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9" r:id="rId9"/>
    <p:sldId id="276" r:id="rId10"/>
    <p:sldId id="262" r:id="rId11"/>
    <p:sldId id="277" r:id="rId12"/>
    <p:sldId id="278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3F6C7-A7ED-4642-8DEA-1B8B2D8B8563}" v="83" dt="2021-07-07T03:50:03.127"/>
    <p1510:client id="{0ED0F84D-73D7-4079-9547-52EA69515E2C}" v="2" dt="2021-07-05T19:59:55.845"/>
    <p1510:client id="{308D9E37-2EC9-4B47-A88B-A38B2082B37B}" v="333" dt="2021-07-07T03:01:49.370"/>
    <p1510:client id="{504F3DDA-AE34-4DB0-B54E-A1F981C9DB59}" v="152" dt="2021-07-04T23:03:14.062"/>
    <p1510:client id="{581D5444-F907-4D4E-ABD8-834600E16A01}" v="56" dt="2021-07-08T23:41:50.492"/>
    <p1510:client id="{657E9F5E-E85A-488E-A189-201686015503}" v="10" dt="2021-07-09T00:53:59.791"/>
    <p1510:client id="{65CF6CC9-A9CD-4715-920C-0CB724574366}" v="153" dt="2021-07-08T03:15:59.194"/>
    <p1510:client id="{76C21541-F026-4524-9BF7-A724A969862D}" v="143" dt="2021-07-08T23:33:54.528"/>
    <p1510:client id="{A4522316-849A-4B84-8CF9-6556D1E0F3D4}" v="10" dt="2021-07-08T18:53:33.930"/>
    <p1510:client id="{B514379B-3B9F-4AAF-96B5-A2FFEF4744DB}" v="169" dt="2021-07-07T03:34:24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Zechariah M." userId="S::zechariah.m.smith-1@ou.edu::bbd468b8-fa4f-43cc-af3e-ee2e6742b8c1" providerId="AD" clId="Web-{581D5444-F907-4D4E-ABD8-834600E16A01}"/>
    <pc:docChg chg="modSld">
      <pc:chgData name="Smith, Zechariah M." userId="S::zechariah.m.smith-1@ou.edu::bbd468b8-fa4f-43cc-af3e-ee2e6742b8c1" providerId="AD" clId="Web-{581D5444-F907-4D4E-ABD8-834600E16A01}" dt="2021-07-08T23:41:50.492" v="35" actId="20577"/>
      <pc:docMkLst>
        <pc:docMk/>
      </pc:docMkLst>
      <pc:sldChg chg="modSp">
        <pc:chgData name="Smith, Zechariah M." userId="S::zechariah.m.smith-1@ou.edu::bbd468b8-fa4f-43cc-af3e-ee2e6742b8c1" providerId="AD" clId="Web-{581D5444-F907-4D4E-ABD8-834600E16A01}" dt="2021-07-08T23:41:50.492" v="35" actId="20577"/>
        <pc:sldMkLst>
          <pc:docMk/>
          <pc:sldMk cId="2853788422" sldId="259"/>
        </pc:sldMkLst>
        <pc:spChg chg="mod">
          <ac:chgData name="Smith, Zechariah M." userId="S::zechariah.m.smith-1@ou.edu::bbd468b8-fa4f-43cc-af3e-ee2e6742b8c1" providerId="AD" clId="Web-{581D5444-F907-4D4E-ABD8-834600E16A01}" dt="2021-07-08T23:41:50.492" v="35" actId="20577"/>
          <ac:spMkLst>
            <pc:docMk/>
            <pc:sldMk cId="2853788422" sldId="259"/>
            <ac:spMk id="3" creationId="{00000000-0000-0000-0000-000000000000}"/>
          </ac:spMkLst>
        </pc:spChg>
      </pc:sldChg>
      <pc:sldChg chg="addSp modSp">
        <pc:chgData name="Smith, Zechariah M." userId="S::zechariah.m.smith-1@ou.edu::bbd468b8-fa4f-43cc-af3e-ee2e6742b8c1" providerId="AD" clId="Web-{581D5444-F907-4D4E-ABD8-834600E16A01}" dt="2021-07-08T23:34:32.169" v="6" actId="1076"/>
        <pc:sldMkLst>
          <pc:docMk/>
          <pc:sldMk cId="1562573687" sldId="269"/>
        </pc:sldMkLst>
        <pc:picChg chg="add mod">
          <ac:chgData name="Smith, Zechariah M." userId="S::zechariah.m.smith-1@ou.edu::bbd468b8-fa4f-43cc-af3e-ee2e6742b8c1" providerId="AD" clId="Web-{581D5444-F907-4D4E-ABD8-834600E16A01}" dt="2021-07-08T23:34:24.887" v="3" actId="1076"/>
          <ac:picMkLst>
            <pc:docMk/>
            <pc:sldMk cId="1562573687" sldId="269"/>
            <ac:picMk id="5" creationId="{7A1F5414-961D-4E8C-A844-4686B51271DD}"/>
          </ac:picMkLst>
        </pc:picChg>
        <pc:picChg chg="mod">
          <ac:chgData name="Smith, Zechariah M." userId="S::zechariah.m.smith-1@ou.edu::bbd468b8-fa4f-43cc-af3e-ee2e6742b8c1" providerId="AD" clId="Web-{581D5444-F907-4D4E-ABD8-834600E16A01}" dt="2021-07-08T23:34:32.169" v="6" actId="1076"/>
          <ac:picMkLst>
            <pc:docMk/>
            <pc:sldMk cId="1562573687" sldId="269"/>
            <ac:picMk id="6" creationId="{DF85D5E8-29C5-4D27-9D25-6B592C33CEC4}"/>
          </ac:picMkLst>
        </pc:picChg>
      </pc:sldChg>
    </pc:docChg>
  </pc:docChgLst>
  <pc:docChgLst>
    <pc:chgData name="Howell, Martin R." userId="S::martin.r.howell-1@ou.edu::902d457e-e025-4d4f-b2c4-8c51224df89a" providerId="AD" clId="Web-{76C21541-F026-4524-9BF7-A724A969862D}"/>
    <pc:docChg chg="modSld">
      <pc:chgData name="Howell, Martin R." userId="S::martin.r.howell-1@ou.edu::902d457e-e025-4d4f-b2c4-8c51224df89a" providerId="AD" clId="Web-{76C21541-F026-4524-9BF7-A724A969862D}" dt="2021-07-08T23:33:53.715" v="77" actId="20577"/>
      <pc:docMkLst>
        <pc:docMk/>
      </pc:docMkLst>
      <pc:sldChg chg="addSp modSp mod modClrScheme chgLayout">
        <pc:chgData name="Howell, Martin R." userId="S::martin.r.howell-1@ou.edu::902d457e-e025-4d4f-b2c4-8c51224df89a" providerId="AD" clId="Web-{76C21541-F026-4524-9BF7-A724A969862D}" dt="2021-07-08T23:33:53.715" v="77" actId="20577"/>
        <pc:sldMkLst>
          <pc:docMk/>
          <pc:sldMk cId="2983450627" sldId="273"/>
        </pc:sldMkLst>
        <pc:spChg chg="mod">
          <ac:chgData name="Howell, Martin R." userId="S::martin.r.howell-1@ou.edu::902d457e-e025-4d4f-b2c4-8c51224df89a" providerId="AD" clId="Web-{76C21541-F026-4524-9BF7-A724A969862D}" dt="2021-07-08T23:31:05.236" v="46"/>
          <ac:spMkLst>
            <pc:docMk/>
            <pc:sldMk cId="2983450627" sldId="273"/>
            <ac:spMk id="2" creationId="{00000000-0000-0000-0000-000000000000}"/>
          </ac:spMkLst>
        </pc:spChg>
        <pc:spChg chg="mod ord">
          <ac:chgData name="Howell, Martin R." userId="S::martin.r.howell-1@ou.edu::902d457e-e025-4d4f-b2c4-8c51224df89a" providerId="AD" clId="Web-{76C21541-F026-4524-9BF7-A724A969862D}" dt="2021-07-08T23:33:53.715" v="77" actId="20577"/>
          <ac:spMkLst>
            <pc:docMk/>
            <pc:sldMk cId="2983450627" sldId="273"/>
            <ac:spMk id="4" creationId="{3BFC39D4-EC73-974F-B90A-F95F98CC658D}"/>
          </ac:spMkLst>
        </pc:spChg>
        <pc:picChg chg="add mod">
          <ac:chgData name="Howell, Martin R." userId="S::martin.r.howell-1@ou.edu::902d457e-e025-4d4f-b2c4-8c51224df89a" providerId="AD" clId="Web-{76C21541-F026-4524-9BF7-A724A969862D}" dt="2021-07-08T23:31:05.236" v="46"/>
          <ac:picMkLst>
            <pc:docMk/>
            <pc:sldMk cId="2983450627" sldId="273"/>
            <ac:picMk id="3" creationId="{88087657-5C15-4BA9-9870-2141592AC8A1}"/>
          </ac:picMkLst>
        </pc:picChg>
      </pc:sldChg>
    </pc:docChg>
  </pc:docChgLst>
  <pc:docChgLst>
    <pc:chgData name="Smith, Zechariah M." userId="S::zechariah.m.smith-1@ou.edu::bbd468b8-fa4f-43cc-af3e-ee2e6742b8c1" providerId="AD" clId="Web-{65CF6CC9-A9CD-4715-920C-0CB724574366}"/>
    <pc:docChg chg="modSld">
      <pc:chgData name="Smith, Zechariah M." userId="S::zechariah.m.smith-1@ou.edu::bbd468b8-fa4f-43cc-af3e-ee2e6742b8c1" providerId="AD" clId="Web-{65CF6CC9-A9CD-4715-920C-0CB724574366}" dt="2021-07-08T03:15:54.194" v="81" actId="20577"/>
      <pc:docMkLst>
        <pc:docMk/>
      </pc:docMkLst>
      <pc:sldChg chg="modSp">
        <pc:chgData name="Smith, Zechariah M." userId="S::zechariah.m.smith-1@ou.edu::bbd468b8-fa4f-43cc-af3e-ee2e6742b8c1" providerId="AD" clId="Web-{65CF6CC9-A9CD-4715-920C-0CB724574366}" dt="2021-07-08T02:15:43.389" v="8" actId="20577"/>
        <pc:sldMkLst>
          <pc:docMk/>
          <pc:sldMk cId="4010278615" sldId="258"/>
        </pc:sldMkLst>
        <pc:spChg chg="mod">
          <ac:chgData name="Smith, Zechariah M." userId="S::zechariah.m.smith-1@ou.edu::bbd468b8-fa4f-43cc-af3e-ee2e6742b8c1" providerId="AD" clId="Web-{65CF6CC9-A9CD-4715-920C-0CB724574366}" dt="2021-07-08T02:15:43.389" v="8" actId="20577"/>
          <ac:spMkLst>
            <pc:docMk/>
            <pc:sldMk cId="4010278615" sldId="258"/>
            <ac:spMk id="4" creationId="{3BFC39D4-EC73-974F-B90A-F95F98CC658D}"/>
          </ac:spMkLst>
        </pc:spChg>
      </pc:sldChg>
      <pc:sldChg chg="addSp modSp">
        <pc:chgData name="Smith, Zechariah M." userId="S::zechariah.m.smith-1@ou.edu::bbd468b8-fa4f-43cc-af3e-ee2e6742b8c1" providerId="AD" clId="Web-{65CF6CC9-A9CD-4715-920C-0CB724574366}" dt="2021-07-08T03:15:54.194" v="81" actId="20577"/>
        <pc:sldMkLst>
          <pc:docMk/>
          <pc:sldMk cId="2853788422" sldId="259"/>
        </pc:sldMkLst>
        <pc:spChg chg="mod">
          <ac:chgData name="Smith, Zechariah M." userId="S::zechariah.m.smith-1@ou.edu::bbd468b8-fa4f-43cc-af3e-ee2e6742b8c1" providerId="AD" clId="Web-{65CF6CC9-A9CD-4715-920C-0CB724574366}" dt="2021-07-08T03:15:54.194" v="81" actId="20577"/>
          <ac:spMkLst>
            <pc:docMk/>
            <pc:sldMk cId="2853788422" sldId="259"/>
            <ac:spMk id="3" creationId="{00000000-0000-0000-0000-000000000000}"/>
          </ac:spMkLst>
        </pc:spChg>
        <pc:picChg chg="mod">
          <ac:chgData name="Smith, Zechariah M." userId="S::zechariah.m.smith-1@ou.edu::bbd468b8-fa4f-43cc-af3e-ee2e6742b8c1" providerId="AD" clId="Web-{65CF6CC9-A9CD-4715-920C-0CB724574366}" dt="2021-07-08T02:36:00.938" v="56" actId="14100"/>
          <ac:picMkLst>
            <pc:docMk/>
            <pc:sldMk cId="2853788422" sldId="259"/>
            <ac:picMk id="4" creationId="{EF3367A7-30CC-4A6A-AFC1-2BC24DE5E248}"/>
          </ac:picMkLst>
        </pc:picChg>
        <pc:picChg chg="add mod ord">
          <ac:chgData name="Smith, Zechariah M." userId="S::zechariah.m.smith-1@ou.edu::bbd468b8-fa4f-43cc-af3e-ee2e6742b8c1" providerId="AD" clId="Web-{65CF6CC9-A9CD-4715-920C-0CB724574366}" dt="2021-07-08T02:36:03.095" v="57" actId="1076"/>
          <ac:picMkLst>
            <pc:docMk/>
            <pc:sldMk cId="2853788422" sldId="259"/>
            <ac:picMk id="6" creationId="{20840B78-E328-4E3A-8402-25C1C9F5677B}"/>
          </ac:picMkLst>
        </pc:picChg>
        <pc:picChg chg="add mod">
          <ac:chgData name="Smith, Zechariah M." userId="S::zechariah.m.smith-1@ou.edu::bbd468b8-fa4f-43cc-af3e-ee2e6742b8c1" providerId="AD" clId="Web-{65CF6CC9-A9CD-4715-920C-0CB724574366}" dt="2021-07-08T02:42:22.951" v="76" actId="14100"/>
          <ac:picMkLst>
            <pc:docMk/>
            <pc:sldMk cId="2853788422" sldId="259"/>
            <ac:picMk id="7" creationId="{7C74A8D4-DCA9-4E60-B7B8-8AE0F267BCED}"/>
          </ac:picMkLst>
        </pc:picChg>
        <pc:picChg chg="add mod">
          <ac:chgData name="Smith, Zechariah M." userId="S::zechariah.m.smith-1@ou.edu::bbd468b8-fa4f-43cc-af3e-ee2e6742b8c1" providerId="AD" clId="Web-{65CF6CC9-A9CD-4715-920C-0CB724574366}" dt="2021-07-08T02:37:43.708" v="62" actId="14100"/>
          <ac:picMkLst>
            <pc:docMk/>
            <pc:sldMk cId="2853788422" sldId="259"/>
            <ac:picMk id="8" creationId="{2417C01F-EA6E-4C4A-AAA9-78E8F7BEB3D1}"/>
          </ac:picMkLst>
        </pc:picChg>
      </pc:sldChg>
      <pc:sldChg chg="addSp modSp">
        <pc:chgData name="Smith, Zechariah M." userId="S::zechariah.m.smith-1@ou.edu::bbd468b8-fa4f-43cc-af3e-ee2e6742b8c1" providerId="AD" clId="Web-{65CF6CC9-A9CD-4715-920C-0CB724574366}" dt="2021-07-08T02:41:26.840" v="75" actId="20577"/>
        <pc:sldMkLst>
          <pc:docMk/>
          <pc:sldMk cId="1562573687" sldId="269"/>
        </pc:sldMkLst>
        <pc:spChg chg="add mod">
          <ac:chgData name="Smith, Zechariah M." userId="S::zechariah.m.smith-1@ou.edu::bbd468b8-fa4f-43cc-af3e-ee2e6742b8c1" providerId="AD" clId="Web-{65CF6CC9-A9CD-4715-920C-0CB724574366}" dt="2021-07-08T02:26:35.168" v="28" actId="20577"/>
          <ac:spMkLst>
            <pc:docMk/>
            <pc:sldMk cId="1562573687" sldId="269"/>
            <ac:spMk id="3" creationId="{FD9D4026-B292-4FDB-9DA3-A444A9E19F18}"/>
          </ac:spMkLst>
        </pc:spChg>
        <pc:spChg chg="mod">
          <ac:chgData name="Smith, Zechariah M." userId="S::zechariah.m.smith-1@ou.edu::bbd468b8-fa4f-43cc-af3e-ee2e6742b8c1" providerId="AD" clId="Web-{65CF6CC9-A9CD-4715-920C-0CB724574366}" dt="2021-07-08T02:41:26.840" v="75" actId="20577"/>
          <ac:spMkLst>
            <pc:docMk/>
            <pc:sldMk cId="1562573687" sldId="269"/>
            <ac:spMk id="4" creationId="{3BFC39D4-EC73-974F-B90A-F95F98CC658D}"/>
          </ac:spMkLst>
        </pc:spChg>
        <pc:picChg chg="add mod">
          <ac:chgData name="Smith, Zechariah M." userId="S::zechariah.m.smith-1@ou.edu::bbd468b8-fa4f-43cc-af3e-ee2e6742b8c1" providerId="AD" clId="Web-{65CF6CC9-A9CD-4715-920C-0CB724574366}" dt="2021-07-08T02:28:12.859" v="30" actId="1076"/>
          <ac:picMkLst>
            <pc:docMk/>
            <pc:sldMk cId="1562573687" sldId="269"/>
            <ac:picMk id="6" creationId="{DF85D5E8-29C5-4D27-9D25-6B592C33CEC4}"/>
          </ac:picMkLst>
        </pc:picChg>
      </pc:sldChg>
    </pc:docChg>
  </pc:docChgLst>
  <pc:docChgLst>
    <pc:chgData name="Sica, Marc D." userId="S::marc.sica@ou.edu::77df8f6e-cbae-4d05-8fa6-f050e393fe75" providerId="AD" clId="Web-{A4522316-849A-4B84-8CF9-6556D1E0F3D4}"/>
    <pc:docChg chg="addSld delSld">
      <pc:chgData name="Sica, Marc D." userId="S::marc.sica@ou.edu::77df8f6e-cbae-4d05-8fa6-f050e393fe75" providerId="AD" clId="Web-{A4522316-849A-4B84-8CF9-6556D1E0F3D4}" dt="2021-07-08T18:53:33.930" v="9"/>
      <pc:docMkLst>
        <pc:docMk/>
      </pc:docMkLst>
      <pc:sldChg chg="del">
        <pc:chgData name="Sica, Marc D." userId="S::marc.sica@ou.edu::77df8f6e-cbae-4d05-8fa6-f050e393fe75" providerId="AD" clId="Web-{A4522316-849A-4B84-8CF9-6556D1E0F3D4}" dt="2021-07-08T18:53:15.040" v="1"/>
        <pc:sldMkLst>
          <pc:docMk/>
          <pc:sldMk cId="4224509479" sldId="260"/>
        </pc:sldMkLst>
      </pc:sldChg>
      <pc:sldChg chg="del">
        <pc:chgData name="Sica, Marc D." userId="S::marc.sica@ou.edu::77df8f6e-cbae-4d05-8fa6-f050e393fe75" providerId="AD" clId="Web-{A4522316-849A-4B84-8CF9-6556D1E0F3D4}" dt="2021-07-08T18:53:19.165" v="4"/>
        <pc:sldMkLst>
          <pc:docMk/>
          <pc:sldMk cId="132884364" sldId="261"/>
        </pc:sldMkLst>
      </pc:sldChg>
      <pc:sldChg chg="del">
        <pc:chgData name="Sica, Marc D." userId="S::marc.sica@ou.edu::77df8f6e-cbae-4d05-8fa6-f050e393fe75" providerId="AD" clId="Web-{A4522316-849A-4B84-8CF9-6556D1E0F3D4}" dt="2021-07-08T18:53:19.883" v="5"/>
        <pc:sldMkLst>
          <pc:docMk/>
          <pc:sldMk cId="1527004159" sldId="263"/>
        </pc:sldMkLst>
      </pc:sldChg>
      <pc:sldChg chg="add del">
        <pc:chgData name="Sica, Marc D." userId="S::marc.sica@ou.edu::77df8f6e-cbae-4d05-8fa6-f050e393fe75" providerId="AD" clId="Web-{A4522316-849A-4B84-8CF9-6556D1E0F3D4}" dt="2021-07-08T18:53:31.040" v="8"/>
        <pc:sldMkLst>
          <pc:docMk/>
          <pc:sldMk cId="1800380133" sldId="264"/>
        </pc:sldMkLst>
      </pc:sldChg>
      <pc:sldChg chg="del">
        <pc:chgData name="Sica, Marc D." userId="S::marc.sica@ou.edu::77df8f6e-cbae-4d05-8fa6-f050e393fe75" providerId="AD" clId="Web-{A4522316-849A-4B84-8CF9-6556D1E0F3D4}" dt="2021-07-08T18:53:33.930" v="9"/>
        <pc:sldMkLst>
          <pc:docMk/>
          <pc:sldMk cId="3197023440" sldId="265"/>
        </pc:sldMkLst>
      </pc:sldChg>
      <pc:sldChg chg="del">
        <pc:chgData name="Sica, Marc D." userId="S::marc.sica@ou.edu::77df8f6e-cbae-4d05-8fa6-f050e393fe75" providerId="AD" clId="Web-{A4522316-849A-4B84-8CF9-6556D1E0F3D4}" dt="2021-07-08T18:53:17.930" v="2"/>
        <pc:sldMkLst>
          <pc:docMk/>
          <pc:sldMk cId="3683544629" sldId="266"/>
        </pc:sldMkLst>
      </pc:sldChg>
      <pc:sldChg chg="del">
        <pc:chgData name="Sica, Marc D." userId="S::marc.sica@ou.edu::77df8f6e-cbae-4d05-8fa6-f050e393fe75" providerId="AD" clId="Web-{A4522316-849A-4B84-8CF9-6556D1E0F3D4}" dt="2021-07-08T18:53:18.383" v="3"/>
        <pc:sldMkLst>
          <pc:docMk/>
          <pc:sldMk cId="1315647518" sldId="268"/>
        </pc:sldMkLst>
      </pc:sldChg>
      <pc:sldChg chg="del">
        <pc:chgData name="Sica, Marc D." userId="S::marc.sica@ou.edu::77df8f6e-cbae-4d05-8fa6-f050e393fe75" providerId="AD" clId="Web-{A4522316-849A-4B84-8CF9-6556D1E0F3D4}" dt="2021-07-08T18:52:59.195" v="0"/>
        <pc:sldMkLst>
          <pc:docMk/>
          <pc:sldMk cId="2045859735" sldId="272"/>
        </pc:sldMkLst>
      </pc:sldChg>
    </pc:docChg>
  </pc:docChgLst>
  <pc:docChgLst>
    <pc:chgData name="Smith, Zechariah M." userId="S::zechariah.m.smith-1@ou.edu::bbd468b8-fa4f-43cc-af3e-ee2e6742b8c1" providerId="AD" clId="Web-{657E9F5E-E85A-488E-A189-201686015503}"/>
    <pc:docChg chg="modSld">
      <pc:chgData name="Smith, Zechariah M." userId="S::zechariah.m.smith-1@ou.edu::bbd468b8-fa4f-43cc-af3e-ee2e6742b8c1" providerId="AD" clId="Web-{657E9F5E-E85A-488E-A189-201686015503}" dt="2021-07-09T00:53:58.681" v="3" actId="20577"/>
      <pc:docMkLst>
        <pc:docMk/>
      </pc:docMkLst>
      <pc:sldChg chg="modSp">
        <pc:chgData name="Smith, Zechariah M." userId="S::zechariah.m.smith-1@ou.edu::bbd468b8-fa4f-43cc-af3e-ee2e6742b8c1" providerId="AD" clId="Web-{657E9F5E-E85A-488E-A189-201686015503}" dt="2021-07-09T00:53:58.681" v="3" actId="20577"/>
        <pc:sldMkLst>
          <pc:docMk/>
          <pc:sldMk cId="1562573687" sldId="269"/>
        </pc:sldMkLst>
        <pc:spChg chg="mod">
          <ac:chgData name="Smith, Zechariah M." userId="S::zechariah.m.smith-1@ou.edu::bbd468b8-fa4f-43cc-af3e-ee2e6742b8c1" providerId="AD" clId="Web-{657E9F5E-E85A-488E-A189-201686015503}" dt="2021-07-09T00:53:58.681" v="3" actId="20577"/>
          <ac:spMkLst>
            <pc:docMk/>
            <pc:sldMk cId="1562573687" sldId="269"/>
            <ac:spMk id="4" creationId="{3BFC39D4-EC73-974F-B90A-F95F98CC658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 phldr="0"/>
      <dgm:spPr/>
      <dgm:t>
        <a:bodyPr/>
        <a:lstStyle/>
        <a:p>
          <a:pPr rtl="0"/>
          <a:r>
            <a:rPr lang="en-US">
              <a:latin typeface="Plantagenet Cherokee"/>
            </a:rPr>
            <a:t>Strengths</a:t>
          </a:r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pPr rtl="0"/>
          <a:r>
            <a:rPr lang="en-US"/>
            <a:t>Range of Products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/>
      <dgm:spPr/>
      <dgm:t>
        <a:bodyPr/>
        <a:lstStyle/>
        <a:p>
          <a:r>
            <a:rPr lang="en-US"/>
            <a:t>Supply Chain</a:t>
          </a:r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 phldr="0"/>
      <dgm:spPr/>
      <dgm:t>
        <a:bodyPr/>
        <a:lstStyle/>
        <a:p>
          <a:r>
            <a:rPr lang="en-US">
              <a:latin typeface="Plantagenet Cherokee"/>
            </a:rPr>
            <a:t>Partnerships</a:t>
          </a:r>
          <a:endParaRPr lang="en-US"/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70879558-61CA-4CCD-B2D6-5349B01EF337}">
      <dgm:prSet phldrT="[Text]"/>
      <dgm:spPr/>
      <dgm:t>
        <a:bodyPr/>
        <a:lstStyle/>
        <a:p>
          <a:pPr rtl="0"/>
          <a:r>
            <a:rPr lang="en-US">
              <a:latin typeface="Plantagenet Cherokee"/>
            </a:rPr>
            <a:t>Innovation</a:t>
          </a:r>
          <a:endParaRPr lang="en-US"/>
        </a:p>
      </dgm:t>
    </dgm:pt>
    <dgm:pt modelId="{95F5E6EE-4E8D-49F8-8C9E-8BBFD01B6A0E}" type="parTrans" cxnId="{8FAB4659-6291-457D-941A-93BCD304031A}">
      <dgm:prSet/>
      <dgm:spPr/>
      <dgm:t>
        <a:bodyPr/>
        <a:lstStyle/>
        <a:p>
          <a:endParaRPr lang="en-US"/>
        </a:p>
      </dgm:t>
    </dgm:pt>
    <dgm:pt modelId="{053E317B-DD3F-4AFF-90D1-A55D37D325DC}" type="sibTrans" cxnId="{8FAB4659-6291-457D-941A-93BCD304031A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>
              <a:latin typeface="Plantagenet Cherokee"/>
            </a:rPr>
            <a:t>Weaknesses</a:t>
          </a:r>
          <a:endParaRPr lang="en-US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pPr rtl="0"/>
          <a:r>
            <a:rPr lang="en-US">
              <a:latin typeface="Plantagenet Cherokee"/>
            </a:rPr>
            <a:t>Poor Labor Management</a:t>
          </a:r>
          <a:endParaRPr lang="en-US"/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 phldr="0"/>
      <dgm:spPr/>
      <dgm:t>
        <a:bodyPr/>
        <a:lstStyle/>
        <a:p>
          <a:pPr rtl="0"/>
          <a:r>
            <a:rPr lang="en-US">
              <a:latin typeface="Plantagenet Cherokee"/>
            </a:rPr>
            <a:t>Outsourcing</a:t>
          </a:r>
          <a:endParaRPr lang="en-US"/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 phldr="0"/>
      <dgm:spPr/>
      <dgm:t>
        <a:bodyPr/>
        <a:lstStyle/>
        <a:p>
          <a:pPr rtl="0"/>
          <a:r>
            <a:rPr lang="en-US">
              <a:latin typeface="Plantagenet Cherokee"/>
            </a:rPr>
            <a:t>Safety Concerns</a:t>
          </a:r>
          <a:endParaRPr lang="en-US"/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phldr="0"/>
      <dgm:spPr/>
      <dgm:t>
        <a:bodyPr/>
        <a:lstStyle/>
        <a:p>
          <a:pPr rtl="0"/>
          <a:r>
            <a:rPr lang="en-US">
              <a:latin typeface="Plantagenet Cherokee"/>
            </a:rPr>
            <a:t>Opportunities</a:t>
          </a:r>
          <a:endParaRPr lang="en-US"/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/>
      <dgm:t>
        <a:bodyPr/>
        <a:lstStyle/>
        <a:p>
          <a:pPr rtl="0"/>
          <a:r>
            <a:rPr lang="en-US">
              <a:latin typeface="Plantagenet Cherokee"/>
            </a:rPr>
            <a:t>Use of Innovation</a:t>
          </a:r>
          <a:endParaRPr lang="en-US"/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 phldr="0"/>
      <dgm:spPr/>
      <dgm:t>
        <a:bodyPr/>
        <a:lstStyle/>
        <a:p>
          <a:r>
            <a:rPr lang="en-US">
              <a:latin typeface="Plantagenet Cherokee"/>
            </a:rPr>
            <a:t>Threats</a:t>
          </a:r>
          <a:endParaRPr lang="en-US"/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 phldr="0"/>
      <dgm:spPr/>
      <dgm:t>
        <a:bodyPr/>
        <a:lstStyle/>
        <a:p>
          <a:pPr rtl="0"/>
          <a:r>
            <a:rPr lang="en-US">
              <a:latin typeface="Plantagenet Cherokee"/>
            </a:rPr>
            <a:t>Safety Image</a:t>
          </a:r>
          <a:endParaRPr lang="en-US"/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D6EEC12C-2368-4CA1-9A7F-9F1ADE925A1C}">
      <dgm:prSet phldr="0"/>
      <dgm:spPr/>
      <dgm:t>
        <a:bodyPr/>
        <a:lstStyle/>
        <a:p>
          <a:pPr rtl="0"/>
          <a:r>
            <a:rPr lang="en-US">
              <a:latin typeface="Plantagenet Cherokee"/>
            </a:rPr>
            <a:t>Environmental Techniques</a:t>
          </a:r>
        </a:p>
      </dgm:t>
    </dgm:pt>
    <dgm:pt modelId="{EDC2D156-D9AB-4194-8A2F-10AC32446A40}" type="parTrans" cxnId="{9DFB98BC-AA25-46B5-ADEE-6FCC71F5EC3F}">
      <dgm:prSet/>
      <dgm:spPr/>
    </dgm:pt>
    <dgm:pt modelId="{4B773BAC-7E72-447B-9465-16F56C2EF7FA}" type="sibTrans" cxnId="{9DFB98BC-AA25-46B5-ADEE-6FCC71F5EC3F}">
      <dgm:prSet/>
      <dgm:spPr/>
    </dgm:pt>
    <dgm:pt modelId="{2BBCB3D5-75E5-4010-9218-5D91D7D0CC33}">
      <dgm:prSet phldr="0"/>
      <dgm:spPr/>
      <dgm:t>
        <a:bodyPr/>
        <a:lstStyle/>
        <a:p>
          <a:pPr rtl="0"/>
          <a:r>
            <a:rPr lang="en-US">
              <a:latin typeface="Plantagenet Cherokee"/>
            </a:rPr>
            <a:t>Post Covid Market</a:t>
          </a:r>
          <a:endParaRPr lang="en-US"/>
        </a:p>
      </dgm:t>
    </dgm:pt>
    <dgm:pt modelId="{00C1CB27-218A-4FA2-92B2-639F7A1A608C}" type="parTrans" cxnId="{D1DB55BB-DAC5-4A75-B9F7-23502D825EC2}">
      <dgm:prSet/>
      <dgm:spPr/>
    </dgm:pt>
    <dgm:pt modelId="{91C68BED-7211-49B0-B992-BDBDE3146C06}" type="sibTrans" cxnId="{D1DB55BB-DAC5-4A75-B9F7-23502D825EC2}">
      <dgm:prSet/>
      <dgm:spPr/>
    </dgm:pt>
    <dgm:pt modelId="{F3391DEA-2199-46A1-84CD-052C07FA7570}">
      <dgm:prSet phldr="0"/>
      <dgm:spPr/>
      <dgm:t>
        <a:bodyPr/>
        <a:lstStyle/>
        <a:p>
          <a:pPr rtl="0"/>
          <a:r>
            <a:rPr lang="en-US">
              <a:latin typeface="Plantagenet Cherokee"/>
            </a:rPr>
            <a:t>Competitive Market</a:t>
          </a:r>
        </a:p>
      </dgm:t>
    </dgm:pt>
    <dgm:pt modelId="{B44CFD11-C549-43D5-A54C-E5EF937824E9}" type="parTrans" cxnId="{0FA97931-1707-4422-9B63-7389790E7D1B}">
      <dgm:prSet/>
      <dgm:spPr/>
    </dgm:pt>
    <dgm:pt modelId="{E7497EF5-AD9D-4D43-A5F0-543D21F37B9F}" type="sibTrans" cxnId="{0FA97931-1707-4422-9B63-7389790E7D1B}">
      <dgm:prSet/>
      <dgm:spPr/>
    </dgm:pt>
    <dgm:pt modelId="{C7603086-0372-4594-8FC7-A884A79B7017}">
      <dgm:prSet phldr="0"/>
      <dgm:spPr/>
      <dgm:t>
        <a:bodyPr/>
        <a:lstStyle/>
        <a:p>
          <a:pPr rtl="0"/>
          <a:r>
            <a:rPr lang="en-US">
              <a:latin typeface="Plantagenet Cherokee"/>
            </a:rPr>
            <a:t>Upcoming Recession</a:t>
          </a:r>
        </a:p>
      </dgm:t>
    </dgm:pt>
    <dgm:pt modelId="{CD293FF6-A2DF-40FB-9CC1-97A1D02C9227}" type="parTrans" cxnId="{6C49224A-AF55-4FDE-8636-8374ED1FD2A5}">
      <dgm:prSet/>
      <dgm:spPr/>
    </dgm:pt>
    <dgm:pt modelId="{18F6D62F-4466-4F4C-AA97-B0B1634FB9BB}" type="sibTrans" cxnId="{6C49224A-AF55-4FDE-8636-8374ED1FD2A5}">
      <dgm:prSet/>
      <dgm:spPr/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3"/>
      <dgm:spPr/>
    </dgm:pt>
    <dgm:pt modelId="{187D4E8C-5C91-4D00-870C-2C45D4EA263C}" type="pres">
      <dgm:prSet presAssocID="{B4F1B46E-22B2-4721-950C-8704487586DC}" presName="firstChildTx" presStyleLbl="bgAccFollowNode1" presStyleIdx="0" presStyleCnt="13">
        <dgm:presLayoutVars>
          <dgm:bulletEnabled val="1"/>
        </dgm:presLayoutVars>
      </dgm:prSet>
      <dgm:spPr/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3"/>
      <dgm:spPr/>
    </dgm:pt>
    <dgm:pt modelId="{4AE7D907-B6F4-4647-AB3F-ABE94C438AE8}" type="pres">
      <dgm:prSet presAssocID="{F9D46839-CD06-4669-AAE4-4D1E9AFEDA78}" presName="childTx" presStyleLbl="bgAccFollowNode1" presStyleIdx="1" presStyleCnt="13">
        <dgm:presLayoutVars>
          <dgm:bulletEnabled val="1"/>
        </dgm:presLayoutVars>
      </dgm:prSet>
      <dgm:spPr/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3"/>
      <dgm:spPr/>
    </dgm:pt>
    <dgm:pt modelId="{D685DD23-B321-4B5E-842F-394CB33239FA}" type="pres">
      <dgm:prSet presAssocID="{7CB6360B-4022-4E96-922B-A12DE0E2A39F}" presName="childTx" presStyleLbl="bgAccFollowNode1" presStyleIdx="2" presStyleCnt="13">
        <dgm:presLayoutVars>
          <dgm:bulletEnabled val="1"/>
        </dgm:presLayoutVars>
      </dgm:prSet>
      <dgm:spPr/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3"/>
      <dgm:spPr/>
    </dgm:pt>
    <dgm:pt modelId="{3EBE42F0-6491-49CC-95DC-985BA00CD458}" type="pres">
      <dgm:prSet presAssocID="{70879558-61CA-4CCD-B2D6-5349B01EF337}" presName="childTx" presStyleLbl="bgAccFollowNode1" presStyleIdx="3" presStyleCnt="13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3"/>
      <dgm:spPr/>
    </dgm:pt>
    <dgm:pt modelId="{10C9E3CF-3A8F-4100-8ACD-91E2373197A2}" type="pres">
      <dgm:prSet presAssocID="{F2881FB1-6580-4F21-A283-BFAA6F91D5D2}" presName="firstChildTx" presStyleLbl="bgAccFollowNode1" presStyleIdx="4" presStyleCnt="13">
        <dgm:presLayoutVars>
          <dgm:bulletEnabled val="1"/>
        </dgm:presLayoutVars>
      </dgm:prSet>
      <dgm:spPr/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3"/>
      <dgm:spPr/>
    </dgm:pt>
    <dgm:pt modelId="{B12AEB83-0A64-4B36-BF01-B2F834861BAA}" type="pres">
      <dgm:prSet presAssocID="{29E78340-8EBE-415C-B973-78A91A054B9C}" presName="childTx" presStyleLbl="bgAccFollowNode1" presStyleIdx="5" presStyleCnt="13">
        <dgm:presLayoutVars>
          <dgm:bulletEnabled val="1"/>
        </dgm:presLayoutVars>
      </dgm:prSet>
      <dgm:spPr/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3"/>
      <dgm:spPr/>
    </dgm:pt>
    <dgm:pt modelId="{E1767793-EDD5-4203-A612-8120A71CA906}" type="pres">
      <dgm:prSet presAssocID="{8321AB85-EA8C-4958-B404-B4C118CB3C18}" presName="childTx" presStyleLbl="bgAccFollowNode1" presStyleIdx="6" presStyleCnt="13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7" presStyleCnt="13"/>
      <dgm:spPr/>
    </dgm:pt>
    <dgm:pt modelId="{F8977219-728E-448F-AE8B-46B14F4F17DE}" type="pres">
      <dgm:prSet presAssocID="{6352CA33-6755-44BE-808F-400DA4CF80A7}" presName="firstChildTx" presStyleLbl="bgAccFollowNode1" presStyleIdx="7" presStyleCnt="13">
        <dgm:presLayoutVars>
          <dgm:bulletEnabled val="1"/>
        </dgm:presLayoutVars>
      </dgm:prSet>
      <dgm:spPr/>
    </dgm:pt>
    <dgm:pt modelId="{4A601631-E899-4CFE-B62C-E38E246FE2E5}" type="pres">
      <dgm:prSet presAssocID="{D6EEC12C-2368-4CA1-9A7F-9F1ADE925A1C}" presName="comp" presStyleCnt="0"/>
      <dgm:spPr/>
    </dgm:pt>
    <dgm:pt modelId="{D6FF3ACF-6AF5-4D9E-BF89-FBC31F6C0FB7}" type="pres">
      <dgm:prSet presAssocID="{D6EEC12C-2368-4CA1-9A7F-9F1ADE925A1C}" presName="child" presStyleLbl="bgAccFollowNode1" presStyleIdx="8" presStyleCnt="13"/>
      <dgm:spPr/>
    </dgm:pt>
    <dgm:pt modelId="{C0734A0F-87ED-4AD8-BAF1-B86AE97BF9CC}" type="pres">
      <dgm:prSet presAssocID="{D6EEC12C-2368-4CA1-9A7F-9F1ADE925A1C}" presName="childTx" presStyleLbl="bgAccFollowNode1" presStyleIdx="8" presStyleCnt="13">
        <dgm:presLayoutVars>
          <dgm:bulletEnabled val="1"/>
        </dgm:presLayoutVars>
      </dgm:prSet>
      <dgm:spPr/>
    </dgm:pt>
    <dgm:pt modelId="{9E878E3C-4F58-4C6B-A617-745768628A7B}" type="pres">
      <dgm:prSet presAssocID="{2BBCB3D5-75E5-4010-9218-5D91D7D0CC33}" presName="comp" presStyleCnt="0"/>
      <dgm:spPr/>
    </dgm:pt>
    <dgm:pt modelId="{2397EEF6-4842-4404-B262-E99C4B221DB0}" type="pres">
      <dgm:prSet presAssocID="{2BBCB3D5-75E5-4010-9218-5D91D7D0CC33}" presName="child" presStyleLbl="bgAccFollowNode1" presStyleIdx="9" presStyleCnt="13"/>
      <dgm:spPr/>
    </dgm:pt>
    <dgm:pt modelId="{4ADC4976-4089-47E8-9A83-52CE0866F977}" type="pres">
      <dgm:prSet presAssocID="{2BBCB3D5-75E5-4010-9218-5D91D7D0CC33}" presName="childTx" presStyleLbl="bgAccFollowNode1" presStyleIdx="9" presStyleCnt="13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10" presStyleCnt="13"/>
      <dgm:spPr/>
    </dgm:pt>
    <dgm:pt modelId="{5B88A17E-EFF5-4A04-9CC9-D2131DA9ECCC}" type="pres">
      <dgm:prSet presAssocID="{7FCE83D9-631B-4420-BBFC-CA0AFA59F747}" presName="firstChildTx" presStyleLbl="bgAccFollowNode1" presStyleIdx="10" presStyleCnt="13">
        <dgm:presLayoutVars>
          <dgm:bulletEnabled val="1"/>
        </dgm:presLayoutVars>
      </dgm:prSet>
      <dgm:spPr/>
    </dgm:pt>
    <dgm:pt modelId="{B5942643-BB5D-4292-9307-40D3C8291F1C}" type="pres">
      <dgm:prSet presAssocID="{F3391DEA-2199-46A1-84CD-052C07FA7570}" presName="comp" presStyleCnt="0"/>
      <dgm:spPr/>
    </dgm:pt>
    <dgm:pt modelId="{75A8C930-0A9A-42D4-AE3E-C29047DF6697}" type="pres">
      <dgm:prSet presAssocID="{F3391DEA-2199-46A1-84CD-052C07FA7570}" presName="child" presStyleLbl="bgAccFollowNode1" presStyleIdx="11" presStyleCnt="13"/>
      <dgm:spPr/>
    </dgm:pt>
    <dgm:pt modelId="{301FE456-28DA-4167-BB34-092C8C81AD6E}" type="pres">
      <dgm:prSet presAssocID="{F3391DEA-2199-46A1-84CD-052C07FA7570}" presName="childTx" presStyleLbl="bgAccFollowNode1" presStyleIdx="11" presStyleCnt="13">
        <dgm:presLayoutVars>
          <dgm:bulletEnabled val="1"/>
        </dgm:presLayoutVars>
      </dgm:prSet>
      <dgm:spPr/>
    </dgm:pt>
    <dgm:pt modelId="{C09F8213-0D84-4F20-929C-D5A3AB09D7C5}" type="pres">
      <dgm:prSet presAssocID="{C7603086-0372-4594-8FC7-A884A79B7017}" presName="comp" presStyleCnt="0"/>
      <dgm:spPr/>
    </dgm:pt>
    <dgm:pt modelId="{DD58E2F0-84C1-41FE-B65A-A3A97768E09C}" type="pres">
      <dgm:prSet presAssocID="{C7603086-0372-4594-8FC7-A884A79B7017}" presName="child" presStyleLbl="bgAccFollowNode1" presStyleIdx="12" presStyleCnt="13"/>
      <dgm:spPr/>
    </dgm:pt>
    <dgm:pt modelId="{6183128D-6E46-468A-89C1-6D118A4D771F}" type="pres">
      <dgm:prSet presAssocID="{C7603086-0372-4594-8FC7-A884A79B7017}" presName="childTx" presStyleLbl="bgAccFollowNode1" presStyleIdx="12" presStyleCnt="13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</dgm:pt>
  </dgm:ptLst>
  <dgm:cxnLst>
    <dgm:cxn modelId="{B675E300-9983-4071-8D8A-85DB36072D60}" type="presOf" srcId="{29E78340-8EBE-415C-B973-78A91A054B9C}" destId="{614EBA0E-D12B-447E-B378-B0FA2DEBEA2F}" srcOrd="0" destOrd="0" presId="urn:microsoft.com/office/officeart/2005/8/layout/hList9"/>
    <dgm:cxn modelId="{0442DA02-E981-4438-AF80-56BB0CD32EAC}" type="presOf" srcId="{9D72CDD3-5859-43DB-BD75-0C3C30E3DE62}" destId="{187D4E8C-5C91-4D00-870C-2C45D4EA263C}" srcOrd="1" destOrd="0" presId="urn:microsoft.com/office/officeart/2005/8/layout/hList9"/>
    <dgm:cxn modelId="{68011003-3800-4790-9953-F0582C538F91}" type="presOf" srcId="{2BBCB3D5-75E5-4010-9218-5D91D7D0CC33}" destId="{4ADC4976-4089-47E8-9A83-52CE0866F977}" srcOrd="1" destOrd="0" presId="urn:microsoft.com/office/officeart/2005/8/layout/hList9"/>
    <dgm:cxn modelId="{BFB19E07-51CB-423A-BAF0-A3D96D1EC93E}" type="presOf" srcId="{C7603086-0372-4594-8FC7-A884A79B7017}" destId="{6183128D-6E46-468A-89C1-6D118A4D771F}" srcOrd="1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D44A0D16-645D-4A71-A54E-7AF9471C15D3}" type="presOf" srcId="{F3391DEA-2199-46A1-84CD-052C07FA7570}" destId="{301FE456-28DA-4167-BB34-092C8C81AD6E}" srcOrd="1" destOrd="0" presId="urn:microsoft.com/office/officeart/2005/8/layout/hList9"/>
    <dgm:cxn modelId="{B28EB327-AAD9-46F4-B6C2-88A545A2A851}" type="presOf" srcId="{6352CA33-6755-44BE-808F-400DA4CF80A7}" destId="{89E6DA6E-7A23-44BD-8A99-378091FF741D}" srcOrd="0" destOrd="0" presId="urn:microsoft.com/office/officeart/2005/8/layout/hList9"/>
    <dgm:cxn modelId="{2BFEBF29-6DEB-4875-B38E-E5717C70F7B5}" type="presOf" srcId="{3D5CDB25-F8FA-444B-8D4A-1D29D0CBA282}" destId="{F8977219-728E-448F-AE8B-46B14F4F17DE}" srcOrd="1" destOrd="0" presId="urn:microsoft.com/office/officeart/2005/8/layout/hList9"/>
    <dgm:cxn modelId="{0FA97931-1707-4422-9B63-7389790E7D1B}" srcId="{7FCE83D9-631B-4420-BBFC-CA0AFA59F747}" destId="{F3391DEA-2199-46A1-84CD-052C07FA7570}" srcOrd="1" destOrd="0" parTransId="{B44CFD11-C549-43D5-A54C-E5EF937824E9}" sibTransId="{E7497EF5-AD9D-4D43-A5F0-543D21F37B9F}"/>
    <dgm:cxn modelId="{00EE743C-209B-449B-971F-67A9E00A2FC0}" type="presOf" srcId="{D5197DDB-D5D2-499F-B255-CF7BB5AE2B43}" destId="{F660F4B9-35DB-4256-A868-A35C6DCCF6B2}" srcOrd="0" destOrd="0" presId="urn:microsoft.com/office/officeart/2005/8/layout/hList9"/>
    <dgm:cxn modelId="{8A169961-F0E4-4146-8AFD-4D5E38190BDE}" type="presOf" srcId="{C7603086-0372-4594-8FC7-A884A79B7017}" destId="{DD58E2F0-84C1-41FE-B65A-A3A97768E09C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E4A41042-FBB6-4274-8B68-09A9A1068F16}" type="presOf" srcId="{D6EEC12C-2368-4CA1-9A7F-9F1ADE925A1C}" destId="{C0734A0F-87ED-4AD8-BAF1-B86AE97BF9CC}" srcOrd="1" destOrd="0" presId="urn:microsoft.com/office/officeart/2005/8/layout/hList9"/>
    <dgm:cxn modelId="{80FB1943-FD18-4096-96A4-77F2756E33BA}" type="presOf" srcId="{DB9FB862-4759-4D6A-84F3-01524B92723B}" destId="{402C2C77-A32C-4D99-9940-12535E1181F2}" srcOrd="0" destOrd="0" presId="urn:microsoft.com/office/officeart/2005/8/layout/hList9"/>
    <dgm:cxn modelId="{3691D465-9AD3-48E8-928E-B65341382883}" type="presOf" srcId="{F2881FB1-6580-4F21-A283-BFAA6F91D5D2}" destId="{FD776C1E-557E-4553-9447-49B69EEC7907}" srcOrd="0" destOrd="0" presId="urn:microsoft.com/office/officeart/2005/8/layout/hList9"/>
    <dgm:cxn modelId="{CCC53867-ACC8-4454-B510-5DE8EA45A6C9}" type="presOf" srcId="{B4F1B46E-22B2-4721-950C-8704487586DC}" destId="{FC7ED273-8CFD-43C2-9C05-44FADF3E0637}" srcOrd="0" destOrd="0" presId="urn:microsoft.com/office/officeart/2005/8/layout/hList9"/>
    <dgm:cxn modelId="{6C49224A-AF55-4FDE-8636-8374ED1FD2A5}" srcId="{7FCE83D9-631B-4420-BBFC-CA0AFA59F747}" destId="{C7603086-0372-4594-8FC7-A884A79B7017}" srcOrd="2" destOrd="0" parTransId="{CD293FF6-A2DF-40FB-9CC1-97A1D02C9227}" sibTransId="{18F6D62F-4466-4F4C-AA97-B0B1634FB9BB}"/>
    <dgm:cxn modelId="{6D7DA54A-FD69-4D7C-B6B8-E9D0A14D3607}" type="presOf" srcId="{70879558-61CA-4CCD-B2D6-5349B01EF337}" destId="{3EBE42F0-6491-49CC-95DC-985BA00CD458}" srcOrd="1" destOrd="0" presId="urn:microsoft.com/office/officeart/2005/8/layout/hList9"/>
    <dgm:cxn modelId="{A8E4D56A-A476-4186-B61D-07972BBDADF7}" type="presOf" srcId="{3D5CDB25-F8FA-444B-8D4A-1D29D0CBA282}" destId="{AD2806AC-6A03-4F05-9F4D-F72EA0E56FBF}" srcOrd="0" destOrd="0" presId="urn:microsoft.com/office/officeart/2005/8/layout/hList9"/>
    <dgm:cxn modelId="{BFCF894B-8244-4D91-AF5C-D9B494CFF4F1}" type="presOf" srcId="{D5197DDB-D5D2-499F-B255-CF7BB5AE2B43}" destId="{10C9E3CF-3A8F-4100-8ACD-91E2373197A2}" srcOrd="1" destOrd="0" presId="urn:microsoft.com/office/officeart/2005/8/layout/hList9"/>
    <dgm:cxn modelId="{3E8CDC4C-DB45-436C-994C-30479396556E}" type="presOf" srcId="{7CB6360B-4022-4E96-922B-A12DE0E2A39F}" destId="{1877502C-A892-4DC0-ADA6-FA065097BB90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EE639B55-1345-432F-8B2E-74512D930B8A}" type="presOf" srcId="{70879558-61CA-4CCD-B2D6-5349B01EF337}" destId="{51F68A05-A560-4C6F-BC90-521AEF3B0907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5ACED559-57C0-407B-ACD0-F38DB8914806}" type="presOf" srcId="{D6EEC12C-2368-4CA1-9A7F-9F1ADE925A1C}" destId="{D6FF3ACF-6AF5-4D9E-BF89-FBC31F6C0FB7}" srcOrd="0" destOrd="0" presId="urn:microsoft.com/office/officeart/2005/8/layout/hList9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4683F597-2817-4DE8-AD73-EEA5233720A3}" type="presOf" srcId="{DB9FB862-4759-4D6A-84F3-01524B92723B}" destId="{5B88A17E-EFF5-4A04-9CC9-D2131DA9ECC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E1EB01A6-9113-4812-B04D-C0DBAF771CDC}" type="presOf" srcId="{8321AB85-EA8C-4958-B404-B4C118CB3C18}" destId="{68509703-D239-4E1B-8CF0-EF08079E1226}" srcOrd="0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D1DB55BB-DAC5-4A75-B9F7-23502D825EC2}" srcId="{6352CA33-6755-44BE-808F-400DA4CF80A7}" destId="{2BBCB3D5-75E5-4010-9218-5D91D7D0CC33}" srcOrd="2" destOrd="0" parTransId="{00C1CB27-218A-4FA2-92B2-639F7A1A608C}" sibTransId="{91C68BED-7211-49B0-B992-BDBDE3146C06}"/>
    <dgm:cxn modelId="{9DFB98BC-AA25-46B5-ADEE-6FCC71F5EC3F}" srcId="{6352CA33-6755-44BE-808F-400DA4CF80A7}" destId="{D6EEC12C-2368-4CA1-9A7F-9F1ADE925A1C}" srcOrd="1" destOrd="0" parTransId="{EDC2D156-D9AB-4194-8A2F-10AC32446A40}" sibTransId="{4B773BAC-7E72-447B-9465-16F56C2EF7FA}"/>
    <dgm:cxn modelId="{99D4A9BC-5964-41B3-B078-736AA7E3E534}" type="presOf" srcId="{F9D46839-CD06-4669-AAE4-4D1E9AFEDA78}" destId="{4AE7D907-B6F4-4647-AB3F-ABE94C438AE8}" srcOrd="1" destOrd="0" presId="urn:microsoft.com/office/officeart/2005/8/layout/hList9"/>
    <dgm:cxn modelId="{56C9D1BD-5F1B-43F0-A9B2-559EB163DC72}" type="presOf" srcId="{8321AB85-EA8C-4958-B404-B4C118CB3C18}" destId="{E1767793-EDD5-4203-A612-8120A71CA906}" srcOrd="1" destOrd="0" presId="urn:microsoft.com/office/officeart/2005/8/layout/hList9"/>
    <dgm:cxn modelId="{E1C91DBF-908A-44A7-BF34-901F4D757B1F}" type="presOf" srcId="{2BBCB3D5-75E5-4010-9218-5D91D7D0CC33}" destId="{2397EEF6-4842-4404-B262-E99C4B221DB0}" srcOrd="0" destOrd="0" presId="urn:microsoft.com/office/officeart/2005/8/layout/hList9"/>
    <dgm:cxn modelId="{487CC6D2-FE79-459F-BEC9-A189D9D1BE92}" type="presOf" srcId="{29E78340-8EBE-415C-B973-78A91A054B9C}" destId="{B12AEB83-0A64-4B36-BF01-B2F834861BAA}" srcOrd="1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83DBA9DF-21CE-430F-8DB0-74AE3CDC619F}" type="presOf" srcId="{9D72CDD3-5859-43DB-BD75-0C3C30E3DE62}" destId="{6B08AC4B-4CEC-41E5-AE19-47A4E2720563}" srcOrd="0" destOrd="0" presId="urn:microsoft.com/office/officeart/2005/8/layout/hList9"/>
    <dgm:cxn modelId="{0AAB57E3-2149-4EAF-9207-BA0FC7DA76E5}" type="presOf" srcId="{F9D46839-CD06-4669-AAE4-4D1E9AFEDA78}" destId="{59179C9B-8BA4-4AC7-ACB1-A12DE00142E2}" srcOrd="0" destOrd="0" presId="urn:microsoft.com/office/officeart/2005/8/layout/hList9"/>
    <dgm:cxn modelId="{2E3C97E6-67D4-4948-B47A-1115C2B2979F}" srcId="{6352CA33-6755-44BE-808F-400DA4CF80A7}" destId="{3D5CDB25-F8FA-444B-8D4A-1D29D0CBA282}" srcOrd="0" destOrd="0" parTransId="{4C229933-AC16-44B7-98EC-4C0F07FABCB0}" sibTransId="{189DA4C5-2A22-4C71-A806-7B4AB57767CC}"/>
    <dgm:cxn modelId="{C10129E7-4C14-4510-8CF1-835CB08123EB}" type="presOf" srcId="{7FCE83D9-631B-4420-BBFC-CA0AFA59F747}" destId="{7453D9C8-CD6E-4AA4-8A19-7F6F667528F0}" srcOrd="0" destOrd="0" presId="urn:microsoft.com/office/officeart/2005/8/layout/hList9"/>
    <dgm:cxn modelId="{4FA8DDEA-F740-4602-872C-FF6BB9F37888}" type="presOf" srcId="{7CB6360B-4022-4E96-922B-A12DE0E2A39F}" destId="{D685DD23-B321-4B5E-842F-394CB33239FA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BFECF7FE-5199-4C8A-ADA1-C4E009A04A04}" type="presOf" srcId="{F3391DEA-2199-46A1-84CD-052C07FA7570}" destId="{75A8C930-0A9A-42D4-AE3E-C29047DF6697}" srcOrd="0" destOrd="0" presId="urn:microsoft.com/office/officeart/2005/8/layout/hList9"/>
    <dgm:cxn modelId="{EC8508E5-C4ED-4941-B7C6-C224FEA1590A}" type="presParOf" srcId="{0DC7A063-583D-4B0F-88B2-BD54F95D95AF}" destId="{3B23570A-ECC9-4DF8-BCB4-0465C69CBB88}" srcOrd="0" destOrd="0" presId="urn:microsoft.com/office/officeart/2005/8/layout/hList9"/>
    <dgm:cxn modelId="{CF8485BE-CAA0-4358-965D-C780FD67D9B2}" type="presParOf" srcId="{0DC7A063-583D-4B0F-88B2-BD54F95D95AF}" destId="{FC66A233-6BBA-46AF-B2F6-28E379B158E2}" srcOrd="1" destOrd="0" presId="urn:microsoft.com/office/officeart/2005/8/layout/hList9"/>
    <dgm:cxn modelId="{ACF86311-5F6C-4271-B9CA-565674C50B3B}" type="presParOf" srcId="{FC66A233-6BBA-46AF-B2F6-28E379B158E2}" destId="{46739A04-1AA3-49C6-8EA7-EB1DE975B900}" srcOrd="0" destOrd="0" presId="urn:microsoft.com/office/officeart/2005/8/layout/hList9"/>
    <dgm:cxn modelId="{64F29CE4-5A79-43BE-804C-9B120C38CAEB}" type="presParOf" srcId="{FC66A233-6BBA-46AF-B2F6-28E379B158E2}" destId="{535C6EC9-8098-42C5-8527-E62FF045E4EB}" srcOrd="1" destOrd="0" presId="urn:microsoft.com/office/officeart/2005/8/layout/hList9"/>
    <dgm:cxn modelId="{AA1E8E11-C744-43D6-8371-D1C9FFDC2771}" type="presParOf" srcId="{535C6EC9-8098-42C5-8527-E62FF045E4EB}" destId="{6B08AC4B-4CEC-41E5-AE19-47A4E2720563}" srcOrd="0" destOrd="0" presId="urn:microsoft.com/office/officeart/2005/8/layout/hList9"/>
    <dgm:cxn modelId="{7C863FCF-85CE-4FC0-8968-5FC61F8A2822}" type="presParOf" srcId="{535C6EC9-8098-42C5-8527-E62FF045E4EB}" destId="{187D4E8C-5C91-4D00-870C-2C45D4EA263C}" srcOrd="1" destOrd="0" presId="urn:microsoft.com/office/officeart/2005/8/layout/hList9"/>
    <dgm:cxn modelId="{220F7A05-C48D-4712-BF6E-4C435500B6C3}" type="presParOf" srcId="{FC66A233-6BBA-46AF-B2F6-28E379B158E2}" destId="{ADF61BBD-28F4-4815-BC7F-82CF00464E8B}" srcOrd="2" destOrd="0" presId="urn:microsoft.com/office/officeart/2005/8/layout/hList9"/>
    <dgm:cxn modelId="{D8034731-16F2-4676-848C-E501C10D6E2F}" type="presParOf" srcId="{ADF61BBD-28F4-4815-BC7F-82CF00464E8B}" destId="{59179C9B-8BA4-4AC7-ACB1-A12DE00142E2}" srcOrd="0" destOrd="0" presId="urn:microsoft.com/office/officeart/2005/8/layout/hList9"/>
    <dgm:cxn modelId="{F2A2A015-F561-4BF4-AAD3-FD76020C18B1}" type="presParOf" srcId="{ADF61BBD-28F4-4815-BC7F-82CF00464E8B}" destId="{4AE7D907-B6F4-4647-AB3F-ABE94C438AE8}" srcOrd="1" destOrd="0" presId="urn:microsoft.com/office/officeart/2005/8/layout/hList9"/>
    <dgm:cxn modelId="{F8B7E705-6073-41CC-95E3-BD5873272DF3}" type="presParOf" srcId="{FC66A233-6BBA-46AF-B2F6-28E379B158E2}" destId="{E50A9A83-9985-4184-A476-E3402BD8E76E}" srcOrd="3" destOrd="0" presId="urn:microsoft.com/office/officeart/2005/8/layout/hList9"/>
    <dgm:cxn modelId="{3C043C01-09B7-4995-A8C8-4791061E2545}" type="presParOf" srcId="{E50A9A83-9985-4184-A476-E3402BD8E76E}" destId="{1877502C-A892-4DC0-ADA6-FA065097BB90}" srcOrd="0" destOrd="0" presId="urn:microsoft.com/office/officeart/2005/8/layout/hList9"/>
    <dgm:cxn modelId="{EF68B5BB-024B-48DD-AE44-095A65FD2A73}" type="presParOf" srcId="{E50A9A83-9985-4184-A476-E3402BD8E76E}" destId="{D685DD23-B321-4B5E-842F-394CB33239FA}" srcOrd="1" destOrd="0" presId="urn:microsoft.com/office/officeart/2005/8/layout/hList9"/>
    <dgm:cxn modelId="{EC46DA74-5B60-4CE2-BE73-7D61FABD7D21}" type="presParOf" srcId="{FC66A233-6BBA-46AF-B2F6-28E379B158E2}" destId="{E5677DE7-299C-4C9C-A4BC-6335CC601D12}" srcOrd="4" destOrd="0" presId="urn:microsoft.com/office/officeart/2005/8/layout/hList9"/>
    <dgm:cxn modelId="{FBB98FF4-DA26-498B-BADC-36F55519F03F}" type="presParOf" srcId="{E5677DE7-299C-4C9C-A4BC-6335CC601D12}" destId="{51F68A05-A560-4C6F-BC90-521AEF3B0907}" srcOrd="0" destOrd="0" presId="urn:microsoft.com/office/officeart/2005/8/layout/hList9"/>
    <dgm:cxn modelId="{BDF63EBD-03C2-42E2-9E95-5A52884D1F55}" type="presParOf" srcId="{E5677DE7-299C-4C9C-A4BC-6335CC601D12}" destId="{3EBE42F0-6491-49CC-95DC-985BA00CD458}" srcOrd="1" destOrd="0" presId="urn:microsoft.com/office/officeart/2005/8/layout/hList9"/>
    <dgm:cxn modelId="{C46D1A25-7C45-4BFC-A788-FA4240DB71F4}" type="presParOf" srcId="{0DC7A063-583D-4B0F-88B2-BD54F95D95AF}" destId="{3845DB9A-BEF3-4D5D-B9C7-5FC0456401AC}" srcOrd="2" destOrd="0" presId="urn:microsoft.com/office/officeart/2005/8/layout/hList9"/>
    <dgm:cxn modelId="{BE0B8272-CC24-45B7-A2CE-FD88CADECD24}" type="presParOf" srcId="{0DC7A063-583D-4B0F-88B2-BD54F95D95AF}" destId="{FC7ED273-8CFD-43C2-9C05-44FADF3E0637}" srcOrd="3" destOrd="0" presId="urn:microsoft.com/office/officeart/2005/8/layout/hList9"/>
    <dgm:cxn modelId="{03E90470-866D-418E-BFA2-64F5C9FA25E0}" type="presParOf" srcId="{0DC7A063-583D-4B0F-88B2-BD54F95D95AF}" destId="{13C564B0-C27E-4ABA-AFDA-59E145B256BA}" srcOrd="4" destOrd="0" presId="urn:microsoft.com/office/officeart/2005/8/layout/hList9"/>
    <dgm:cxn modelId="{A367A47D-BF89-4353-A5D7-3049E79D24B6}" type="presParOf" srcId="{0DC7A063-583D-4B0F-88B2-BD54F95D95AF}" destId="{6300E233-87DF-4270-9808-160BFEB8A5BE}" srcOrd="5" destOrd="0" presId="urn:microsoft.com/office/officeart/2005/8/layout/hList9"/>
    <dgm:cxn modelId="{D3478D68-6C67-4CC8-94B5-345E0E6265CE}" type="presParOf" srcId="{0DC7A063-583D-4B0F-88B2-BD54F95D95AF}" destId="{6E53DEF7-499E-42EE-802D-59B2F8915392}" srcOrd="6" destOrd="0" presId="urn:microsoft.com/office/officeart/2005/8/layout/hList9"/>
    <dgm:cxn modelId="{DB7B66CA-47AB-4922-A882-7BD14C515256}" type="presParOf" srcId="{6E53DEF7-499E-42EE-802D-59B2F8915392}" destId="{E08C30D1-35EA-4D05-9731-5D01E3FCBD09}" srcOrd="0" destOrd="0" presId="urn:microsoft.com/office/officeart/2005/8/layout/hList9"/>
    <dgm:cxn modelId="{EC278ECC-B9B0-4B83-8509-AACFC7A8EC36}" type="presParOf" srcId="{6E53DEF7-499E-42EE-802D-59B2F8915392}" destId="{2F3BD88A-9166-4A26-B941-B9BAEE1A11D5}" srcOrd="1" destOrd="0" presId="urn:microsoft.com/office/officeart/2005/8/layout/hList9"/>
    <dgm:cxn modelId="{835AA090-8CDF-4D6B-97D0-92317B4C95D6}" type="presParOf" srcId="{2F3BD88A-9166-4A26-B941-B9BAEE1A11D5}" destId="{F660F4B9-35DB-4256-A868-A35C6DCCF6B2}" srcOrd="0" destOrd="0" presId="urn:microsoft.com/office/officeart/2005/8/layout/hList9"/>
    <dgm:cxn modelId="{0744416D-75E5-4F3B-A703-0CFBD5A47894}" type="presParOf" srcId="{2F3BD88A-9166-4A26-B941-B9BAEE1A11D5}" destId="{10C9E3CF-3A8F-4100-8ACD-91E2373197A2}" srcOrd="1" destOrd="0" presId="urn:microsoft.com/office/officeart/2005/8/layout/hList9"/>
    <dgm:cxn modelId="{E77C5CC6-18AB-4E0A-8250-C4C8DB3C6A42}" type="presParOf" srcId="{6E53DEF7-499E-42EE-802D-59B2F8915392}" destId="{60887C36-4733-46AC-A452-5444F6BC3B23}" srcOrd="2" destOrd="0" presId="urn:microsoft.com/office/officeart/2005/8/layout/hList9"/>
    <dgm:cxn modelId="{BE42C9E2-3FBA-490A-9958-5D3C5C776FD9}" type="presParOf" srcId="{60887C36-4733-46AC-A452-5444F6BC3B23}" destId="{614EBA0E-D12B-447E-B378-B0FA2DEBEA2F}" srcOrd="0" destOrd="0" presId="urn:microsoft.com/office/officeart/2005/8/layout/hList9"/>
    <dgm:cxn modelId="{EE881062-8675-4C32-BA3F-9CF6BB3836CF}" type="presParOf" srcId="{60887C36-4733-46AC-A452-5444F6BC3B23}" destId="{B12AEB83-0A64-4B36-BF01-B2F834861BAA}" srcOrd="1" destOrd="0" presId="urn:microsoft.com/office/officeart/2005/8/layout/hList9"/>
    <dgm:cxn modelId="{0B1F2316-9FA2-4041-84D9-F67E2672B474}" type="presParOf" srcId="{6E53DEF7-499E-42EE-802D-59B2F8915392}" destId="{3055F178-D8CA-413A-99F2-20C8231C0651}" srcOrd="3" destOrd="0" presId="urn:microsoft.com/office/officeart/2005/8/layout/hList9"/>
    <dgm:cxn modelId="{E2E90507-F98E-41D2-B477-A5DEE1502314}" type="presParOf" srcId="{3055F178-D8CA-413A-99F2-20C8231C0651}" destId="{68509703-D239-4E1B-8CF0-EF08079E1226}" srcOrd="0" destOrd="0" presId="urn:microsoft.com/office/officeart/2005/8/layout/hList9"/>
    <dgm:cxn modelId="{F44D76C0-029B-4A5B-AC40-31F1ED96F071}" type="presParOf" srcId="{3055F178-D8CA-413A-99F2-20C8231C0651}" destId="{E1767793-EDD5-4203-A612-8120A71CA906}" srcOrd="1" destOrd="0" presId="urn:microsoft.com/office/officeart/2005/8/layout/hList9"/>
    <dgm:cxn modelId="{CBFF98D8-5CB8-4B28-8722-B3E4589C6B87}" type="presParOf" srcId="{0DC7A063-583D-4B0F-88B2-BD54F95D95AF}" destId="{69136330-53DB-4978-A56B-160862279381}" srcOrd="7" destOrd="0" presId="urn:microsoft.com/office/officeart/2005/8/layout/hList9"/>
    <dgm:cxn modelId="{FC62F98D-DFCD-4BA2-9694-173FA4749FE9}" type="presParOf" srcId="{0DC7A063-583D-4B0F-88B2-BD54F95D95AF}" destId="{FD776C1E-557E-4553-9447-49B69EEC7907}" srcOrd="8" destOrd="0" presId="urn:microsoft.com/office/officeart/2005/8/layout/hList9"/>
    <dgm:cxn modelId="{99332F5A-F463-47F0-82FC-A56A11E8848B}" type="presParOf" srcId="{0DC7A063-583D-4B0F-88B2-BD54F95D95AF}" destId="{FC2522F1-14BB-4B37-B60E-2E8A7E8A6C30}" srcOrd="9" destOrd="0" presId="urn:microsoft.com/office/officeart/2005/8/layout/hList9"/>
    <dgm:cxn modelId="{4540C334-8121-4165-9EFC-5D16B21AD069}" type="presParOf" srcId="{0DC7A063-583D-4B0F-88B2-BD54F95D95AF}" destId="{2C2F6211-85A7-47FE-9239-DE94DF41A263}" srcOrd="10" destOrd="0" presId="urn:microsoft.com/office/officeart/2005/8/layout/hList9"/>
    <dgm:cxn modelId="{C321CE77-9480-4271-9E2D-E6202661BBD8}" type="presParOf" srcId="{0DC7A063-583D-4B0F-88B2-BD54F95D95AF}" destId="{7B0C2EAE-70CB-4160-863D-210C3C66D5FD}" srcOrd="11" destOrd="0" presId="urn:microsoft.com/office/officeart/2005/8/layout/hList9"/>
    <dgm:cxn modelId="{F870F5D6-460D-44FC-8039-1EF2B82EE9DF}" type="presParOf" srcId="{7B0C2EAE-70CB-4160-863D-210C3C66D5FD}" destId="{5AF3752E-55A6-443C-AD35-C49DF50A4566}" srcOrd="0" destOrd="0" presId="urn:microsoft.com/office/officeart/2005/8/layout/hList9"/>
    <dgm:cxn modelId="{8B61BAAE-DC06-4CAB-BF79-3688DA920FD7}" type="presParOf" srcId="{7B0C2EAE-70CB-4160-863D-210C3C66D5FD}" destId="{53567A66-F0E9-4EF8-ADA9-764BA36AA6A9}" srcOrd="1" destOrd="0" presId="urn:microsoft.com/office/officeart/2005/8/layout/hList9"/>
    <dgm:cxn modelId="{19E834E9-6146-4F03-8DD5-D01AD5B2AA45}" type="presParOf" srcId="{53567A66-F0E9-4EF8-ADA9-764BA36AA6A9}" destId="{AD2806AC-6A03-4F05-9F4D-F72EA0E56FBF}" srcOrd="0" destOrd="0" presId="urn:microsoft.com/office/officeart/2005/8/layout/hList9"/>
    <dgm:cxn modelId="{80D76BEB-106B-4E4D-9298-98DC17E5064C}" type="presParOf" srcId="{53567A66-F0E9-4EF8-ADA9-764BA36AA6A9}" destId="{F8977219-728E-448F-AE8B-46B14F4F17DE}" srcOrd="1" destOrd="0" presId="urn:microsoft.com/office/officeart/2005/8/layout/hList9"/>
    <dgm:cxn modelId="{A3E8529C-FEC0-4738-B356-A31D807032C6}" type="presParOf" srcId="{7B0C2EAE-70CB-4160-863D-210C3C66D5FD}" destId="{4A601631-E899-4CFE-B62C-E38E246FE2E5}" srcOrd="2" destOrd="0" presId="urn:microsoft.com/office/officeart/2005/8/layout/hList9"/>
    <dgm:cxn modelId="{6B14C038-968D-42A9-8FC2-48B46EE24989}" type="presParOf" srcId="{4A601631-E899-4CFE-B62C-E38E246FE2E5}" destId="{D6FF3ACF-6AF5-4D9E-BF89-FBC31F6C0FB7}" srcOrd="0" destOrd="0" presId="urn:microsoft.com/office/officeart/2005/8/layout/hList9"/>
    <dgm:cxn modelId="{1617EEFC-FD81-4491-BB9E-41163F99345D}" type="presParOf" srcId="{4A601631-E899-4CFE-B62C-E38E246FE2E5}" destId="{C0734A0F-87ED-4AD8-BAF1-B86AE97BF9CC}" srcOrd="1" destOrd="0" presId="urn:microsoft.com/office/officeart/2005/8/layout/hList9"/>
    <dgm:cxn modelId="{7C5172C5-1F39-4BC4-B50F-9A0FEC4829FA}" type="presParOf" srcId="{7B0C2EAE-70CB-4160-863D-210C3C66D5FD}" destId="{9E878E3C-4F58-4C6B-A617-745768628A7B}" srcOrd="3" destOrd="0" presId="urn:microsoft.com/office/officeart/2005/8/layout/hList9"/>
    <dgm:cxn modelId="{7C144F1C-952F-4091-9A56-4C81CD153098}" type="presParOf" srcId="{9E878E3C-4F58-4C6B-A617-745768628A7B}" destId="{2397EEF6-4842-4404-B262-E99C4B221DB0}" srcOrd="0" destOrd="0" presId="urn:microsoft.com/office/officeart/2005/8/layout/hList9"/>
    <dgm:cxn modelId="{37952862-8A88-486C-B44C-76CDECF494D1}" type="presParOf" srcId="{9E878E3C-4F58-4C6B-A617-745768628A7B}" destId="{4ADC4976-4089-47E8-9A83-52CE0866F977}" srcOrd="1" destOrd="0" presId="urn:microsoft.com/office/officeart/2005/8/layout/hList9"/>
    <dgm:cxn modelId="{EC3F2ECA-4CB4-4212-BEBB-692E0991FB3B}" type="presParOf" srcId="{0DC7A063-583D-4B0F-88B2-BD54F95D95AF}" destId="{FBCC4E74-37C0-494F-ABC0-7D18132E1437}" srcOrd="12" destOrd="0" presId="urn:microsoft.com/office/officeart/2005/8/layout/hList9"/>
    <dgm:cxn modelId="{3DD8B707-981E-4A69-B445-C9DE4A77873E}" type="presParOf" srcId="{0DC7A063-583D-4B0F-88B2-BD54F95D95AF}" destId="{89E6DA6E-7A23-44BD-8A99-378091FF741D}" srcOrd="13" destOrd="0" presId="urn:microsoft.com/office/officeart/2005/8/layout/hList9"/>
    <dgm:cxn modelId="{8CE22C00-FADF-44E1-A66C-87C560B56CAB}" type="presParOf" srcId="{0DC7A063-583D-4B0F-88B2-BD54F95D95AF}" destId="{E966790E-26B5-4EB8-981F-1094BF4B7611}" srcOrd="14" destOrd="0" presId="urn:microsoft.com/office/officeart/2005/8/layout/hList9"/>
    <dgm:cxn modelId="{E9FF0854-F2D0-4951-A8BF-30FBFE57F498}" type="presParOf" srcId="{0DC7A063-583D-4B0F-88B2-BD54F95D95AF}" destId="{229B7655-E1F4-4CF5-84B8-30F0491D32B5}" srcOrd="15" destOrd="0" presId="urn:microsoft.com/office/officeart/2005/8/layout/hList9"/>
    <dgm:cxn modelId="{C978D78D-5FD9-42D4-BF2B-9C5ABE0080D6}" type="presParOf" srcId="{0DC7A063-583D-4B0F-88B2-BD54F95D95AF}" destId="{F85FFCDF-8E5F-492B-B22D-55A08EACE783}" srcOrd="16" destOrd="0" presId="urn:microsoft.com/office/officeart/2005/8/layout/hList9"/>
    <dgm:cxn modelId="{C2D56989-35E1-48CA-9C5D-945484DC3056}" type="presParOf" srcId="{F85FFCDF-8E5F-492B-B22D-55A08EACE783}" destId="{600B3FB2-1315-4A84-8613-B445666BC7D2}" srcOrd="0" destOrd="0" presId="urn:microsoft.com/office/officeart/2005/8/layout/hList9"/>
    <dgm:cxn modelId="{C81DF74F-948B-4176-9FC1-AEA4FE01BAAB}" type="presParOf" srcId="{F85FFCDF-8E5F-492B-B22D-55A08EACE783}" destId="{E47C73E9-FBEE-4370-9B3F-E04EB7C4023A}" srcOrd="1" destOrd="0" presId="urn:microsoft.com/office/officeart/2005/8/layout/hList9"/>
    <dgm:cxn modelId="{3398E3A6-332C-4356-9EE2-4ABF92CF1BA8}" type="presParOf" srcId="{E47C73E9-FBEE-4370-9B3F-E04EB7C4023A}" destId="{402C2C77-A32C-4D99-9940-12535E1181F2}" srcOrd="0" destOrd="0" presId="urn:microsoft.com/office/officeart/2005/8/layout/hList9"/>
    <dgm:cxn modelId="{E835A291-A58B-4346-A65A-7BF0562B427E}" type="presParOf" srcId="{E47C73E9-FBEE-4370-9B3F-E04EB7C4023A}" destId="{5B88A17E-EFF5-4A04-9CC9-D2131DA9ECCC}" srcOrd="1" destOrd="0" presId="urn:microsoft.com/office/officeart/2005/8/layout/hList9"/>
    <dgm:cxn modelId="{C4DC8248-B59F-4D4E-8624-BF434637547E}" type="presParOf" srcId="{F85FFCDF-8E5F-492B-B22D-55A08EACE783}" destId="{B5942643-BB5D-4292-9307-40D3C8291F1C}" srcOrd="2" destOrd="0" presId="urn:microsoft.com/office/officeart/2005/8/layout/hList9"/>
    <dgm:cxn modelId="{F857D9EA-24A8-439F-8F73-37F8B02C6271}" type="presParOf" srcId="{B5942643-BB5D-4292-9307-40D3C8291F1C}" destId="{75A8C930-0A9A-42D4-AE3E-C29047DF6697}" srcOrd="0" destOrd="0" presId="urn:microsoft.com/office/officeart/2005/8/layout/hList9"/>
    <dgm:cxn modelId="{A2270A9D-4ED5-4961-9BB7-EE8FF4A97C60}" type="presParOf" srcId="{B5942643-BB5D-4292-9307-40D3C8291F1C}" destId="{301FE456-28DA-4167-BB34-092C8C81AD6E}" srcOrd="1" destOrd="0" presId="urn:microsoft.com/office/officeart/2005/8/layout/hList9"/>
    <dgm:cxn modelId="{03EC77B2-8C1B-4821-B118-219A1C1FEAFA}" type="presParOf" srcId="{F85FFCDF-8E5F-492B-B22D-55A08EACE783}" destId="{C09F8213-0D84-4F20-929C-D5A3AB09D7C5}" srcOrd="3" destOrd="0" presId="urn:microsoft.com/office/officeart/2005/8/layout/hList9"/>
    <dgm:cxn modelId="{F5A59D14-A006-475A-B2FE-3C6009AF2003}" type="presParOf" srcId="{C09F8213-0D84-4F20-929C-D5A3AB09D7C5}" destId="{DD58E2F0-84C1-41FE-B65A-A3A97768E09C}" srcOrd="0" destOrd="0" presId="urn:microsoft.com/office/officeart/2005/8/layout/hList9"/>
    <dgm:cxn modelId="{299AFA4E-C553-49C3-9025-EFE5C71DD089}" type="presParOf" srcId="{C09F8213-0D84-4F20-929C-D5A3AB09D7C5}" destId="{6183128D-6E46-468A-89C1-6D118A4D771F}" srcOrd="1" destOrd="0" presId="urn:microsoft.com/office/officeart/2005/8/layout/hList9"/>
    <dgm:cxn modelId="{FC0153B0-A7C5-4AC5-9F49-3935A2C2EDED}" type="presParOf" srcId="{0DC7A063-583D-4B0F-88B2-BD54F95D95AF}" destId="{9051EF7D-7D6C-4B43-A6C4-239F9933C94D}" srcOrd="17" destOrd="0" presId="urn:microsoft.com/office/officeart/2005/8/layout/hList9"/>
    <dgm:cxn modelId="{570B3253-B865-4C4D-96C6-CB37C469253F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1085525" y="469672"/>
          <a:ext cx="1758853" cy="1173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Range of Products</a:t>
          </a:r>
        </a:p>
      </dsp:txBody>
      <dsp:txXfrm>
        <a:off x="1366942" y="469672"/>
        <a:ext cx="1477436" cy="1173155"/>
      </dsp:txXfrm>
    </dsp:sp>
    <dsp:sp modelId="{59179C9B-8BA4-4AC7-ACB1-A12DE00142E2}">
      <dsp:nvSpPr>
        <dsp:cNvPr id="0" name=""/>
        <dsp:cNvSpPr/>
      </dsp:nvSpPr>
      <dsp:spPr>
        <a:xfrm>
          <a:off x="1085525" y="1642827"/>
          <a:ext cx="1758853" cy="1173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Supply Chain</a:t>
          </a:r>
        </a:p>
      </dsp:txBody>
      <dsp:txXfrm>
        <a:off x="1366942" y="1642827"/>
        <a:ext cx="1477436" cy="1173155"/>
      </dsp:txXfrm>
    </dsp:sp>
    <dsp:sp modelId="{1877502C-A892-4DC0-ADA6-FA065097BB90}">
      <dsp:nvSpPr>
        <dsp:cNvPr id="0" name=""/>
        <dsp:cNvSpPr/>
      </dsp:nvSpPr>
      <dsp:spPr>
        <a:xfrm>
          <a:off x="1085525" y="2815982"/>
          <a:ext cx="1758853" cy="1173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lantagenet Cherokee"/>
            </a:rPr>
            <a:t>Partnerships</a:t>
          </a:r>
          <a:endParaRPr lang="en-US" sz="1600" kern="1200"/>
        </a:p>
      </dsp:txBody>
      <dsp:txXfrm>
        <a:off x="1366942" y="2815982"/>
        <a:ext cx="1477436" cy="1173155"/>
      </dsp:txXfrm>
    </dsp:sp>
    <dsp:sp modelId="{51F68A05-A560-4C6F-BC90-521AEF3B0907}">
      <dsp:nvSpPr>
        <dsp:cNvPr id="0" name=""/>
        <dsp:cNvSpPr/>
      </dsp:nvSpPr>
      <dsp:spPr>
        <a:xfrm>
          <a:off x="1085525" y="3989138"/>
          <a:ext cx="1758853" cy="1173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lantagenet Cherokee"/>
            </a:rPr>
            <a:t>Innovation</a:t>
          </a:r>
          <a:endParaRPr lang="en-US" sz="1600" kern="1200"/>
        </a:p>
      </dsp:txBody>
      <dsp:txXfrm>
        <a:off x="1366942" y="3989138"/>
        <a:ext cx="1477436" cy="1173155"/>
      </dsp:txXfrm>
    </dsp:sp>
    <dsp:sp modelId="{FC7ED273-8CFD-43C2-9C05-44FADF3E0637}">
      <dsp:nvSpPr>
        <dsp:cNvPr id="0" name=""/>
        <dsp:cNvSpPr/>
      </dsp:nvSpPr>
      <dsp:spPr>
        <a:xfrm>
          <a:off x="147470" y="644"/>
          <a:ext cx="1172569" cy="11725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Plantagenet Cherokee"/>
            </a:rPr>
            <a:t>Strengths</a:t>
          </a:r>
          <a:endParaRPr lang="en-US" sz="1000" kern="1200"/>
        </a:p>
      </dsp:txBody>
      <dsp:txXfrm>
        <a:off x="319189" y="172363"/>
        <a:ext cx="829131" cy="829131"/>
      </dsp:txXfrm>
    </dsp:sp>
    <dsp:sp modelId="{F660F4B9-35DB-4256-A868-A35C6DCCF6B2}">
      <dsp:nvSpPr>
        <dsp:cNvPr id="0" name=""/>
        <dsp:cNvSpPr/>
      </dsp:nvSpPr>
      <dsp:spPr>
        <a:xfrm>
          <a:off x="4016948" y="469672"/>
          <a:ext cx="1758853" cy="1173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lantagenet Cherokee"/>
            </a:rPr>
            <a:t>Poor Labor Management</a:t>
          </a:r>
          <a:endParaRPr lang="en-US" sz="1600" kern="1200"/>
        </a:p>
      </dsp:txBody>
      <dsp:txXfrm>
        <a:off x="4298364" y="469672"/>
        <a:ext cx="1477436" cy="1173155"/>
      </dsp:txXfrm>
    </dsp:sp>
    <dsp:sp modelId="{614EBA0E-D12B-447E-B378-B0FA2DEBEA2F}">
      <dsp:nvSpPr>
        <dsp:cNvPr id="0" name=""/>
        <dsp:cNvSpPr/>
      </dsp:nvSpPr>
      <dsp:spPr>
        <a:xfrm>
          <a:off x="4016948" y="1642827"/>
          <a:ext cx="1758853" cy="1173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lantagenet Cherokee"/>
            </a:rPr>
            <a:t>Outsourcing</a:t>
          </a:r>
          <a:endParaRPr lang="en-US" sz="1600" kern="1200"/>
        </a:p>
      </dsp:txBody>
      <dsp:txXfrm>
        <a:off x="4298364" y="1642827"/>
        <a:ext cx="1477436" cy="1173155"/>
      </dsp:txXfrm>
    </dsp:sp>
    <dsp:sp modelId="{68509703-D239-4E1B-8CF0-EF08079E1226}">
      <dsp:nvSpPr>
        <dsp:cNvPr id="0" name=""/>
        <dsp:cNvSpPr/>
      </dsp:nvSpPr>
      <dsp:spPr>
        <a:xfrm>
          <a:off x="4016948" y="2815982"/>
          <a:ext cx="1758853" cy="1173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lantagenet Cherokee"/>
            </a:rPr>
            <a:t>Safety Concerns</a:t>
          </a:r>
          <a:endParaRPr lang="en-US" sz="1600" kern="1200"/>
        </a:p>
      </dsp:txBody>
      <dsp:txXfrm>
        <a:off x="4298364" y="2815982"/>
        <a:ext cx="1477436" cy="1173155"/>
      </dsp:txXfrm>
    </dsp:sp>
    <dsp:sp modelId="{FD776C1E-557E-4553-9447-49B69EEC7907}">
      <dsp:nvSpPr>
        <dsp:cNvPr id="0" name=""/>
        <dsp:cNvSpPr/>
      </dsp:nvSpPr>
      <dsp:spPr>
        <a:xfrm>
          <a:off x="3078892" y="644"/>
          <a:ext cx="1172569" cy="11725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Plantagenet Cherokee"/>
            </a:rPr>
            <a:t>Weaknesses</a:t>
          </a:r>
          <a:endParaRPr lang="en-US" sz="1000" kern="1200"/>
        </a:p>
      </dsp:txBody>
      <dsp:txXfrm>
        <a:off x="3250611" y="172363"/>
        <a:ext cx="829131" cy="829131"/>
      </dsp:txXfrm>
    </dsp:sp>
    <dsp:sp modelId="{AD2806AC-6A03-4F05-9F4D-F72EA0E56FBF}">
      <dsp:nvSpPr>
        <dsp:cNvPr id="0" name=""/>
        <dsp:cNvSpPr/>
      </dsp:nvSpPr>
      <dsp:spPr>
        <a:xfrm>
          <a:off x="6948370" y="469672"/>
          <a:ext cx="1758853" cy="1173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lantagenet Cherokee"/>
            </a:rPr>
            <a:t>Use of Innovation</a:t>
          </a:r>
          <a:endParaRPr lang="en-US" sz="1600" kern="1200"/>
        </a:p>
      </dsp:txBody>
      <dsp:txXfrm>
        <a:off x="7229787" y="469672"/>
        <a:ext cx="1477436" cy="1173155"/>
      </dsp:txXfrm>
    </dsp:sp>
    <dsp:sp modelId="{D6FF3ACF-6AF5-4D9E-BF89-FBC31F6C0FB7}">
      <dsp:nvSpPr>
        <dsp:cNvPr id="0" name=""/>
        <dsp:cNvSpPr/>
      </dsp:nvSpPr>
      <dsp:spPr>
        <a:xfrm>
          <a:off x="6948370" y="1642827"/>
          <a:ext cx="1758853" cy="1173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lantagenet Cherokee"/>
            </a:rPr>
            <a:t>Environmental Techniques</a:t>
          </a:r>
        </a:p>
      </dsp:txBody>
      <dsp:txXfrm>
        <a:off x="7229787" y="1642827"/>
        <a:ext cx="1477436" cy="1173155"/>
      </dsp:txXfrm>
    </dsp:sp>
    <dsp:sp modelId="{2397EEF6-4842-4404-B262-E99C4B221DB0}">
      <dsp:nvSpPr>
        <dsp:cNvPr id="0" name=""/>
        <dsp:cNvSpPr/>
      </dsp:nvSpPr>
      <dsp:spPr>
        <a:xfrm>
          <a:off x="6948370" y="2815982"/>
          <a:ext cx="1758853" cy="1173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lantagenet Cherokee"/>
            </a:rPr>
            <a:t>Post Covid Market</a:t>
          </a:r>
          <a:endParaRPr lang="en-US" sz="1600" kern="1200"/>
        </a:p>
      </dsp:txBody>
      <dsp:txXfrm>
        <a:off x="7229787" y="2815982"/>
        <a:ext cx="1477436" cy="1173155"/>
      </dsp:txXfrm>
    </dsp:sp>
    <dsp:sp modelId="{89E6DA6E-7A23-44BD-8A99-378091FF741D}">
      <dsp:nvSpPr>
        <dsp:cNvPr id="0" name=""/>
        <dsp:cNvSpPr/>
      </dsp:nvSpPr>
      <dsp:spPr>
        <a:xfrm>
          <a:off x="6010315" y="644"/>
          <a:ext cx="1172569" cy="11725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Plantagenet Cherokee"/>
            </a:rPr>
            <a:t>Opportunities</a:t>
          </a:r>
          <a:endParaRPr lang="en-US" sz="1000" kern="1200"/>
        </a:p>
      </dsp:txBody>
      <dsp:txXfrm>
        <a:off x="6182034" y="172363"/>
        <a:ext cx="829131" cy="829131"/>
      </dsp:txXfrm>
    </dsp:sp>
    <dsp:sp modelId="{402C2C77-A32C-4D99-9940-12535E1181F2}">
      <dsp:nvSpPr>
        <dsp:cNvPr id="0" name=""/>
        <dsp:cNvSpPr/>
      </dsp:nvSpPr>
      <dsp:spPr>
        <a:xfrm>
          <a:off x="9879793" y="469672"/>
          <a:ext cx="1758853" cy="1173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lantagenet Cherokee"/>
            </a:rPr>
            <a:t>Safety Image</a:t>
          </a:r>
          <a:endParaRPr lang="en-US" sz="1600" kern="1200"/>
        </a:p>
      </dsp:txBody>
      <dsp:txXfrm>
        <a:off x="10161209" y="469672"/>
        <a:ext cx="1477436" cy="1173155"/>
      </dsp:txXfrm>
    </dsp:sp>
    <dsp:sp modelId="{75A8C930-0A9A-42D4-AE3E-C29047DF6697}">
      <dsp:nvSpPr>
        <dsp:cNvPr id="0" name=""/>
        <dsp:cNvSpPr/>
      </dsp:nvSpPr>
      <dsp:spPr>
        <a:xfrm>
          <a:off x="9879793" y="1642827"/>
          <a:ext cx="1758853" cy="1173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lantagenet Cherokee"/>
            </a:rPr>
            <a:t>Competitive Market</a:t>
          </a:r>
        </a:p>
      </dsp:txBody>
      <dsp:txXfrm>
        <a:off x="10161209" y="1642827"/>
        <a:ext cx="1477436" cy="1173155"/>
      </dsp:txXfrm>
    </dsp:sp>
    <dsp:sp modelId="{DD58E2F0-84C1-41FE-B65A-A3A97768E09C}">
      <dsp:nvSpPr>
        <dsp:cNvPr id="0" name=""/>
        <dsp:cNvSpPr/>
      </dsp:nvSpPr>
      <dsp:spPr>
        <a:xfrm>
          <a:off x="9879793" y="2815982"/>
          <a:ext cx="1758853" cy="1173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lantagenet Cherokee"/>
            </a:rPr>
            <a:t>Upcoming Recession</a:t>
          </a:r>
        </a:p>
      </dsp:txBody>
      <dsp:txXfrm>
        <a:off x="10161209" y="2815982"/>
        <a:ext cx="1477436" cy="1173155"/>
      </dsp:txXfrm>
    </dsp:sp>
    <dsp:sp modelId="{7453D9C8-CD6E-4AA4-8A19-7F6F667528F0}">
      <dsp:nvSpPr>
        <dsp:cNvPr id="0" name=""/>
        <dsp:cNvSpPr/>
      </dsp:nvSpPr>
      <dsp:spPr>
        <a:xfrm>
          <a:off x="8941737" y="644"/>
          <a:ext cx="1172569" cy="11725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Plantagenet Cherokee"/>
            </a:rPr>
            <a:t>Threats</a:t>
          </a:r>
          <a:endParaRPr lang="en-US" sz="1000" kern="1200"/>
        </a:p>
      </dsp:txBody>
      <dsp:txXfrm>
        <a:off x="9113456" y="172363"/>
        <a:ext cx="829131" cy="829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7/9/2021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7/9/2021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Tangel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A., &amp; </a:t>
            </a:r>
            <a:r>
              <a:rPr lang="en-US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Pasztor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 (2019, July 31). Regulators Found High Risk of Emergency After First Boeing MAX Crash. </a:t>
            </a:r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Wall Street Journal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Retrieved June 23, 2021, from https://www.wsj.com/articles/regulators-found-high-risk-of-emergency-after-first-boeing-max-crash-11564565521?mod=searchresults&amp;page=1&amp;pos=1&amp;mod=article_relatedinline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Boeing. (2020). </a:t>
            </a:r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 at Boeing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Retrieved June 23, 2021, from Boeing.com: https://www.boeing.com/principles/safety.page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1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Statista Research Department. (2021, January 15). </a:t>
            </a:r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Airbus and Boeing: aircraft orders 2006-2020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Retrieved Jul 3, 2021, from Statista: https://www.statista.com/statistics/264492/aircraft-orders-from-airbus-and-boeing/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Boeing. (2020). </a:t>
            </a:r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Values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Retrieved June 23, 2021, from Boeing.com: https://www.boeing.com/principles/values.page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07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“name awareness, brand loyalty, perceived quality, and brand associations” (Peter &amp; Donnelly, p. 93)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Viswanathan, G. (2021, January 27). Successful rebrands are grounded in business logic and are not exercises in vanity. </a:t>
            </a:r>
            <a:r>
              <a:rPr lang="en-US" sz="1800" i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Adgully</a:t>
            </a:r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Mumbai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Retrieved June 27, 2021, from https://www-proquest-com.ezproxy.lib.ou.edu/docview/2481015397?pq-origsite=primo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Wall, R. (Director). (2019). </a:t>
            </a:r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Boeing’s 737 MAX Troubles Ripple Through the Industry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[Motion Picture]. Retrieved June 23, 2021, from https://www.wsj.com/video/how-boeings-737-max-troubles-ripple-through-the-industry/ADD2E438-A213-482E-A519-5DC7771D5549.html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2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/>
              <a:t>Market Research Study Proposal – Boeing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EMAD 5402 Marketing in Aerospace and Defense</a:t>
            </a:r>
          </a:p>
          <a:p>
            <a:r>
              <a:rPr lang="en-US"/>
              <a:t>Group Project – Scott Collins, Everett Eugenio, Martin Howell, Marc Sica, Zechariah Smith</a:t>
            </a:r>
          </a:p>
        </p:txBody>
      </p:sp>
      <p:pic>
        <p:nvPicPr>
          <p:cNvPr id="8" name="Picture Placeholder 7" descr="A large airplane on a runway&#10;&#10;Description automatically generated with low confidence">
            <a:extLst>
              <a:ext uri="{FF2B5EF4-FFF2-40B4-BE49-F238E27FC236}">
                <a16:creationId xmlns:a16="http://schemas.microsoft.com/office/drawing/2014/main" id="{6BFB3C4A-C7D6-4515-923E-23F9D0BC61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4" r="154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/>
              <a:t>IMPACTS OF MARKETING SHIFTS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C39D4-EC73-974F-B90A-F95F98CC6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b="1"/>
              <a:t>General market changes</a:t>
            </a:r>
          </a:p>
          <a:p>
            <a:pPr lvl="1"/>
            <a:r>
              <a:rPr lang="en-US"/>
              <a:t>Historical data and projections</a:t>
            </a:r>
          </a:p>
          <a:p>
            <a:r>
              <a:rPr lang="en-US" b="1"/>
              <a:t>Airline demand</a:t>
            </a:r>
          </a:p>
          <a:p>
            <a:pPr lvl="1"/>
            <a:r>
              <a:rPr lang="en-US" sz="2000"/>
              <a:t>Mid-range aircraft market</a:t>
            </a:r>
          </a:p>
          <a:p>
            <a:r>
              <a:rPr lang="en-US" b="1"/>
              <a:t>Airline customer demand</a:t>
            </a:r>
          </a:p>
          <a:p>
            <a:pPr lvl="1"/>
            <a:r>
              <a:rPr lang="en-US" sz="2000"/>
              <a:t>Does demand drive airline purchases</a:t>
            </a:r>
          </a:p>
          <a:p>
            <a:pPr lvl="1"/>
            <a:r>
              <a:rPr lang="en-US" sz="2000"/>
              <a:t>Ticket sales affected by sentiment</a:t>
            </a:r>
          </a:p>
          <a:p>
            <a:pPr lvl="1"/>
            <a:r>
              <a:rPr lang="en-US" sz="2000"/>
              <a:t>Demand before and after marketing changes</a:t>
            </a:r>
          </a:p>
          <a:p>
            <a:endParaRPr lang="en-US"/>
          </a:p>
        </p:txBody>
      </p:sp>
      <p:pic>
        <p:nvPicPr>
          <p:cNvPr id="3" name="Picture 4" descr="A picture containing text, electronics, keyboard&#10;&#10;Description automatically generated">
            <a:extLst>
              <a:ext uri="{FF2B5EF4-FFF2-40B4-BE49-F238E27FC236}">
                <a16:creationId xmlns:a16="http://schemas.microsoft.com/office/drawing/2014/main" id="{88087657-5C15-4BA9-9870-2141592A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657474"/>
            <a:ext cx="4914900" cy="2457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4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/ 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C39D4-EC73-974F-B90A-F95F98CC6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Hypothesis: “Boeing will continue to improve the 737 MAX market performance by shifting the market strategy and subtly rebranding the airplane and name.”</a:t>
            </a:r>
          </a:p>
          <a:p>
            <a:r>
              <a:rPr lang="en-US"/>
              <a:t>Background – Boeing / 737 MAX</a:t>
            </a:r>
          </a:p>
          <a:p>
            <a:r>
              <a:rPr lang="en-US"/>
              <a:t>SWOT Analysis</a:t>
            </a:r>
          </a:p>
          <a:p>
            <a:r>
              <a:rPr lang="en-US"/>
              <a:t>Problem – Catastrophic crashes, MCAS, brand reputation</a:t>
            </a:r>
          </a:p>
          <a:p>
            <a:r>
              <a:rPr lang="en-US"/>
              <a:t>Rebranding</a:t>
            </a:r>
          </a:p>
          <a:p>
            <a:r>
              <a:rPr lang="en-US"/>
              <a:t>Marketing Shifts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BOEING MARKET RESEARCH PROPOSAL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C39D4-EC73-974F-B90A-F95F98CC6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955664"/>
            <a:ext cx="9982200" cy="14549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4264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BOEING MARKET RESEARCH PROPOSAL - OVERVIEW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INDTRODUCTION / HYPOTHESIS</a:t>
            </a:r>
          </a:p>
          <a:p>
            <a:r>
              <a:rPr lang="en-US"/>
              <a:t>BOEING - BACKGROUND</a:t>
            </a:r>
          </a:p>
          <a:p>
            <a:r>
              <a:rPr lang="en-US"/>
              <a:t>737 MAX AIRPLANE – BACKGROUND</a:t>
            </a:r>
          </a:p>
          <a:p>
            <a:r>
              <a:rPr lang="en-US"/>
              <a:t>BOEING SWOT ANALYSIS</a:t>
            </a:r>
          </a:p>
          <a:p>
            <a:r>
              <a:rPr lang="en-US"/>
              <a:t>THE 737 MAX PROBLEM </a:t>
            </a:r>
          </a:p>
          <a:p>
            <a:r>
              <a:rPr lang="en-US"/>
              <a:t>PROPOSAL: REBRANDING THE BOEING 737 MAX</a:t>
            </a:r>
          </a:p>
          <a:p>
            <a:r>
              <a:rPr lang="en-US"/>
              <a:t>IMPACTS OF MARKETING SHIFTS</a:t>
            </a:r>
          </a:p>
          <a:p>
            <a:r>
              <a:rPr lang="en-US"/>
              <a:t>CONCLUSION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/ HYPOTHESIS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C39D4-EC73-974F-B90A-F95F98CC6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b="1"/>
              <a:t>737 Max accidents</a:t>
            </a:r>
          </a:p>
          <a:p>
            <a:r>
              <a:rPr lang="en-US" b="1"/>
              <a:t>Boeing losing to Airbus narrow body market share</a:t>
            </a:r>
          </a:p>
          <a:p>
            <a:r>
              <a:rPr lang="en-US" b="1"/>
              <a:t>Issues in design process</a:t>
            </a:r>
          </a:p>
          <a:p>
            <a:r>
              <a:rPr lang="en-US" b="1"/>
              <a:t>Hypothesis:</a:t>
            </a:r>
          </a:p>
          <a:p>
            <a:pPr lvl="1"/>
            <a:r>
              <a:rPr lang="en-US">
                <a:ea typeface="+mn-lt"/>
                <a:cs typeface="+mn-lt"/>
              </a:rPr>
              <a:t>Boeing will continue to improve the 737 MAX market performance by shifting the market strategy and subtly rebranding the 737</a:t>
            </a:r>
            <a:endParaRPr lang="en-US"/>
          </a:p>
          <a:p>
            <a:r>
              <a:rPr lang="en-US" b="1"/>
              <a:t>Three Questions that the team asked:</a:t>
            </a:r>
          </a:p>
          <a:p>
            <a:pPr lvl="1"/>
            <a:r>
              <a:rPr lang="en-US">
                <a:ea typeface="+mn-lt"/>
                <a:cs typeface="+mn-lt"/>
              </a:rPr>
              <a:t>What did Boeing change in their marketing strategies related to the 737?</a:t>
            </a:r>
            <a:endParaRPr lang="en-US" b="1"/>
          </a:p>
          <a:p>
            <a:pPr lvl="1"/>
            <a:r>
              <a:rPr lang="en-US">
                <a:ea typeface="+mn-lt"/>
                <a:cs typeface="+mn-lt"/>
              </a:rPr>
              <a:t>How did they subtly rebrand?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What was the impact of the shifting marketing strategies on the intermediary client and passenger client sentiments?</a:t>
            </a:r>
            <a:endParaRPr lang="en-US"/>
          </a:p>
          <a:p>
            <a:pPr lvl="1"/>
            <a:endParaRPr lang="en-US" b="1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0840B78-E328-4E3A-8402-25C1C9F56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49" y="3712451"/>
            <a:ext cx="3332671" cy="1560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BOEING -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830791"/>
          </a:xfrm>
        </p:spPr>
        <p:txBody>
          <a:bodyPr vert="horz" lIns="0" tIns="45720" rIns="0" bIns="45720" rtlCol="0" anchor="t">
            <a:normAutofit fontScale="62500" lnSpcReduction="20000"/>
          </a:bodyPr>
          <a:lstStyle/>
          <a:p>
            <a:endParaRPr lang="en-US"/>
          </a:p>
          <a:p>
            <a:r>
              <a:rPr lang="en-US" b="1"/>
              <a:t>Who is Boeing?</a:t>
            </a:r>
          </a:p>
          <a:p>
            <a:pPr lvl="1"/>
            <a:r>
              <a:rPr lang="en-US"/>
              <a:t>WWI</a:t>
            </a:r>
          </a:p>
          <a:p>
            <a:pPr lvl="1"/>
            <a:r>
              <a:rPr lang="en-US"/>
              <a:t>Air Mail Act 1934</a:t>
            </a:r>
          </a:p>
          <a:p>
            <a:pPr lvl="1"/>
            <a:r>
              <a:rPr lang="en-US"/>
              <a:t>WWII</a:t>
            </a:r>
          </a:p>
          <a:p>
            <a:pPr lvl="1"/>
            <a:r>
              <a:rPr lang="en-US"/>
              <a:t>1950's</a:t>
            </a:r>
          </a:p>
          <a:p>
            <a:r>
              <a:rPr lang="en-US" b="1"/>
              <a:t>The Jet Age – 1950's</a:t>
            </a:r>
          </a:p>
          <a:p>
            <a:pPr lvl="1"/>
            <a:r>
              <a:rPr lang="en-US"/>
              <a:t>B-47 and 52</a:t>
            </a:r>
          </a:p>
          <a:p>
            <a:pPr lvl="1"/>
            <a:r>
              <a:rPr lang="en-US"/>
              <a:t>707</a:t>
            </a:r>
          </a:p>
          <a:p>
            <a:r>
              <a:rPr lang="en-US" b="1"/>
              <a:t>1960's</a:t>
            </a:r>
          </a:p>
          <a:p>
            <a:pPr lvl="1"/>
            <a:r>
              <a:rPr lang="en-US" err="1"/>
              <a:t>Vertol</a:t>
            </a:r>
            <a:r>
              <a:rPr lang="en-US"/>
              <a:t> Aircraft Acquistion</a:t>
            </a:r>
          </a:p>
          <a:p>
            <a:pPr lvl="1"/>
            <a:r>
              <a:rPr lang="en-US"/>
              <a:t>727</a:t>
            </a:r>
          </a:p>
          <a:p>
            <a:pPr lvl="1"/>
            <a:r>
              <a:rPr lang="en-US"/>
              <a:t>S-IC</a:t>
            </a:r>
          </a:p>
          <a:p>
            <a:pPr lvl="1"/>
            <a:r>
              <a:rPr lang="en-US"/>
              <a:t>747</a:t>
            </a:r>
          </a:p>
          <a:p>
            <a:pPr lvl="1"/>
            <a:r>
              <a:rPr lang="en-US"/>
              <a:t>737</a:t>
            </a:r>
          </a:p>
          <a:p>
            <a:r>
              <a:rPr lang="en-US"/>
              <a:t>1990</a:t>
            </a:r>
          </a:p>
          <a:p>
            <a:pPr lvl="1"/>
            <a:r>
              <a:rPr lang="en-US"/>
              <a:t>767</a:t>
            </a:r>
          </a:p>
          <a:p>
            <a:pPr lvl="1"/>
            <a:r>
              <a:rPr lang="en-US"/>
              <a:t>777</a:t>
            </a:r>
          </a:p>
          <a:p>
            <a:r>
              <a:rPr lang="en-US"/>
              <a:t>2000</a:t>
            </a:r>
          </a:p>
          <a:p>
            <a:pPr lvl="1"/>
            <a:r>
              <a:rPr lang="en-US"/>
              <a:t>787</a:t>
            </a:r>
          </a:p>
          <a:p>
            <a:pPr lvl="1"/>
            <a:r>
              <a:rPr lang="en-US"/>
              <a:t>737 MAX</a:t>
            </a:r>
          </a:p>
        </p:txBody>
      </p:sp>
      <p:pic>
        <p:nvPicPr>
          <p:cNvPr id="4" name="Picture 4" descr="A picture containing crowd&#10;&#10;Description automatically generated">
            <a:extLst>
              <a:ext uri="{FF2B5EF4-FFF2-40B4-BE49-F238E27FC236}">
                <a16:creationId xmlns:a16="http://schemas.microsoft.com/office/drawing/2014/main" id="{EF3367A7-30CC-4A6A-AFC1-2BC24DE5E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249" y="1451215"/>
            <a:ext cx="3289540" cy="2259044"/>
          </a:xfrm>
          <a:prstGeom prst="rect">
            <a:avLst/>
          </a:prstGeom>
        </p:spPr>
      </p:pic>
      <p:pic>
        <p:nvPicPr>
          <p:cNvPr id="5" name="Picture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9F82AEAB-64DE-4292-A56B-CFB5669F9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909" y="1457248"/>
            <a:ext cx="2743200" cy="3080863"/>
          </a:xfrm>
          <a:prstGeom prst="rect">
            <a:avLst/>
          </a:prstGeom>
        </p:spPr>
      </p:pic>
      <p:pic>
        <p:nvPicPr>
          <p:cNvPr id="7" name="Picture 7" descr="A picture containing plane, building, outdoor, airport&#10;&#10;Description automatically generated">
            <a:extLst>
              <a:ext uri="{FF2B5EF4-FFF2-40B4-BE49-F238E27FC236}">
                <a16:creationId xmlns:a16="http://schemas.microsoft.com/office/drawing/2014/main" id="{7C74A8D4-DCA9-4E60-B7B8-8AE0F267B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8313" y="4541538"/>
            <a:ext cx="2734393" cy="2246282"/>
          </a:xfrm>
          <a:prstGeom prst="rect">
            <a:avLst/>
          </a:prstGeom>
        </p:spPr>
      </p:pic>
      <p:pic>
        <p:nvPicPr>
          <p:cNvPr id="8" name="Picture 8" descr="A picture containing outdoor, plane, runway, grass&#10;&#10;Description automatically generated">
            <a:extLst>
              <a:ext uri="{FF2B5EF4-FFF2-40B4-BE49-F238E27FC236}">
                <a16:creationId xmlns:a16="http://schemas.microsoft.com/office/drawing/2014/main" id="{2417C01F-EA6E-4C4A-AAA9-78E8F7BEB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203" y="5078622"/>
            <a:ext cx="3296009" cy="17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737 MAX AIRPLANE - 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C39D4-EC73-974F-B90A-F95F98CC6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The Brith of the 737 MAX Family</a:t>
            </a:r>
          </a:p>
          <a:p>
            <a:r>
              <a:rPr lang="en-US" dirty="0"/>
              <a:t>Re-engineering decision</a:t>
            </a:r>
          </a:p>
          <a:p>
            <a:r>
              <a:rPr lang="en-US" dirty="0"/>
              <a:t>Development </a:t>
            </a:r>
          </a:p>
          <a:p>
            <a:r>
              <a:rPr lang="en-US" dirty="0"/>
              <a:t>Certification Issues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9D4026-B292-4FDB-9DA3-A444A9E19F18}"/>
              </a:ext>
            </a:extLst>
          </p:cNvPr>
          <p:cNvSpPr txBox="1"/>
          <p:nvPr/>
        </p:nvSpPr>
        <p:spPr>
          <a:xfrm>
            <a:off x="1020614" y="6469618"/>
            <a:ext cx="1014925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i="1">
                <a:latin typeface="Times New Roman"/>
                <a:ea typeface="+mn-lt"/>
                <a:cs typeface="Times New Roman"/>
              </a:rPr>
              <a:t>“</a:t>
            </a:r>
            <a:r>
              <a:rPr lang="en-US" i="1">
                <a:ea typeface="+mn-lt"/>
                <a:cs typeface="+mn-lt"/>
              </a:rPr>
              <a:t>as a betting man, I think that’s where we’re going to end up</a:t>
            </a:r>
            <a:r>
              <a:rPr lang="en-US">
                <a:ea typeface="+mn-lt"/>
                <a:cs typeface="+mn-lt"/>
              </a:rPr>
              <a:t>.</a:t>
            </a:r>
            <a:r>
              <a:rPr lang="en-US" b="1" i="1">
                <a:latin typeface="Times New Roman"/>
                <a:ea typeface="Calibri" panose="020F0502020204030204" pitchFamily="34" charset="0"/>
                <a:cs typeface="Times New Roman"/>
              </a:rPr>
              <a:t>”</a:t>
            </a:r>
            <a:r>
              <a:rPr lang="en-US" sz="1800" b="1" i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b="1" i="1">
                <a:latin typeface="Times New Roman"/>
                <a:ea typeface="Calibri" panose="020F0502020204030204" pitchFamily="34" charset="0"/>
                <a:cs typeface="Times New Roman"/>
              </a:rPr>
              <a:t>(Jim McNerney,</a:t>
            </a:r>
            <a:r>
              <a:rPr lang="en-US" sz="1800" b="1" i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b="1" i="1">
                <a:latin typeface="Times New Roman"/>
                <a:ea typeface="Calibri" panose="020F0502020204030204" pitchFamily="34" charset="0"/>
                <a:cs typeface="Times New Roman"/>
              </a:rPr>
              <a:t>2011</a:t>
            </a:r>
            <a:r>
              <a:rPr lang="en-US" sz="1800" b="1" i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)</a:t>
            </a:r>
            <a:endParaRPr lang="en-US" b="1" i="1">
              <a:latin typeface="Times New Roman"/>
              <a:cs typeface="Times New Roman"/>
            </a:endParaRP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F85D5E8-29C5-4D27-9D25-6B592C33C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117" y="4850870"/>
            <a:ext cx="2239993" cy="1455090"/>
          </a:xfrm>
          <a:prstGeom prst="rect">
            <a:avLst/>
          </a:prstGeom>
        </p:spPr>
      </p:pic>
      <p:pic>
        <p:nvPicPr>
          <p:cNvPr id="5" name="Picture 6" descr="A picture containing sky, outdoor, plane, road&#10;&#10;Description automatically generated">
            <a:extLst>
              <a:ext uri="{FF2B5EF4-FFF2-40B4-BE49-F238E27FC236}">
                <a16:creationId xmlns:a16="http://schemas.microsoft.com/office/drawing/2014/main" id="{7A1F5414-961D-4E8C-A844-4686B5127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740" y="1393166"/>
            <a:ext cx="5144218" cy="34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7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SWOT Analysis</a:t>
            </a:r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432121"/>
              </p:ext>
            </p:extLst>
          </p:nvPr>
        </p:nvGraphicFramePr>
        <p:xfrm>
          <a:off x="319574" y="1600200"/>
          <a:ext cx="11786117" cy="516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30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accidents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MCAS – fails</a:t>
            </a:r>
          </a:p>
          <a:p>
            <a:r>
              <a:rPr lang="en-US"/>
              <a:t>Boeing blames pilots, issues flight operations manual bulletin</a:t>
            </a:r>
          </a:p>
          <a:p>
            <a:r>
              <a:rPr lang="en-US"/>
              <a:t>FAA grounds, expands safety analysis</a:t>
            </a:r>
          </a:p>
          <a:p>
            <a:r>
              <a:rPr lang="en-US"/>
              <a:t>Fined for quality checks</a:t>
            </a:r>
          </a:p>
          <a:p>
            <a:r>
              <a:rPr lang="en-US"/>
              <a:t>Reputation damaged - quality, safety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30" y="4934988"/>
            <a:ext cx="4919472" cy="330688"/>
          </a:xfrm>
        </p:spPr>
        <p:txBody>
          <a:bodyPr>
            <a:normAutofit lnSpcReduction="10000"/>
          </a:bodyPr>
          <a:lstStyle/>
          <a:p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MCAS function (</a:t>
            </a:r>
            <a:r>
              <a:rPr lang="en-US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Tangel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Paszter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2019)</a:t>
            </a:r>
            <a:endParaRPr lang="en-US"/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A92507EC-D8D3-4B91-878E-9CE54DA961A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72" y="1923012"/>
            <a:ext cx="5468671" cy="301197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F4D4E2-D4D4-4B08-AA18-5C692E4F6106}"/>
              </a:ext>
            </a:extLst>
          </p:cNvPr>
          <p:cNvSpPr txBox="1"/>
          <p:nvPr/>
        </p:nvSpPr>
        <p:spPr>
          <a:xfrm>
            <a:off x="1020614" y="6469618"/>
            <a:ext cx="1014925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“There is nothing more important than safety” (Boeing, 2020)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PROPOSAL: MARKETING SHIFT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341804"/>
            <a:ext cx="5453063" cy="655269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What did Boeing change in Marketing strategies?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101651"/>
            <a:ext cx="4919472" cy="3748088"/>
          </a:xfrm>
        </p:spPr>
        <p:txBody>
          <a:bodyPr>
            <a:normAutofit lnSpcReduction="10000"/>
          </a:bodyPr>
          <a:lstStyle/>
          <a:p>
            <a:r>
              <a:rPr lang="en-US"/>
              <a:t>Challenge: Cause and Effects, COVID or the accidents, A321neo</a:t>
            </a:r>
          </a:p>
          <a:p>
            <a:r>
              <a:rPr lang="en-US" b="1"/>
              <a:t>Did Boeing discount the 737 MAX?</a:t>
            </a:r>
          </a:p>
          <a:p>
            <a:r>
              <a:rPr lang="en-US"/>
              <a:t>Press, financial statement, list prices, quantity of aircraft Analysis on reported sales </a:t>
            </a:r>
          </a:p>
          <a:p>
            <a:r>
              <a:rPr lang="en-US"/>
              <a:t>Pricing objectives before and after the tragedies</a:t>
            </a:r>
          </a:p>
          <a:p>
            <a:r>
              <a:rPr lang="en-US" b="1"/>
              <a:t>Was the price change justified?</a:t>
            </a:r>
          </a:p>
          <a:p>
            <a:r>
              <a:rPr lang="en-US">
                <a:ea typeface="Calibri" panose="020F0502020204030204" pitchFamily="34" charset="0"/>
              </a:rPr>
              <a:t>D</a:t>
            </a:r>
            <a:r>
              <a:rPr lang="en-US">
                <a:effectLst/>
                <a:ea typeface="Calibri" panose="020F0502020204030204" pitchFamily="34" charset="0"/>
              </a:rPr>
              <a:t>efining Boeing’s expected values </a:t>
            </a:r>
            <a:endParaRPr lang="en-US" b="1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5070782"/>
            <a:ext cx="4919472" cy="330688"/>
          </a:xfrm>
        </p:spPr>
        <p:txBody>
          <a:bodyPr>
            <a:normAutofit fontScale="77500" lnSpcReduction="20000"/>
          </a:bodyPr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Boeing and Airbus Orders (Statista Research Department 2021)</a:t>
            </a:r>
            <a:endParaRPr lang="en-US"/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CBE05D95-A5A5-4A02-9B60-1786AF3328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72" y="2467708"/>
            <a:ext cx="5741272" cy="248199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83B094-FF25-4435-BAF6-743993DA0CEC}"/>
              </a:ext>
            </a:extLst>
          </p:cNvPr>
          <p:cNvSpPr txBox="1"/>
          <p:nvPr/>
        </p:nvSpPr>
        <p:spPr>
          <a:xfrm>
            <a:off x="1020614" y="5954317"/>
            <a:ext cx="1014925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18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 every stage of every program — from design and manufacturing to sales and marketing, and everything beyond and between — we will know who is responsible for every aspect of the work” </a:t>
            </a:r>
          </a:p>
          <a:p>
            <a:pPr algn="ctr"/>
            <a:r>
              <a:rPr lang="en-US" sz="18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(Boeing, 2020)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108844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PROPOSAL: REBRANDING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047" y="1341804"/>
            <a:ext cx="5453063" cy="655269"/>
          </a:xfrm>
        </p:spPr>
        <p:txBody>
          <a:bodyPr>
            <a:normAutofit/>
          </a:bodyPr>
          <a:lstStyle/>
          <a:p>
            <a:pPr lvl="1"/>
            <a:r>
              <a:rPr lang="en-US" sz="2600">
                <a:ea typeface="+mn-lt"/>
                <a:cs typeface="+mn-lt"/>
              </a:rPr>
              <a:t>How did they subtly rebrand</a:t>
            </a:r>
            <a:r>
              <a:rPr lang="en-US">
                <a:ea typeface="+mn-lt"/>
                <a:cs typeface="+mn-lt"/>
              </a:rPr>
              <a:t>?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101651"/>
            <a:ext cx="4919472" cy="3748088"/>
          </a:xfrm>
        </p:spPr>
        <p:txBody>
          <a:bodyPr>
            <a:normAutofit lnSpcReduction="10000"/>
          </a:bodyPr>
          <a:lstStyle/>
          <a:p>
            <a:r>
              <a:rPr lang="en-US" b="1"/>
              <a:t>What is a brand and a rebrand?</a:t>
            </a:r>
          </a:p>
          <a:p>
            <a:r>
              <a:rPr lang="en-US"/>
              <a:t>Scholars, Journals, research studies, historical comparisons</a:t>
            </a:r>
          </a:p>
          <a:p>
            <a:r>
              <a:rPr lang="en-US" b="1"/>
              <a:t>What was the Boeing 737 MAX brand after the accidents?</a:t>
            </a:r>
          </a:p>
          <a:p>
            <a:r>
              <a:rPr lang="en-US"/>
              <a:t>Public opinion – Polls, social media, traditional media, sales trends, official statements</a:t>
            </a:r>
          </a:p>
          <a:p>
            <a:r>
              <a:rPr lang="en-US" b="1"/>
              <a:t>How did Boeing subtly rebrand?</a:t>
            </a:r>
          </a:p>
          <a:p>
            <a:r>
              <a:rPr lang="en-US">
                <a:ea typeface="Calibri" panose="020F0502020204030204" pitchFamily="34" charset="0"/>
              </a:rPr>
              <a:t>Press releases, articles</a:t>
            </a:r>
            <a:endParaRPr lang="en-US" b="1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4115" y="5061197"/>
            <a:ext cx="4919472" cy="330688"/>
          </a:xfrm>
        </p:spPr>
        <p:txBody>
          <a:bodyPr>
            <a:normAutofit/>
          </a:bodyPr>
          <a:lstStyle/>
          <a:p>
            <a:r>
              <a: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New Orders of Boeing 737 (Wall, 2019)</a:t>
            </a:r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3B094-FF25-4435-BAF6-743993DA0CEC}"/>
              </a:ext>
            </a:extLst>
          </p:cNvPr>
          <p:cNvSpPr txBox="1"/>
          <p:nvPr/>
        </p:nvSpPr>
        <p:spPr>
          <a:xfrm>
            <a:off x="1020614" y="6215796"/>
            <a:ext cx="1014925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“Successful rebrands are grounded in business logic and are not exercises in vanity” </a:t>
            </a:r>
          </a:p>
          <a:p>
            <a:pPr algn="ctr"/>
            <a:r>
              <a:rPr lang="en-US" sz="18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(Viswanathan, 2021)</a:t>
            </a:r>
            <a:endParaRPr lang="en-US" b="1" i="1"/>
          </a:p>
        </p:txBody>
      </p:sp>
      <p:pic>
        <p:nvPicPr>
          <p:cNvPr id="12" name="Content Placeholder 11" descr="A picture containing text, black, close, screenshot&#10;&#10;Description automatically generated">
            <a:extLst>
              <a:ext uri="{FF2B5EF4-FFF2-40B4-BE49-F238E27FC236}">
                <a16:creationId xmlns:a16="http://schemas.microsoft.com/office/drawing/2014/main" id="{8D84850F-2FD5-4684-9499-C4CC8F49B1E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19" y="2632267"/>
            <a:ext cx="4919663" cy="2438515"/>
          </a:xfrm>
        </p:spPr>
      </p:pic>
    </p:spTree>
    <p:extLst>
      <p:ext uri="{BB962C8B-B14F-4D97-AF65-F5344CB8AC3E}">
        <p14:creationId xmlns:p14="http://schemas.microsoft.com/office/powerpoint/2010/main" val="11677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4873beb7-5857-4685-be1f-d57550cc96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943</Words>
  <Application>Microsoft Office PowerPoint</Application>
  <PresentationFormat>Widescreen</PresentationFormat>
  <Paragraphs>132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Euphemia</vt:lpstr>
      <vt:lpstr>Plantagenet Cherokee</vt:lpstr>
      <vt:lpstr>Times New Roman</vt:lpstr>
      <vt:lpstr>Wingdings</vt:lpstr>
      <vt:lpstr>Academic Literature 16x9</vt:lpstr>
      <vt:lpstr>Market Research Study Proposal – Boeing</vt:lpstr>
      <vt:lpstr>BOEING MARKET RESEARCH PROPOSAL - OVERVIEW</vt:lpstr>
      <vt:lpstr>INTRODUCTION / HYPOTHESIS </vt:lpstr>
      <vt:lpstr>BOEING - BACKGROUND</vt:lpstr>
      <vt:lpstr>737 MAX AIRPLANE - BACKGROUND</vt:lpstr>
      <vt:lpstr>SWOT Analysis</vt:lpstr>
      <vt:lpstr>The Problem</vt:lpstr>
      <vt:lpstr>PROPOSAL: MARKETING SHIFT</vt:lpstr>
      <vt:lpstr>PROPOSAL: REBRANDING</vt:lpstr>
      <vt:lpstr>IMPACTS OF MARKETING SHIFTS</vt:lpstr>
      <vt:lpstr>SUMMARY / CONCLUSION</vt:lpstr>
      <vt:lpstr>BOEING MARKET RESEARCH PROPOSAL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Research Study Proposal – Boeing</dc:title>
  <dc:creator>Marc Sica</dc:creator>
  <cp:lastModifiedBy>Terry Adler</cp:lastModifiedBy>
  <cp:revision>5</cp:revision>
  <dcterms:created xsi:type="dcterms:W3CDTF">2021-07-02T12:53:56Z</dcterms:created>
  <dcterms:modified xsi:type="dcterms:W3CDTF">2021-07-09T17:30:22Z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