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27"/>
  </p:notesMasterIdLst>
  <p:sldIdLst>
    <p:sldId id="267" r:id="rId2"/>
    <p:sldId id="257" r:id="rId3"/>
    <p:sldId id="258" r:id="rId4"/>
    <p:sldId id="282" r:id="rId5"/>
    <p:sldId id="283" r:id="rId6"/>
    <p:sldId id="259" r:id="rId7"/>
    <p:sldId id="274" r:id="rId8"/>
    <p:sldId id="276" r:id="rId9"/>
    <p:sldId id="279" r:id="rId10"/>
    <p:sldId id="280" r:id="rId11"/>
    <p:sldId id="275" r:id="rId12"/>
    <p:sldId id="277" r:id="rId13"/>
    <p:sldId id="281" r:id="rId14"/>
    <p:sldId id="278" r:id="rId15"/>
    <p:sldId id="271" r:id="rId16"/>
    <p:sldId id="261" r:id="rId17"/>
    <p:sldId id="264" r:id="rId18"/>
    <p:sldId id="265" r:id="rId19"/>
    <p:sldId id="266" r:id="rId20"/>
    <p:sldId id="263" r:id="rId21"/>
    <p:sldId id="260" r:id="rId22"/>
    <p:sldId id="262" r:id="rId23"/>
    <p:sldId id="268" r:id="rId24"/>
    <p:sldId id="269" r:id="rId25"/>
    <p:sldId id="2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0BA2E-1664-4D58-9083-9EB29904F61F}" v="2" dt="2021-07-15T00:13:03.452"/>
    <p1510:client id="{10322001-3147-4949-BF55-C34FDB1FE762}" v="1225" dt="2021-07-12T02:37:47.742"/>
    <p1510:client id="{1A3F0F26-77F8-4C59-BC3E-BE68CD9E33D9}" v="20" dt="2021-07-12T01:39:43.043"/>
    <p1510:client id="{24F6C0D8-B5C6-431A-85C6-E7D560CF0953}" v="766" dt="2021-07-11T02:10:18.102"/>
    <p1510:client id="{274DC8AE-D446-4589-B33A-89E9D4570967}" v="63" dt="2021-07-15T00:35:16.060"/>
    <p1510:client id="{3759C35A-8C34-403C-86BA-EC35C4D2A09B}" v="2163" dt="2021-07-13T02:27:02.569"/>
    <p1510:client id="{3E3F7A27-BF49-4722-A3D6-9E2FB96A9251}" v="23" dt="2021-07-15T01:01:51.594"/>
    <p1510:client id="{3F306815-2058-4998-B785-AFAD4CE1FBAD}" v="78" dt="2021-07-14T02:45:02.093"/>
    <p1510:client id="{400E1EDE-3774-49C5-B771-4903A606B470}" v="3" dt="2021-07-14T23:33:50.511"/>
    <p1510:client id="{46BBF26F-F8AF-4AA7-A8CE-4DBEC83C2C12}" v="4" dt="2021-07-15T01:30:06.079"/>
    <p1510:client id="{55D2D3BA-2062-47CA-AB53-D5D90C7367E3}" v="257" dt="2021-07-14T23:59:15.879"/>
    <p1510:client id="{5B03583E-BEE0-4927-8203-BE05A6E1E9C9}" v="681" dt="2021-07-15T00:48:54.140"/>
    <p1510:client id="{6137E50F-1C92-4CE4-83AD-CF44245CBD0A}" v="106" dt="2021-07-11T04:11:23.326"/>
    <p1510:client id="{65C37085-4194-4AF8-A257-08BCB24F2326}" v="91" dt="2021-07-14T22:25:04.524"/>
    <p1510:client id="{684DA071-C483-4ED2-85EC-86D44FCC5DF5}" v="956" dt="2021-07-15T00:40:40.293"/>
    <p1510:client id="{728DB2F9-A041-481E-B346-BC3F25D129AE}" v="664" dt="2021-07-13T00:40:28.111"/>
    <p1510:client id="{744447B6-7D85-4222-BDC3-8F24F0D2D7E2}" v="14" dt="2021-07-15T20:53:43.238"/>
    <p1510:client id="{8F324BBC-5014-4E2D-93E5-9993AEBD0EF1}" v="296" dt="2021-07-15T03:01:01.212"/>
    <p1510:client id="{940386B9-627F-461A-BDAF-BC7D3658847A}" v="89" dt="2021-07-14T02:53:16.664"/>
    <p1510:client id="{A8408EF5-80E7-4A68-ACB7-AFEC97873285}" v="125" dt="2021-07-11T04:08:29.114"/>
    <p1510:client id="{ACE920CD-C212-4D2E-B03A-9A7AEF6FEDF3}" v="6" dt="2021-07-15T00:06:58.752"/>
    <p1510:client id="{B5FB4616-1A6F-4A4F-9963-9410D94C83F1}" v="4" dt="2021-07-15T00:58:53.831"/>
    <p1510:client id="{C0C6041B-877A-45CD-8666-095573502FCA}" v="1820" dt="2021-07-11T04:04:35.603"/>
    <p1510:client id="{CDCBBE6F-7999-4029-90A6-C9923A12B051}" v="368" dt="2021-07-15T00:15:57.200"/>
    <p1510:client id="{D028BA54-FF68-4C32-8E10-5ACEBA5EFF97}" v="87" dt="2021-07-10T21:56:33.809"/>
    <p1510:client id="{D2E66F6A-457A-4337-A5C3-3A54388B9E0F}" v="1288" dt="2021-07-13T01:26:03.481"/>
    <p1510:client id="{E086B017-3716-4340-BECE-462FD3F1064B}" v="66" dt="2021-07-10T22:25:38.667"/>
    <p1510:client id="{EA113264-629E-47BC-BE8C-8F43F8704D78}" v="584" dt="2021-07-10T22:15:09.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376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ines, Cyrus" userId="S::cyrus.haines@ou.edu::8ec1958e-b7b7-4db5-8734-935447fa626f" providerId="AD" clId="Web-{684DA071-C483-4ED2-85EC-86D44FCC5DF5}"/>
    <pc:docChg chg="modSld">
      <pc:chgData name="Haines, Cyrus" userId="S::cyrus.haines@ou.edu::8ec1958e-b7b7-4db5-8734-935447fa626f" providerId="AD" clId="Web-{684DA071-C483-4ED2-85EC-86D44FCC5DF5}" dt="2021-07-15T00:40:40.293" v="470" actId="20577"/>
      <pc:docMkLst>
        <pc:docMk/>
      </pc:docMkLst>
      <pc:sldChg chg="modSp">
        <pc:chgData name="Haines, Cyrus" userId="S::cyrus.haines@ou.edu::8ec1958e-b7b7-4db5-8734-935447fa626f" providerId="AD" clId="Web-{684DA071-C483-4ED2-85EC-86D44FCC5DF5}" dt="2021-07-14T23:53:29.482" v="50" actId="20577"/>
        <pc:sldMkLst>
          <pc:docMk/>
          <pc:sldMk cId="2178801881" sldId="275"/>
        </pc:sldMkLst>
        <pc:spChg chg="mod">
          <ac:chgData name="Haines, Cyrus" userId="S::cyrus.haines@ou.edu::8ec1958e-b7b7-4db5-8734-935447fa626f" providerId="AD" clId="Web-{684DA071-C483-4ED2-85EC-86D44FCC5DF5}" dt="2021-07-14T23:53:29.482" v="50" actId="20577"/>
          <ac:spMkLst>
            <pc:docMk/>
            <pc:sldMk cId="2178801881" sldId="275"/>
            <ac:spMk id="3" creationId="{9CDC8337-0512-4E53-B3B1-4FEC6CBCAD8E}"/>
          </ac:spMkLst>
        </pc:spChg>
      </pc:sldChg>
      <pc:sldChg chg="modSp">
        <pc:chgData name="Haines, Cyrus" userId="S::cyrus.haines@ou.edu::8ec1958e-b7b7-4db5-8734-935447fa626f" providerId="AD" clId="Web-{684DA071-C483-4ED2-85EC-86D44FCC5DF5}" dt="2021-07-15T00:40:40.293" v="470" actId="20577"/>
        <pc:sldMkLst>
          <pc:docMk/>
          <pc:sldMk cId="1740900686" sldId="277"/>
        </pc:sldMkLst>
        <pc:spChg chg="mod">
          <ac:chgData name="Haines, Cyrus" userId="S::cyrus.haines@ou.edu::8ec1958e-b7b7-4db5-8734-935447fa626f" providerId="AD" clId="Web-{684DA071-C483-4ED2-85EC-86D44FCC5DF5}" dt="2021-07-15T00:40:40.293" v="470" actId="20577"/>
          <ac:spMkLst>
            <pc:docMk/>
            <pc:sldMk cId="1740900686" sldId="277"/>
            <ac:spMk id="3" creationId="{37C5D0FE-9C02-4248-8385-72AD8DD9CB3A}"/>
          </ac:spMkLst>
        </pc:spChg>
      </pc:sldChg>
    </pc:docChg>
  </pc:docChgLst>
  <pc:docChgLst>
    <pc:chgData name="Davis, Martell V." userId="S::martell.v.davis-1@ou.edu::a8786b95-349b-408d-aaea-aae3640d63f8" providerId="AD" clId="Web-{8F324BBC-5014-4E2D-93E5-9993AEBD0EF1}"/>
    <pc:docChg chg="modSld">
      <pc:chgData name="Davis, Martell V." userId="S::martell.v.davis-1@ou.edu::a8786b95-349b-408d-aaea-aae3640d63f8" providerId="AD" clId="Web-{8F324BBC-5014-4E2D-93E5-9993AEBD0EF1}" dt="2021-07-15T03:01:01.212" v="714"/>
      <pc:docMkLst>
        <pc:docMk/>
      </pc:docMkLst>
      <pc:sldChg chg="addSp delSp modSp">
        <pc:chgData name="Davis, Martell V." userId="S::martell.v.davis-1@ou.edu::a8786b95-349b-408d-aaea-aae3640d63f8" providerId="AD" clId="Web-{8F324BBC-5014-4E2D-93E5-9993AEBD0EF1}" dt="2021-07-15T03:01:01.212" v="714"/>
        <pc:sldMkLst>
          <pc:docMk/>
          <pc:sldMk cId="2537634628" sldId="258"/>
        </pc:sldMkLst>
        <pc:picChg chg="add del mod">
          <ac:chgData name="Davis, Martell V." userId="S::martell.v.davis-1@ou.edu::a8786b95-349b-408d-aaea-aae3640d63f8" providerId="AD" clId="Web-{8F324BBC-5014-4E2D-93E5-9993AEBD0EF1}" dt="2021-07-15T03:01:01.212" v="714"/>
          <ac:picMkLst>
            <pc:docMk/>
            <pc:sldMk cId="2537634628" sldId="258"/>
            <ac:picMk id="4" creationId="{8758E37D-4746-4B4B-B0B2-C5693030A400}"/>
          </ac:picMkLst>
        </pc:picChg>
      </pc:sldChg>
      <pc:sldChg chg="modSp modNotes">
        <pc:chgData name="Davis, Martell V." userId="S::martell.v.davis-1@ou.edu::a8786b95-349b-408d-aaea-aae3640d63f8" providerId="AD" clId="Web-{8F324BBC-5014-4E2D-93E5-9993AEBD0EF1}" dt="2021-07-15T02:29:39.448" v="440"/>
        <pc:sldMkLst>
          <pc:docMk/>
          <pc:sldMk cId="3496858045" sldId="279"/>
        </pc:sldMkLst>
        <pc:graphicFrameChg chg="modGraphic">
          <ac:chgData name="Davis, Martell V." userId="S::martell.v.davis-1@ou.edu::a8786b95-349b-408d-aaea-aae3640d63f8" providerId="AD" clId="Web-{8F324BBC-5014-4E2D-93E5-9993AEBD0EF1}" dt="2021-07-15T02:11:16.032" v="319" actId="20577"/>
          <ac:graphicFrameMkLst>
            <pc:docMk/>
            <pc:sldMk cId="3496858045" sldId="279"/>
            <ac:graphicFrameMk id="5" creationId="{00000000-0000-0000-0000-000000000000}"/>
          </ac:graphicFrameMkLst>
        </pc:graphicFrameChg>
      </pc:sldChg>
      <pc:sldChg chg="modSp">
        <pc:chgData name="Davis, Martell V." userId="S::martell.v.davis-1@ou.edu::a8786b95-349b-408d-aaea-aae3640d63f8" providerId="AD" clId="Web-{8F324BBC-5014-4E2D-93E5-9993AEBD0EF1}" dt="2021-07-15T02:59:31.665" v="711" actId="20577"/>
        <pc:sldMkLst>
          <pc:docMk/>
          <pc:sldMk cId="2858013572" sldId="280"/>
        </pc:sldMkLst>
        <pc:graphicFrameChg chg="mod modGraphic">
          <ac:chgData name="Davis, Martell V." userId="S::martell.v.davis-1@ou.edu::a8786b95-349b-408d-aaea-aae3640d63f8" providerId="AD" clId="Web-{8F324BBC-5014-4E2D-93E5-9993AEBD0EF1}" dt="2021-07-15T02:59:31.665" v="711" actId="20577"/>
          <ac:graphicFrameMkLst>
            <pc:docMk/>
            <pc:sldMk cId="2858013572" sldId="280"/>
            <ac:graphicFrameMk id="244" creationId="{72705929-F6E8-45BA-B06F-82AAD645CCAC}"/>
          </ac:graphicFrameMkLst>
        </pc:graphicFrameChg>
      </pc:sldChg>
    </pc:docChg>
  </pc:docChgLst>
  <pc:docChgLst>
    <pc:chgData name="Campbell, Eric J." userId="S::eric.j.campbell-1@ou.edu::02c12ad5-4389-4ccc-a9f0-0fda562d78ee" providerId="AD" clId="Web-{55D2D3BA-2062-47CA-AB53-D5D90C7367E3}"/>
    <pc:docChg chg="modSld">
      <pc:chgData name="Campbell, Eric J." userId="S::eric.j.campbell-1@ou.edu::02c12ad5-4389-4ccc-a9f0-0fda562d78ee" providerId="AD" clId="Web-{55D2D3BA-2062-47CA-AB53-D5D90C7367E3}" dt="2021-07-14T23:59:15.879" v="256" actId="20577"/>
      <pc:docMkLst>
        <pc:docMk/>
      </pc:docMkLst>
      <pc:sldChg chg="modSp">
        <pc:chgData name="Campbell, Eric J." userId="S::eric.j.campbell-1@ou.edu::02c12ad5-4389-4ccc-a9f0-0fda562d78ee" providerId="AD" clId="Web-{55D2D3BA-2062-47CA-AB53-D5D90C7367E3}" dt="2021-07-14T23:59:15.879" v="256" actId="20577"/>
        <pc:sldMkLst>
          <pc:docMk/>
          <pc:sldMk cId="330670112" sldId="274"/>
        </pc:sldMkLst>
        <pc:spChg chg="mod">
          <ac:chgData name="Campbell, Eric J." userId="S::eric.j.campbell-1@ou.edu::02c12ad5-4389-4ccc-a9f0-0fda562d78ee" providerId="AD" clId="Web-{55D2D3BA-2062-47CA-AB53-D5D90C7367E3}" dt="2021-07-14T23:59:15.879" v="256" actId="20577"/>
          <ac:spMkLst>
            <pc:docMk/>
            <pc:sldMk cId="330670112" sldId="274"/>
            <ac:spMk id="3" creationId="{98610488-4564-4075-9E7D-04A62628F0FF}"/>
          </ac:spMkLst>
        </pc:spChg>
      </pc:sldChg>
    </pc:docChg>
  </pc:docChgLst>
  <pc:docChgLst>
    <pc:chgData name="Williams, Matt C." userId="S::mattwilliams@ou.edu::eb728a15-336c-4194-bac7-ebb4fb243b44" providerId="AD" clId="Web-{728DB2F9-A041-481E-B346-BC3F25D129AE}"/>
    <pc:docChg chg="modSld">
      <pc:chgData name="Williams, Matt C." userId="S::mattwilliams@ou.edu::eb728a15-336c-4194-bac7-ebb4fb243b44" providerId="AD" clId="Web-{728DB2F9-A041-481E-B346-BC3F25D129AE}" dt="2021-07-13T00:40:28.111" v="311" actId="20577"/>
      <pc:docMkLst>
        <pc:docMk/>
      </pc:docMkLst>
      <pc:sldChg chg="modSp">
        <pc:chgData name="Williams, Matt C." userId="S::mattwilliams@ou.edu::eb728a15-336c-4194-bac7-ebb4fb243b44" providerId="AD" clId="Web-{728DB2F9-A041-481E-B346-BC3F25D129AE}" dt="2021-07-13T00:40:28.111" v="311" actId="20577"/>
        <pc:sldMkLst>
          <pc:docMk/>
          <pc:sldMk cId="149970831" sldId="259"/>
        </pc:sldMkLst>
        <pc:spChg chg="mod">
          <ac:chgData name="Williams, Matt C." userId="S::mattwilliams@ou.edu::eb728a15-336c-4194-bac7-ebb4fb243b44" providerId="AD" clId="Web-{728DB2F9-A041-481E-B346-BC3F25D129AE}" dt="2021-07-13T00:40:28.111" v="311" actId="20577"/>
          <ac:spMkLst>
            <pc:docMk/>
            <pc:sldMk cId="149970831" sldId="259"/>
            <ac:spMk id="3" creationId="{6161CA57-AF8B-4972-9AF5-2FA840F6BE0B}"/>
          </ac:spMkLst>
        </pc:spChg>
      </pc:sldChg>
    </pc:docChg>
  </pc:docChgLst>
  <pc:docChgLst>
    <pc:chgData name="Davis, Martell V." userId="S::martell.v.davis-1@ou.edu::a8786b95-349b-408d-aaea-aae3640d63f8" providerId="AD" clId="Web-{24F6C0D8-B5C6-431A-85C6-E7D560CF0953}"/>
    <pc:docChg chg="addSld delSld modSld sldOrd">
      <pc:chgData name="Davis, Martell V." userId="S::martell.v.davis-1@ou.edu::a8786b95-349b-408d-aaea-aae3640d63f8" providerId="AD" clId="Web-{24F6C0D8-B5C6-431A-85C6-E7D560CF0953}" dt="2021-07-11T02:10:18.102" v="414" actId="20577"/>
      <pc:docMkLst>
        <pc:docMk/>
      </pc:docMkLst>
      <pc:sldChg chg="addSp delSp modSp del mod setBg addAnim">
        <pc:chgData name="Davis, Martell V." userId="S::martell.v.davis-1@ou.edu::a8786b95-349b-408d-aaea-aae3640d63f8" providerId="AD" clId="Web-{24F6C0D8-B5C6-431A-85C6-E7D560CF0953}" dt="2021-07-11T01:43:03.271" v="13"/>
        <pc:sldMkLst>
          <pc:docMk/>
          <pc:sldMk cId="109857222" sldId="256"/>
        </pc:sldMkLst>
        <pc:spChg chg="mod ord">
          <ac:chgData name="Davis, Martell V." userId="S::martell.v.davis-1@ou.edu::a8786b95-349b-408d-aaea-aae3640d63f8" providerId="AD" clId="Web-{24F6C0D8-B5C6-431A-85C6-E7D560CF0953}" dt="2021-07-11T01:41:04.799" v="2"/>
          <ac:spMkLst>
            <pc:docMk/>
            <pc:sldMk cId="109857222" sldId="256"/>
            <ac:spMk id="2" creationId="{00000000-0000-0000-0000-000000000000}"/>
          </ac:spMkLst>
        </pc:spChg>
        <pc:spChg chg="mod ord">
          <ac:chgData name="Davis, Martell V." userId="S::martell.v.davis-1@ou.edu::a8786b95-349b-408d-aaea-aae3640d63f8" providerId="AD" clId="Web-{24F6C0D8-B5C6-431A-85C6-E7D560CF0953}" dt="2021-07-11T01:41:04.799" v="2"/>
          <ac:spMkLst>
            <pc:docMk/>
            <pc:sldMk cId="109857222" sldId="256"/>
            <ac:spMk id="3" creationId="{00000000-0000-0000-0000-000000000000}"/>
          </ac:spMkLst>
        </pc:spChg>
        <pc:spChg chg="add del">
          <ac:chgData name="Davis, Martell V." userId="S::martell.v.davis-1@ou.edu::a8786b95-349b-408d-aaea-aae3640d63f8" providerId="AD" clId="Web-{24F6C0D8-B5C6-431A-85C6-E7D560CF0953}" dt="2021-07-11T01:41:04.815" v="3"/>
          <ac:spMkLst>
            <pc:docMk/>
            <pc:sldMk cId="109857222" sldId="256"/>
            <ac:spMk id="8" creationId="{88294908-8B00-4F58-BBBA-20F71A40AA9E}"/>
          </ac:spMkLst>
        </pc:spChg>
        <pc:spChg chg="add del">
          <ac:chgData name="Davis, Martell V." userId="S::martell.v.davis-1@ou.edu::a8786b95-349b-408d-aaea-aae3640d63f8" providerId="AD" clId="Web-{24F6C0D8-B5C6-431A-85C6-E7D560CF0953}" dt="2021-07-11T01:41:04.815" v="3"/>
          <ac:spMkLst>
            <pc:docMk/>
            <pc:sldMk cId="109857222" sldId="256"/>
            <ac:spMk id="10" creationId="{4364C879-1404-4203-8E9D-CC5DE0A621A2}"/>
          </ac:spMkLst>
        </pc:spChg>
        <pc:spChg chg="add del">
          <ac:chgData name="Davis, Martell V." userId="S::martell.v.davis-1@ou.edu::a8786b95-349b-408d-aaea-aae3640d63f8" providerId="AD" clId="Web-{24F6C0D8-B5C6-431A-85C6-E7D560CF0953}" dt="2021-07-11T01:41:04.815" v="3"/>
          <ac:spMkLst>
            <pc:docMk/>
            <pc:sldMk cId="109857222" sldId="256"/>
            <ac:spMk id="12" creationId="{84617302-4B0D-4351-A6BB-6F0930D943AC}"/>
          </ac:spMkLst>
        </pc:spChg>
        <pc:spChg chg="add del">
          <ac:chgData name="Davis, Martell V." userId="S::martell.v.davis-1@ou.edu::a8786b95-349b-408d-aaea-aae3640d63f8" providerId="AD" clId="Web-{24F6C0D8-B5C6-431A-85C6-E7D560CF0953}" dt="2021-07-11T01:41:04.815" v="3"/>
          <ac:spMkLst>
            <pc:docMk/>
            <pc:sldMk cId="109857222" sldId="256"/>
            <ac:spMk id="14" creationId="{DA2C7802-C2E0-4218-8F89-8DD7CCD2CD1C}"/>
          </ac:spMkLst>
        </pc:spChg>
        <pc:spChg chg="add del">
          <ac:chgData name="Davis, Martell V." userId="S::martell.v.davis-1@ou.edu::a8786b95-349b-408d-aaea-aae3640d63f8" providerId="AD" clId="Web-{24F6C0D8-B5C6-431A-85C6-E7D560CF0953}" dt="2021-07-11T01:41:04.815" v="3"/>
          <ac:spMkLst>
            <pc:docMk/>
            <pc:sldMk cId="109857222" sldId="256"/>
            <ac:spMk id="16" creationId="{A6D7111A-21E5-4EE9-8A78-10E5530F0116}"/>
          </ac:spMkLst>
        </pc:spChg>
        <pc:spChg chg="add del">
          <ac:chgData name="Davis, Martell V." userId="S::martell.v.davis-1@ou.edu::a8786b95-349b-408d-aaea-aae3640d63f8" providerId="AD" clId="Web-{24F6C0D8-B5C6-431A-85C6-E7D560CF0953}" dt="2021-07-11T01:41:04.815" v="3"/>
          <ac:spMkLst>
            <pc:docMk/>
            <pc:sldMk cId="109857222" sldId="256"/>
            <ac:spMk id="18" creationId="{A3969E80-A77B-49FC-9122-D89AFD5EE118}"/>
          </ac:spMkLst>
        </pc:spChg>
        <pc:spChg chg="add del">
          <ac:chgData name="Davis, Martell V." userId="S::martell.v.davis-1@ou.edu::a8786b95-349b-408d-aaea-aae3640d63f8" providerId="AD" clId="Web-{24F6C0D8-B5C6-431A-85C6-E7D560CF0953}" dt="2021-07-11T01:41:04.815" v="3"/>
          <ac:spMkLst>
            <pc:docMk/>
            <pc:sldMk cId="109857222" sldId="256"/>
            <ac:spMk id="20" creationId="{1849CA57-76BD-4CF2-80BA-D7A46A01B7B1}"/>
          </ac:spMkLst>
        </pc:spChg>
        <pc:spChg chg="add del">
          <ac:chgData name="Davis, Martell V." userId="S::martell.v.davis-1@ou.edu::a8786b95-349b-408d-aaea-aae3640d63f8" providerId="AD" clId="Web-{24F6C0D8-B5C6-431A-85C6-E7D560CF0953}" dt="2021-07-11T01:41:04.815" v="3"/>
          <ac:spMkLst>
            <pc:docMk/>
            <pc:sldMk cId="109857222" sldId="256"/>
            <ac:spMk id="22" creationId="{35E9085E-E730-4768-83D4-6CB7E9897153}"/>
          </ac:spMkLst>
        </pc:spChg>
        <pc:spChg chg="add del">
          <ac:chgData name="Davis, Martell V." userId="S::martell.v.davis-1@ou.edu::a8786b95-349b-408d-aaea-aae3640d63f8" providerId="AD" clId="Web-{24F6C0D8-B5C6-431A-85C6-E7D560CF0953}" dt="2021-07-11T01:41:04.815" v="3"/>
          <ac:spMkLst>
            <pc:docMk/>
            <pc:sldMk cId="109857222" sldId="256"/>
            <ac:spMk id="24" creationId="{973272FE-A474-4CAE-8CA2-BCC8B476C3F4}"/>
          </ac:spMkLst>
        </pc:spChg>
        <pc:spChg chg="add del">
          <ac:chgData name="Davis, Martell V." userId="S::martell.v.davis-1@ou.edu::a8786b95-349b-408d-aaea-aae3640d63f8" providerId="AD" clId="Web-{24F6C0D8-B5C6-431A-85C6-E7D560CF0953}" dt="2021-07-11T01:41:04.815" v="3"/>
          <ac:spMkLst>
            <pc:docMk/>
            <pc:sldMk cId="109857222" sldId="256"/>
            <ac:spMk id="26" creationId="{E07981EA-05A6-437C-88D7-B377B92B031D}"/>
          </ac:spMkLst>
        </pc:spChg>
        <pc:spChg chg="add del">
          <ac:chgData name="Davis, Martell V." userId="S::martell.v.davis-1@ou.edu::a8786b95-349b-408d-aaea-aae3640d63f8" providerId="AD" clId="Web-{24F6C0D8-B5C6-431A-85C6-E7D560CF0953}" dt="2021-07-11T01:41:04.815" v="3"/>
          <ac:spMkLst>
            <pc:docMk/>
            <pc:sldMk cId="109857222" sldId="256"/>
            <ac:spMk id="28" creationId="{15E3C750-986E-4769-B1AE-49289FBEE757}"/>
          </ac:spMkLst>
        </pc:spChg>
        <pc:spChg chg="add">
          <ac:chgData name="Davis, Martell V." userId="S::martell.v.davis-1@ou.edu::a8786b95-349b-408d-aaea-aae3640d63f8" providerId="AD" clId="Web-{24F6C0D8-B5C6-431A-85C6-E7D560CF0953}" dt="2021-07-11T01:41:04.815" v="3"/>
          <ac:spMkLst>
            <pc:docMk/>
            <pc:sldMk cId="109857222" sldId="256"/>
            <ac:spMk id="30" creationId="{88294908-8B00-4F58-BBBA-20F71A40AA9E}"/>
          </ac:spMkLst>
        </pc:spChg>
        <pc:spChg chg="add">
          <ac:chgData name="Davis, Martell V." userId="S::martell.v.davis-1@ou.edu::a8786b95-349b-408d-aaea-aae3640d63f8" providerId="AD" clId="Web-{24F6C0D8-B5C6-431A-85C6-E7D560CF0953}" dt="2021-07-11T01:41:04.815" v="3"/>
          <ac:spMkLst>
            <pc:docMk/>
            <pc:sldMk cId="109857222" sldId="256"/>
            <ac:spMk id="31" creationId="{4364C879-1404-4203-8E9D-CC5DE0A621A2}"/>
          </ac:spMkLst>
        </pc:spChg>
        <pc:spChg chg="add">
          <ac:chgData name="Davis, Martell V." userId="S::martell.v.davis-1@ou.edu::a8786b95-349b-408d-aaea-aae3640d63f8" providerId="AD" clId="Web-{24F6C0D8-B5C6-431A-85C6-E7D560CF0953}" dt="2021-07-11T01:41:04.815" v="3"/>
          <ac:spMkLst>
            <pc:docMk/>
            <pc:sldMk cId="109857222" sldId="256"/>
            <ac:spMk id="32" creationId="{84617302-4B0D-4351-A6BB-6F0930D943AC}"/>
          </ac:spMkLst>
        </pc:spChg>
        <pc:spChg chg="add del">
          <ac:chgData name="Davis, Martell V." userId="S::martell.v.davis-1@ou.edu::a8786b95-349b-408d-aaea-aae3640d63f8" providerId="AD" clId="Web-{24F6C0D8-B5C6-431A-85C6-E7D560CF0953}" dt="2021-07-11T01:41:04.799" v="2"/>
          <ac:spMkLst>
            <pc:docMk/>
            <pc:sldMk cId="109857222" sldId="256"/>
            <ac:spMk id="33" creationId="{D5189306-04D9-4982-9EBE-938B344A1113}"/>
          </ac:spMkLst>
        </pc:spChg>
        <pc:spChg chg="add">
          <ac:chgData name="Davis, Martell V." userId="S::martell.v.davis-1@ou.edu::a8786b95-349b-408d-aaea-aae3640d63f8" providerId="AD" clId="Web-{24F6C0D8-B5C6-431A-85C6-E7D560CF0953}" dt="2021-07-11T01:41:04.815" v="3"/>
          <ac:spMkLst>
            <pc:docMk/>
            <pc:sldMk cId="109857222" sldId="256"/>
            <ac:spMk id="34" creationId="{DA2C7802-C2E0-4218-8F89-8DD7CCD2CD1C}"/>
          </ac:spMkLst>
        </pc:spChg>
        <pc:spChg chg="add del">
          <ac:chgData name="Davis, Martell V." userId="S::martell.v.davis-1@ou.edu::a8786b95-349b-408d-aaea-aae3640d63f8" providerId="AD" clId="Web-{24F6C0D8-B5C6-431A-85C6-E7D560CF0953}" dt="2021-07-11T01:41:04.799" v="2"/>
          <ac:spMkLst>
            <pc:docMk/>
            <pc:sldMk cId="109857222" sldId="256"/>
            <ac:spMk id="35" creationId="{102C4642-2AB4-49A1-89D9-3E5C01E99D58}"/>
          </ac:spMkLst>
        </pc:spChg>
        <pc:spChg chg="add">
          <ac:chgData name="Davis, Martell V." userId="S::martell.v.davis-1@ou.edu::a8786b95-349b-408d-aaea-aae3640d63f8" providerId="AD" clId="Web-{24F6C0D8-B5C6-431A-85C6-E7D560CF0953}" dt="2021-07-11T01:41:04.815" v="3"/>
          <ac:spMkLst>
            <pc:docMk/>
            <pc:sldMk cId="109857222" sldId="256"/>
            <ac:spMk id="36" creationId="{A6D7111A-21E5-4EE9-8A78-10E5530F0116}"/>
          </ac:spMkLst>
        </pc:spChg>
        <pc:spChg chg="add del">
          <ac:chgData name="Davis, Martell V." userId="S::martell.v.davis-1@ou.edu::a8786b95-349b-408d-aaea-aae3640d63f8" providerId="AD" clId="Web-{24F6C0D8-B5C6-431A-85C6-E7D560CF0953}" dt="2021-07-11T01:41:04.799" v="2"/>
          <ac:spMkLst>
            <pc:docMk/>
            <pc:sldMk cId="109857222" sldId="256"/>
            <ac:spMk id="37" creationId="{82EAAEF9-78E9-4B67-93B4-CD09F7570300}"/>
          </ac:spMkLst>
        </pc:spChg>
        <pc:spChg chg="add">
          <ac:chgData name="Davis, Martell V." userId="S::martell.v.davis-1@ou.edu::a8786b95-349b-408d-aaea-aae3640d63f8" providerId="AD" clId="Web-{24F6C0D8-B5C6-431A-85C6-E7D560CF0953}" dt="2021-07-11T01:41:04.815" v="3"/>
          <ac:spMkLst>
            <pc:docMk/>
            <pc:sldMk cId="109857222" sldId="256"/>
            <ac:spMk id="38" creationId="{A3969E80-A77B-49FC-9122-D89AFD5EE118}"/>
          </ac:spMkLst>
        </pc:spChg>
        <pc:spChg chg="add del">
          <ac:chgData name="Davis, Martell V." userId="S::martell.v.davis-1@ou.edu::a8786b95-349b-408d-aaea-aae3640d63f8" providerId="AD" clId="Web-{24F6C0D8-B5C6-431A-85C6-E7D560CF0953}" dt="2021-07-11T01:41:04.799" v="2"/>
          <ac:spMkLst>
            <pc:docMk/>
            <pc:sldMk cId="109857222" sldId="256"/>
            <ac:spMk id="39" creationId="{2CE23D09-8BA3-4FEE-892D-ACE847DC085D}"/>
          </ac:spMkLst>
        </pc:spChg>
        <pc:spChg chg="add">
          <ac:chgData name="Davis, Martell V." userId="S::martell.v.davis-1@ou.edu::a8786b95-349b-408d-aaea-aae3640d63f8" providerId="AD" clId="Web-{24F6C0D8-B5C6-431A-85C6-E7D560CF0953}" dt="2021-07-11T01:41:04.815" v="3"/>
          <ac:spMkLst>
            <pc:docMk/>
            <pc:sldMk cId="109857222" sldId="256"/>
            <ac:spMk id="40" creationId="{1849CA57-76BD-4CF2-80BA-D7A46A01B7B1}"/>
          </ac:spMkLst>
        </pc:spChg>
        <pc:spChg chg="add del">
          <ac:chgData name="Davis, Martell V." userId="S::martell.v.davis-1@ou.edu::a8786b95-349b-408d-aaea-aae3640d63f8" providerId="AD" clId="Web-{24F6C0D8-B5C6-431A-85C6-E7D560CF0953}" dt="2021-07-11T01:41:04.799" v="2"/>
          <ac:spMkLst>
            <pc:docMk/>
            <pc:sldMk cId="109857222" sldId="256"/>
            <ac:spMk id="41" creationId="{5707F116-8EC0-4822-9067-186AC8C96EB8}"/>
          </ac:spMkLst>
        </pc:spChg>
        <pc:spChg chg="add">
          <ac:chgData name="Davis, Martell V." userId="S::martell.v.davis-1@ou.edu::a8786b95-349b-408d-aaea-aae3640d63f8" providerId="AD" clId="Web-{24F6C0D8-B5C6-431A-85C6-E7D560CF0953}" dt="2021-07-11T01:41:04.815" v="3"/>
          <ac:spMkLst>
            <pc:docMk/>
            <pc:sldMk cId="109857222" sldId="256"/>
            <ac:spMk id="42" creationId="{35E9085E-E730-4768-83D4-6CB7E9897153}"/>
          </ac:spMkLst>
        </pc:spChg>
        <pc:spChg chg="add del">
          <ac:chgData name="Davis, Martell V." userId="S::martell.v.davis-1@ou.edu::a8786b95-349b-408d-aaea-aae3640d63f8" providerId="AD" clId="Web-{24F6C0D8-B5C6-431A-85C6-E7D560CF0953}" dt="2021-07-11T01:41:04.799" v="2"/>
          <ac:spMkLst>
            <pc:docMk/>
            <pc:sldMk cId="109857222" sldId="256"/>
            <ac:spMk id="43" creationId="{6BFBE7AA-40DE-4FE5-B385-5CA874501B05}"/>
          </ac:spMkLst>
        </pc:spChg>
        <pc:spChg chg="add del">
          <ac:chgData name="Davis, Martell V." userId="S::martell.v.davis-1@ou.edu::a8786b95-349b-408d-aaea-aae3640d63f8" providerId="AD" clId="Web-{24F6C0D8-B5C6-431A-85C6-E7D560CF0953}" dt="2021-07-11T01:41:04.799" v="2"/>
          <ac:spMkLst>
            <pc:docMk/>
            <pc:sldMk cId="109857222" sldId="256"/>
            <ac:spMk id="45" creationId="{41ACE746-85D5-45EE-8944-61B542B392FC}"/>
          </ac:spMkLst>
        </pc:spChg>
        <pc:spChg chg="add del">
          <ac:chgData name="Davis, Martell V." userId="S::martell.v.davis-1@ou.edu::a8786b95-349b-408d-aaea-aae3640d63f8" providerId="AD" clId="Web-{24F6C0D8-B5C6-431A-85C6-E7D560CF0953}" dt="2021-07-11T01:41:04.799" v="2"/>
          <ac:spMkLst>
            <pc:docMk/>
            <pc:sldMk cId="109857222" sldId="256"/>
            <ac:spMk id="47" creationId="{00BB3E03-CC38-4FA6-9A99-701C62D05A5B}"/>
          </ac:spMkLst>
        </pc:spChg>
        <pc:spChg chg="add">
          <ac:chgData name="Davis, Martell V." userId="S::martell.v.davis-1@ou.edu::a8786b95-349b-408d-aaea-aae3640d63f8" providerId="AD" clId="Web-{24F6C0D8-B5C6-431A-85C6-E7D560CF0953}" dt="2021-07-11T01:41:04.815" v="3"/>
          <ac:spMkLst>
            <pc:docMk/>
            <pc:sldMk cId="109857222" sldId="256"/>
            <ac:spMk id="49" creationId="{973272FE-A474-4CAE-8CA2-BCC8B476C3F4}"/>
          </ac:spMkLst>
        </pc:spChg>
        <pc:spChg chg="add">
          <ac:chgData name="Davis, Martell V." userId="S::martell.v.davis-1@ou.edu::a8786b95-349b-408d-aaea-aae3640d63f8" providerId="AD" clId="Web-{24F6C0D8-B5C6-431A-85C6-E7D560CF0953}" dt="2021-07-11T01:41:04.815" v="3"/>
          <ac:spMkLst>
            <pc:docMk/>
            <pc:sldMk cId="109857222" sldId="256"/>
            <ac:spMk id="51" creationId="{E07981EA-05A6-437C-88D7-B377B92B031D}"/>
          </ac:spMkLst>
        </pc:spChg>
        <pc:spChg chg="add">
          <ac:chgData name="Davis, Martell V." userId="S::martell.v.davis-1@ou.edu::a8786b95-349b-408d-aaea-aae3640d63f8" providerId="AD" clId="Web-{24F6C0D8-B5C6-431A-85C6-E7D560CF0953}" dt="2021-07-11T01:41:04.815" v="3"/>
          <ac:spMkLst>
            <pc:docMk/>
            <pc:sldMk cId="109857222" sldId="256"/>
            <ac:spMk id="53" creationId="{15E3C750-986E-4769-B1AE-49289FBEE757}"/>
          </ac:spMkLst>
        </pc:spChg>
      </pc:sldChg>
      <pc:sldChg chg="modSp">
        <pc:chgData name="Davis, Martell V." userId="S::martell.v.davis-1@ou.edu::a8786b95-349b-408d-aaea-aae3640d63f8" providerId="AD" clId="Web-{24F6C0D8-B5C6-431A-85C6-E7D560CF0953}" dt="2021-07-11T02:10:18.102" v="414" actId="20577"/>
        <pc:sldMkLst>
          <pc:docMk/>
          <pc:sldMk cId="149970831" sldId="259"/>
        </pc:sldMkLst>
        <pc:spChg chg="mod">
          <ac:chgData name="Davis, Martell V." userId="S::martell.v.davis-1@ou.edu::a8786b95-349b-408d-aaea-aae3640d63f8" providerId="AD" clId="Web-{24F6C0D8-B5C6-431A-85C6-E7D560CF0953}" dt="2021-07-11T02:10:18.102" v="414" actId="20577"/>
          <ac:spMkLst>
            <pc:docMk/>
            <pc:sldMk cId="149970831" sldId="259"/>
            <ac:spMk id="3" creationId="{6161CA57-AF8B-4972-9AF5-2FA840F6BE0B}"/>
          </ac:spMkLst>
        </pc:spChg>
      </pc:sldChg>
      <pc:sldChg chg="modSp modNotes">
        <pc:chgData name="Davis, Martell V." userId="S::martell.v.davis-1@ou.edu::a8786b95-349b-408d-aaea-aae3640d63f8" providerId="AD" clId="Web-{24F6C0D8-B5C6-431A-85C6-E7D560CF0953}" dt="2021-07-11T02:02:07.822" v="193"/>
        <pc:sldMkLst>
          <pc:docMk/>
          <pc:sldMk cId="1182419680" sldId="262"/>
        </pc:sldMkLst>
        <pc:spChg chg="mod">
          <ac:chgData name="Davis, Martell V." userId="S::martell.v.davis-1@ou.edu::a8786b95-349b-408d-aaea-aae3640d63f8" providerId="AD" clId="Web-{24F6C0D8-B5C6-431A-85C6-E7D560CF0953}" dt="2021-07-11T02:02:00.697" v="191" actId="20577"/>
          <ac:spMkLst>
            <pc:docMk/>
            <pc:sldMk cId="1182419680" sldId="262"/>
            <ac:spMk id="3" creationId="{9471F2A1-9183-4D6C-8A66-16BF574A7283}"/>
          </ac:spMkLst>
        </pc:spChg>
      </pc:sldChg>
      <pc:sldChg chg="modSp modNotes">
        <pc:chgData name="Davis, Martell V." userId="S::martell.v.davis-1@ou.edu::a8786b95-349b-408d-aaea-aae3640d63f8" providerId="AD" clId="Web-{24F6C0D8-B5C6-431A-85C6-E7D560CF0953}" dt="2021-07-11T02:08:41.052" v="396" actId="20577"/>
        <pc:sldMkLst>
          <pc:docMk/>
          <pc:sldMk cId="2268185415" sldId="264"/>
        </pc:sldMkLst>
        <pc:spChg chg="mod">
          <ac:chgData name="Davis, Martell V." userId="S::martell.v.davis-1@ou.edu::a8786b95-349b-408d-aaea-aae3640d63f8" providerId="AD" clId="Web-{24F6C0D8-B5C6-431A-85C6-E7D560CF0953}" dt="2021-07-11T02:08:41.052" v="396" actId="20577"/>
          <ac:spMkLst>
            <pc:docMk/>
            <pc:sldMk cId="2268185415" sldId="264"/>
            <ac:spMk id="3" creationId="{1FBD35CA-36F5-4E1A-819E-95F2F74BED9B}"/>
          </ac:spMkLst>
        </pc:spChg>
      </pc:sldChg>
      <pc:sldChg chg="addSp delSp modSp new mod ord setBg modClrScheme addAnim delAnim setClrOvrMap chgLayout">
        <pc:chgData name="Davis, Martell V." userId="S::martell.v.davis-1@ou.edu::a8786b95-349b-408d-aaea-aae3640d63f8" providerId="AD" clId="Web-{24F6C0D8-B5C6-431A-85C6-E7D560CF0953}" dt="2021-07-11T01:47:03.627" v="88"/>
        <pc:sldMkLst>
          <pc:docMk/>
          <pc:sldMk cId="565363400" sldId="267"/>
        </pc:sldMkLst>
        <pc:spChg chg="mod ord">
          <ac:chgData name="Davis, Martell V." userId="S::martell.v.davis-1@ou.edu::a8786b95-349b-408d-aaea-aae3640d63f8" providerId="AD" clId="Web-{24F6C0D8-B5C6-431A-85C6-E7D560CF0953}" dt="2021-07-11T01:47:03.611" v="85"/>
          <ac:spMkLst>
            <pc:docMk/>
            <pc:sldMk cId="565363400" sldId="267"/>
            <ac:spMk id="2" creationId="{64986E75-690D-4D4E-9C0C-FA19E8DE1079}"/>
          </ac:spMkLst>
        </pc:spChg>
        <pc:spChg chg="mod ord">
          <ac:chgData name="Davis, Martell V." userId="S::martell.v.davis-1@ou.edu::a8786b95-349b-408d-aaea-aae3640d63f8" providerId="AD" clId="Web-{24F6C0D8-B5C6-431A-85C6-E7D560CF0953}" dt="2021-07-11T01:47:03.611" v="85"/>
          <ac:spMkLst>
            <pc:docMk/>
            <pc:sldMk cId="565363400" sldId="267"/>
            <ac:spMk id="3" creationId="{5F082804-B37F-475D-89C6-E1FAFC7900BE}"/>
          </ac:spMkLst>
        </pc:spChg>
        <pc:spChg chg="add del mod">
          <ac:chgData name="Davis, Martell V." userId="S::martell.v.davis-1@ou.edu::a8786b95-349b-408d-aaea-aae3640d63f8" providerId="AD" clId="Web-{24F6C0D8-B5C6-431A-85C6-E7D560CF0953}" dt="2021-07-11T01:43:34.475" v="23"/>
          <ac:spMkLst>
            <pc:docMk/>
            <pc:sldMk cId="565363400" sldId="267"/>
            <ac:spMk id="5" creationId="{6252D0D3-F651-4719-ADC2-AE3FEEFDAC19}"/>
          </ac:spMkLst>
        </pc:spChg>
        <pc:spChg chg="add del">
          <ac:chgData name="Davis, Martell V." userId="S::martell.v.davis-1@ou.edu::a8786b95-349b-408d-aaea-aae3640d63f8" providerId="AD" clId="Web-{24F6C0D8-B5C6-431A-85C6-E7D560CF0953}" dt="2021-07-11T01:45:37.750" v="68"/>
          <ac:spMkLst>
            <pc:docMk/>
            <pc:sldMk cId="565363400" sldId="267"/>
            <ac:spMk id="12" creationId="{E49CC64F-7275-4E33-961B-0C5CDC439875}"/>
          </ac:spMkLst>
        </pc:spChg>
        <pc:spChg chg="add del">
          <ac:chgData name="Davis, Martell V." userId="S::martell.v.davis-1@ou.edu::a8786b95-349b-408d-aaea-aae3640d63f8" providerId="AD" clId="Web-{24F6C0D8-B5C6-431A-85C6-E7D560CF0953}" dt="2021-07-11T01:46:32.610" v="77"/>
          <ac:spMkLst>
            <pc:docMk/>
            <pc:sldMk cId="565363400" sldId="267"/>
            <ac:spMk id="17" creationId="{0671A8AE-40A1-4631-A6B8-581AFF065482}"/>
          </ac:spMkLst>
        </pc:spChg>
        <pc:spChg chg="add del">
          <ac:chgData name="Davis, Martell V." userId="S::martell.v.davis-1@ou.edu::a8786b95-349b-408d-aaea-aae3640d63f8" providerId="AD" clId="Web-{24F6C0D8-B5C6-431A-85C6-E7D560CF0953}" dt="2021-07-11T01:46:32.610" v="77"/>
          <ac:spMkLst>
            <pc:docMk/>
            <pc:sldMk cId="565363400" sldId="267"/>
            <ac:spMk id="19" creationId="{AB58EF07-17C2-48CF-ABB0-EEF1F17CB8F0}"/>
          </ac:spMkLst>
        </pc:spChg>
        <pc:spChg chg="add del">
          <ac:chgData name="Davis, Martell V." userId="S::martell.v.davis-1@ou.edu::a8786b95-349b-408d-aaea-aae3640d63f8" providerId="AD" clId="Web-{24F6C0D8-B5C6-431A-85C6-E7D560CF0953}" dt="2021-07-11T01:46:32.610" v="77"/>
          <ac:spMkLst>
            <pc:docMk/>
            <pc:sldMk cId="565363400" sldId="267"/>
            <ac:spMk id="21" creationId="{AF2F604E-43BE-4DC3-B983-E071523364F8}"/>
          </ac:spMkLst>
        </pc:spChg>
        <pc:spChg chg="add del">
          <ac:chgData name="Davis, Martell V." userId="S::martell.v.davis-1@ou.edu::a8786b95-349b-408d-aaea-aae3640d63f8" providerId="AD" clId="Web-{24F6C0D8-B5C6-431A-85C6-E7D560CF0953}" dt="2021-07-11T01:46:32.610" v="77"/>
          <ac:spMkLst>
            <pc:docMk/>
            <pc:sldMk cId="565363400" sldId="267"/>
            <ac:spMk id="23" creationId="{08C9B587-E65E-4B52-B37C-ABEBB6E87928}"/>
          </ac:spMkLst>
        </pc:spChg>
        <pc:spChg chg="add del">
          <ac:chgData name="Davis, Martell V." userId="S::martell.v.davis-1@ou.edu::a8786b95-349b-408d-aaea-aae3640d63f8" providerId="AD" clId="Web-{24F6C0D8-B5C6-431A-85C6-E7D560CF0953}" dt="2021-07-11T01:47:03.627" v="86"/>
          <ac:spMkLst>
            <pc:docMk/>
            <pc:sldMk cId="565363400" sldId="267"/>
            <ac:spMk id="28" creationId="{E91DC736-0EF8-4F87-9146-EBF1D2EE4D3D}"/>
          </ac:spMkLst>
        </pc:spChg>
        <pc:spChg chg="add del">
          <ac:chgData name="Davis, Martell V." userId="S::martell.v.davis-1@ou.edu::a8786b95-349b-408d-aaea-aae3640d63f8" providerId="AD" clId="Web-{24F6C0D8-B5C6-431A-85C6-E7D560CF0953}" dt="2021-07-11T01:47:03.627" v="86"/>
          <ac:spMkLst>
            <pc:docMk/>
            <pc:sldMk cId="565363400" sldId="267"/>
            <ac:spMk id="30" creationId="{097CD68E-23E3-4007-8847-CD0944C4F7BE}"/>
          </ac:spMkLst>
        </pc:spChg>
        <pc:spChg chg="add del">
          <ac:chgData name="Davis, Martell V." userId="S::martell.v.davis-1@ou.edu::a8786b95-349b-408d-aaea-aae3640d63f8" providerId="AD" clId="Web-{24F6C0D8-B5C6-431A-85C6-E7D560CF0953}" dt="2021-07-11T01:47:03.627" v="86"/>
          <ac:spMkLst>
            <pc:docMk/>
            <pc:sldMk cId="565363400" sldId="267"/>
            <ac:spMk id="32" creationId="{AF2F604E-43BE-4DC3-B983-E071523364F8}"/>
          </ac:spMkLst>
        </pc:spChg>
        <pc:spChg chg="add del">
          <ac:chgData name="Davis, Martell V." userId="S::martell.v.davis-1@ou.edu::a8786b95-349b-408d-aaea-aae3640d63f8" providerId="AD" clId="Web-{24F6C0D8-B5C6-431A-85C6-E7D560CF0953}" dt="2021-07-11T01:47:03.627" v="86"/>
          <ac:spMkLst>
            <pc:docMk/>
            <pc:sldMk cId="565363400" sldId="267"/>
            <ac:spMk id="34" creationId="{08C9B587-E65E-4B52-B37C-ABEBB6E87928}"/>
          </ac:spMkLst>
        </pc:spChg>
        <pc:spChg chg="add">
          <ac:chgData name="Davis, Martell V." userId="S::martell.v.davis-1@ou.edu::a8786b95-349b-408d-aaea-aae3640d63f8" providerId="AD" clId="Web-{24F6C0D8-B5C6-431A-85C6-E7D560CF0953}" dt="2021-07-11T01:47:03.627" v="86"/>
          <ac:spMkLst>
            <pc:docMk/>
            <pc:sldMk cId="565363400" sldId="267"/>
            <ac:spMk id="36" creationId="{0671A8AE-40A1-4631-A6B8-581AFF065482}"/>
          </ac:spMkLst>
        </pc:spChg>
        <pc:spChg chg="add del">
          <ac:chgData name="Davis, Martell V." userId="S::martell.v.davis-1@ou.edu::a8786b95-349b-408d-aaea-aae3640d63f8" providerId="AD" clId="Web-{24F6C0D8-B5C6-431A-85C6-E7D560CF0953}" dt="2021-07-11T01:47:03.611" v="85"/>
          <ac:spMkLst>
            <pc:docMk/>
            <pc:sldMk cId="565363400" sldId="267"/>
            <ac:spMk id="39" creationId="{71B2258F-86CA-4D4D-8270-BC05FCDEBFB3}"/>
          </ac:spMkLst>
        </pc:spChg>
        <pc:spChg chg="add">
          <ac:chgData name="Davis, Martell V." userId="S::martell.v.davis-1@ou.edu::a8786b95-349b-408d-aaea-aae3640d63f8" providerId="AD" clId="Web-{24F6C0D8-B5C6-431A-85C6-E7D560CF0953}" dt="2021-07-11T01:47:03.627" v="86"/>
          <ac:spMkLst>
            <pc:docMk/>
            <pc:sldMk cId="565363400" sldId="267"/>
            <ac:spMk id="41" creationId="{AB58EF07-17C2-48CF-ABB0-EEF1F17CB8F0}"/>
          </ac:spMkLst>
        </pc:spChg>
        <pc:spChg chg="add">
          <ac:chgData name="Davis, Martell V." userId="S::martell.v.davis-1@ou.edu::a8786b95-349b-408d-aaea-aae3640d63f8" providerId="AD" clId="Web-{24F6C0D8-B5C6-431A-85C6-E7D560CF0953}" dt="2021-07-11T01:47:03.627" v="86"/>
          <ac:spMkLst>
            <pc:docMk/>
            <pc:sldMk cId="565363400" sldId="267"/>
            <ac:spMk id="43" creationId="{AF2F604E-43BE-4DC3-B983-E071523364F8}"/>
          </ac:spMkLst>
        </pc:spChg>
        <pc:spChg chg="add">
          <ac:chgData name="Davis, Martell V." userId="S::martell.v.davis-1@ou.edu::a8786b95-349b-408d-aaea-aae3640d63f8" providerId="AD" clId="Web-{24F6C0D8-B5C6-431A-85C6-E7D560CF0953}" dt="2021-07-11T01:47:03.627" v="86"/>
          <ac:spMkLst>
            <pc:docMk/>
            <pc:sldMk cId="565363400" sldId="267"/>
            <ac:spMk id="45" creationId="{08C9B587-E65E-4B52-B37C-ABEBB6E87928}"/>
          </ac:spMkLst>
        </pc:spChg>
        <pc:picChg chg="add del mod">
          <ac:chgData name="Davis, Martell V." userId="S::martell.v.davis-1@ou.edu::a8786b95-349b-408d-aaea-aae3640d63f8" providerId="AD" clId="Web-{24F6C0D8-B5C6-431A-85C6-E7D560CF0953}" dt="2021-07-11T01:43:34.475" v="24"/>
          <ac:picMkLst>
            <pc:docMk/>
            <pc:sldMk cId="565363400" sldId="267"/>
            <ac:picMk id="4" creationId="{4F9D1FAF-E60B-421D-82A6-73004FA3DBA7}"/>
          </ac:picMkLst>
        </pc:picChg>
        <pc:picChg chg="add mod ord">
          <ac:chgData name="Davis, Martell V." userId="S::martell.v.davis-1@ou.edu::a8786b95-349b-408d-aaea-aae3640d63f8" providerId="AD" clId="Web-{24F6C0D8-B5C6-431A-85C6-E7D560CF0953}" dt="2021-07-11T01:47:03.627" v="86"/>
          <ac:picMkLst>
            <pc:docMk/>
            <pc:sldMk cId="565363400" sldId="267"/>
            <ac:picMk id="7" creationId="{4F10C9BE-34A4-474A-8017-7AF28A9C3835}"/>
          </ac:picMkLst>
        </pc:picChg>
      </pc:sldChg>
      <pc:sldChg chg="addSp delSp modSp new del mod setBg modClrScheme setClrOvrMap chgLayout">
        <pc:chgData name="Davis, Martell V." userId="S::martell.v.davis-1@ou.edu::a8786b95-349b-408d-aaea-aae3640d63f8" providerId="AD" clId="Web-{24F6C0D8-B5C6-431A-85C6-E7D560CF0953}" dt="2021-07-11T01:42:51.162" v="12"/>
        <pc:sldMkLst>
          <pc:docMk/>
          <pc:sldMk cId="2272424717" sldId="267"/>
        </pc:sldMkLst>
        <pc:spChg chg="mod ord">
          <ac:chgData name="Davis, Martell V." userId="S::martell.v.davis-1@ou.edu::a8786b95-349b-408d-aaea-aae3640d63f8" providerId="AD" clId="Web-{24F6C0D8-B5C6-431A-85C6-E7D560CF0953}" dt="2021-07-11T01:42:46.630" v="11"/>
          <ac:spMkLst>
            <pc:docMk/>
            <pc:sldMk cId="2272424717" sldId="267"/>
            <ac:spMk id="2" creationId="{5408C23B-F7F5-473E-B6A0-BAC58C815481}"/>
          </ac:spMkLst>
        </pc:spChg>
        <pc:spChg chg="mod ord">
          <ac:chgData name="Davis, Martell V." userId="S::martell.v.davis-1@ou.edu::a8786b95-349b-408d-aaea-aae3640d63f8" providerId="AD" clId="Web-{24F6C0D8-B5C6-431A-85C6-E7D560CF0953}" dt="2021-07-11T01:42:46.630" v="11"/>
          <ac:spMkLst>
            <pc:docMk/>
            <pc:sldMk cId="2272424717" sldId="267"/>
            <ac:spMk id="3" creationId="{902D84D2-F969-40AC-9350-8AEBFB0BB1FA}"/>
          </ac:spMkLst>
        </pc:spChg>
        <pc:spChg chg="add del">
          <ac:chgData name="Davis, Martell V." userId="S::martell.v.davis-1@ou.edu::a8786b95-349b-408d-aaea-aae3640d63f8" providerId="AD" clId="Web-{24F6C0D8-B5C6-431A-85C6-E7D560CF0953}" dt="2021-07-11T01:42:46.630" v="11"/>
          <ac:spMkLst>
            <pc:docMk/>
            <pc:sldMk cId="2272424717" sldId="267"/>
            <ac:spMk id="9" creationId="{71B2258F-86CA-4D4D-8270-BC05FCDEBFB3}"/>
          </ac:spMkLst>
        </pc:spChg>
        <pc:spChg chg="add">
          <ac:chgData name="Davis, Martell V." userId="S::martell.v.davis-1@ou.edu::a8786b95-349b-408d-aaea-aae3640d63f8" providerId="AD" clId="Web-{24F6C0D8-B5C6-431A-85C6-E7D560CF0953}" dt="2021-07-11T01:42:46.630" v="11"/>
          <ac:spMkLst>
            <pc:docMk/>
            <pc:sldMk cId="2272424717" sldId="267"/>
            <ac:spMk id="11" creationId="{B4D3D850-2041-4B7C-AED9-54DA385B14F7}"/>
          </ac:spMkLst>
        </pc:spChg>
        <pc:spChg chg="add">
          <ac:chgData name="Davis, Martell V." userId="S::martell.v.davis-1@ou.edu::a8786b95-349b-408d-aaea-aae3640d63f8" providerId="AD" clId="Web-{24F6C0D8-B5C6-431A-85C6-E7D560CF0953}" dt="2021-07-11T01:42:46.630" v="11"/>
          <ac:spMkLst>
            <pc:docMk/>
            <pc:sldMk cId="2272424717" sldId="267"/>
            <ac:spMk id="12" creationId="{B497CCB5-5FC2-473C-AFCC-2430CEF1DF71}"/>
          </ac:spMkLst>
        </pc:spChg>
        <pc:spChg chg="add">
          <ac:chgData name="Davis, Martell V." userId="S::martell.v.davis-1@ou.edu::a8786b95-349b-408d-aaea-aae3640d63f8" providerId="AD" clId="Web-{24F6C0D8-B5C6-431A-85C6-E7D560CF0953}" dt="2021-07-11T01:42:46.630" v="11"/>
          <ac:spMkLst>
            <pc:docMk/>
            <pc:sldMk cId="2272424717" sldId="267"/>
            <ac:spMk id="13" creationId="{599C8C75-BFDF-44E7-A028-EEB5EDD58817}"/>
          </ac:spMkLst>
        </pc:spChg>
        <pc:spChg chg="add del">
          <ac:chgData name="Davis, Martell V." userId="S::martell.v.davis-1@ou.edu::a8786b95-349b-408d-aaea-aae3640d63f8" providerId="AD" clId="Web-{24F6C0D8-B5C6-431A-85C6-E7D560CF0953}" dt="2021-07-11T01:42:46.615" v="10"/>
          <ac:spMkLst>
            <pc:docMk/>
            <pc:sldMk cId="2272424717" sldId="267"/>
            <ac:spMk id="14" creationId="{27BDFED6-6E33-4606-AFE2-886ADB1C018E}"/>
          </ac:spMkLst>
        </pc:spChg>
        <pc:spChg chg="add del">
          <ac:chgData name="Davis, Martell V." userId="S::martell.v.davis-1@ou.edu::a8786b95-349b-408d-aaea-aae3640d63f8" providerId="AD" clId="Web-{24F6C0D8-B5C6-431A-85C6-E7D560CF0953}" dt="2021-07-11T01:42:46.615" v="10"/>
          <ac:spMkLst>
            <pc:docMk/>
            <pc:sldMk cId="2272424717" sldId="267"/>
            <ac:spMk id="16" creationId="{890DEF05-784E-4B61-89E4-04C4ECF4E5A0}"/>
          </ac:spMkLst>
        </pc:spChg>
        <pc:picChg chg="add mod ord">
          <ac:chgData name="Davis, Martell V." userId="S::martell.v.davis-1@ou.edu::a8786b95-349b-408d-aaea-aae3640d63f8" providerId="AD" clId="Web-{24F6C0D8-B5C6-431A-85C6-E7D560CF0953}" dt="2021-07-11T01:42:46.630" v="11"/>
          <ac:picMkLst>
            <pc:docMk/>
            <pc:sldMk cId="2272424717" sldId="267"/>
            <ac:picMk id="4" creationId="{C6156743-7E3C-4B93-B8BE-328A3E293C6F}"/>
          </ac:picMkLst>
        </pc:picChg>
        <pc:picChg chg="add mod">
          <ac:chgData name="Davis, Martell V." userId="S::martell.v.davis-1@ou.edu::a8786b95-349b-408d-aaea-aae3640d63f8" providerId="AD" clId="Web-{24F6C0D8-B5C6-431A-85C6-E7D560CF0953}" dt="2021-07-11T01:42:46.630" v="11"/>
          <ac:picMkLst>
            <pc:docMk/>
            <pc:sldMk cId="2272424717" sldId="267"/>
            <ac:picMk id="5" creationId="{F4F35FEB-5FD6-478C-AF90-6908C74D0FBF}"/>
          </ac:picMkLst>
        </pc:picChg>
        <pc:cxnChg chg="add del">
          <ac:chgData name="Davis, Martell V." userId="S::martell.v.davis-1@ou.edu::a8786b95-349b-408d-aaea-aae3640d63f8" providerId="AD" clId="Web-{24F6C0D8-B5C6-431A-85C6-E7D560CF0953}" dt="2021-07-11T01:42:46.615" v="10"/>
          <ac:cxnSpMkLst>
            <pc:docMk/>
            <pc:sldMk cId="2272424717" sldId="267"/>
            <ac:cxnSpMk id="18" creationId="{C41BAEC7-F7B0-4224-8B18-8F74B7D87F0B}"/>
          </ac:cxnSpMkLst>
        </pc:cxnChg>
      </pc:sldChg>
    </pc:docChg>
  </pc:docChgLst>
  <pc:docChgLst>
    <pc:chgData name="Campbell, Eric J." userId="S::eric.j.campbell-1@ou.edu::02c12ad5-4389-4ccc-a9f0-0fda562d78ee" providerId="AD" clId="Web-{400E1EDE-3774-49C5-B771-4903A606B470}"/>
    <pc:docChg chg="modSld">
      <pc:chgData name="Campbell, Eric J." userId="S::eric.j.campbell-1@ou.edu::02c12ad5-4389-4ccc-a9f0-0fda562d78ee" providerId="AD" clId="Web-{400E1EDE-3774-49C5-B771-4903A606B470}" dt="2021-07-14T23:33:50.511" v="2" actId="20577"/>
      <pc:docMkLst>
        <pc:docMk/>
      </pc:docMkLst>
      <pc:sldChg chg="modSp">
        <pc:chgData name="Campbell, Eric J." userId="S::eric.j.campbell-1@ou.edu::02c12ad5-4389-4ccc-a9f0-0fda562d78ee" providerId="AD" clId="Web-{400E1EDE-3774-49C5-B771-4903A606B470}" dt="2021-07-14T23:33:50.511" v="2" actId="20577"/>
        <pc:sldMkLst>
          <pc:docMk/>
          <pc:sldMk cId="330670112" sldId="274"/>
        </pc:sldMkLst>
        <pc:spChg chg="mod">
          <ac:chgData name="Campbell, Eric J." userId="S::eric.j.campbell-1@ou.edu::02c12ad5-4389-4ccc-a9f0-0fda562d78ee" providerId="AD" clId="Web-{400E1EDE-3774-49C5-B771-4903A606B470}" dt="2021-07-14T23:33:50.511" v="2" actId="20577"/>
          <ac:spMkLst>
            <pc:docMk/>
            <pc:sldMk cId="330670112" sldId="274"/>
            <ac:spMk id="3" creationId="{98610488-4564-4075-9E7D-04A62628F0FF}"/>
          </ac:spMkLst>
        </pc:spChg>
      </pc:sldChg>
    </pc:docChg>
  </pc:docChgLst>
  <pc:docChgLst>
    <pc:chgData name="Davis, Martell V." userId="S::martell.v.davis-1@ou.edu::a8786b95-349b-408d-aaea-aae3640d63f8" providerId="AD" clId="Web-{46BBF26F-F8AF-4AA7-A8CE-4DBEC83C2C12}"/>
    <pc:docChg chg="modSld">
      <pc:chgData name="Davis, Martell V." userId="S::martell.v.davis-1@ou.edu::a8786b95-349b-408d-aaea-aae3640d63f8" providerId="AD" clId="Web-{46BBF26F-F8AF-4AA7-A8CE-4DBEC83C2C12}" dt="2021-07-15T01:30:06.079" v="1" actId="20577"/>
      <pc:docMkLst>
        <pc:docMk/>
      </pc:docMkLst>
      <pc:sldChg chg="modSp">
        <pc:chgData name="Davis, Martell V." userId="S::martell.v.davis-1@ou.edu::a8786b95-349b-408d-aaea-aae3640d63f8" providerId="AD" clId="Web-{46BBF26F-F8AF-4AA7-A8CE-4DBEC83C2C12}" dt="2021-07-15T01:30:06.079" v="1" actId="20577"/>
        <pc:sldMkLst>
          <pc:docMk/>
          <pc:sldMk cId="2268185415" sldId="264"/>
        </pc:sldMkLst>
        <pc:spChg chg="mod">
          <ac:chgData name="Davis, Martell V." userId="S::martell.v.davis-1@ou.edu::a8786b95-349b-408d-aaea-aae3640d63f8" providerId="AD" clId="Web-{46BBF26F-F8AF-4AA7-A8CE-4DBEC83C2C12}" dt="2021-07-15T01:30:06.079" v="1" actId="20577"/>
          <ac:spMkLst>
            <pc:docMk/>
            <pc:sldMk cId="2268185415" sldId="264"/>
            <ac:spMk id="3" creationId="{1FBD35CA-36F5-4E1A-819E-95F2F74BED9B}"/>
          </ac:spMkLst>
        </pc:spChg>
      </pc:sldChg>
    </pc:docChg>
  </pc:docChgLst>
  <pc:docChgLst>
    <pc:chgData name="Davis, Martell V." userId="S::martell.v.davis-1@ou.edu::a8786b95-349b-408d-aaea-aae3640d63f8" providerId="AD" clId="Web-{0C20BA2E-1664-4D58-9083-9EB29904F61F}"/>
    <pc:docChg chg="addSld">
      <pc:chgData name="Davis, Martell V." userId="S::martell.v.davis-1@ou.edu::a8786b95-349b-408d-aaea-aae3640d63f8" providerId="AD" clId="Web-{0C20BA2E-1664-4D58-9083-9EB29904F61F}" dt="2021-07-15T00:13:03.452" v="1"/>
      <pc:docMkLst>
        <pc:docMk/>
      </pc:docMkLst>
      <pc:sldChg chg="add">
        <pc:chgData name="Davis, Martell V." userId="S::martell.v.davis-1@ou.edu::a8786b95-349b-408d-aaea-aae3640d63f8" providerId="AD" clId="Web-{0C20BA2E-1664-4D58-9083-9EB29904F61F}" dt="2021-07-15T00:12:57.577" v="0"/>
        <pc:sldMkLst>
          <pc:docMk/>
          <pc:sldMk cId="3496858045" sldId="279"/>
        </pc:sldMkLst>
      </pc:sldChg>
      <pc:sldChg chg="add">
        <pc:chgData name="Davis, Martell V." userId="S::martell.v.davis-1@ou.edu::a8786b95-349b-408d-aaea-aae3640d63f8" providerId="AD" clId="Web-{0C20BA2E-1664-4D58-9083-9EB29904F61F}" dt="2021-07-15T00:13:03.452" v="1"/>
        <pc:sldMkLst>
          <pc:docMk/>
          <pc:sldMk cId="2858013572" sldId="280"/>
        </pc:sldMkLst>
      </pc:sldChg>
    </pc:docChg>
  </pc:docChgLst>
  <pc:docChgLst>
    <pc:chgData name="Campbell, Eric J." userId="S::eric.j.campbell-1@ou.edu::02c12ad5-4389-4ccc-a9f0-0fda562d78ee" providerId="AD" clId="Web-{B5FB4616-1A6F-4A4F-9963-9410D94C83F1}"/>
    <pc:docChg chg="addSld modSld">
      <pc:chgData name="Campbell, Eric J." userId="S::eric.j.campbell-1@ou.edu::02c12ad5-4389-4ccc-a9f0-0fda562d78ee" providerId="AD" clId="Web-{B5FB4616-1A6F-4A4F-9963-9410D94C83F1}" dt="2021-07-15T00:58:53.831" v="3"/>
      <pc:docMkLst>
        <pc:docMk/>
      </pc:docMkLst>
      <pc:sldChg chg="mod modShow">
        <pc:chgData name="Campbell, Eric J." userId="S::eric.j.campbell-1@ou.edu::02c12ad5-4389-4ccc-a9f0-0fda562d78ee" providerId="AD" clId="Web-{B5FB4616-1A6F-4A4F-9963-9410D94C83F1}" dt="2021-07-15T00:58:49.378" v="1"/>
        <pc:sldMkLst>
          <pc:docMk/>
          <pc:sldMk cId="135275769" sldId="261"/>
        </pc:sldMkLst>
      </pc:sldChg>
      <pc:sldChg chg="mod modShow">
        <pc:chgData name="Campbell, Eric J." userId="S::eric.j.campbell-1@ou.edu::02c12ad5-4389-4ccc-a9f0-0fda562d78ee" providerId="AD" clId="Web-{B5FB4616-1A6F-4A4F-9963-9410D94C83F1}" dt="2021-07-15T00:58:42.081" v="0"/>
        <pc:sldMkLst>
          <pc:docMk/>
          <pc:sldMk cId="2268185415" sldId="264"/>
        </pc:sldMkLst>
      </pc:sldChg>
      <pc:sldChg chg="mod modShow">
        <pc:chgData name="Campbell, Eric J." userId="S::eric.j.campbell-1@ou.edu::02c12ad5-4389-4ccc-a9f0-0fda562d78ee" providerId="AD" clId="Web-{B5FB4616-1A6F-4A4F-9963-9410D94C83F1}" dt="2021-07-15T00:58:51.862" v="2"/>
        <pc:sldMkLst>
          <pc:docMk/>
          <pc:sldMk cId="3616364974" sldId="271"/>
        </pc:sldMkLst>
      </pc:sldChg>
      <pc:sldChg chg="add replId">
        <pc:chgData name="Campbell, Eric J." userId="S::eric.j.campbell-1@ou.edu::02c12ad5-4389-4ccc-a9f0-0fda562d78ee" providerId="AD" clId="Web-{B5FB4616-1A6F-4A4F-9963-9410D94C83F1}" dt="2021-07-15T00:58:53.831" v="3"/>
        <pc:sldMkLst>
          <pc:docMk/>
          <pc:sldMk cId="4087234644" sldId="281"/>
        </pc:sldMkLst>
      </pc:sldChg>
    </pc:docChg>
  </pc:docChgLst>
  <pc:docChgLst>
    <pc:chgData name="Davis, Martell V." userId="S::martell.v.davis-1@ou.edu::a8786b95-349b-408d-aaea-aae3640d63f8" providerId="AD" clId="Web-{1A3F0F26-77F8-4C59-BC3E-BE68CD9E33D9}"/>
    <pc:docChg chg="modSld">
      <pc:chgData name="Davis, Martell V." userId="S::martell.v.davis-1@ou.edu::a8786b95-349b-408d-aaea-aae3640d63f8" providerId="AD" clId="Web-{1A3F0F26-77F8-4C59-BC3E-BE68CD9E33D9}" dt="2021-07-12T01:39:15.574" v="10" actId="20577"/>
      <pc:docMkLst>
        <pc:docMk/>
      </pc:docMkLst>
      <pc:sldChg chg="modSp">
        <pc:chgData name="Davis, Martell V." userId="S::martell.v.davis-1@ou.edu::a8786b95-349b-408d-aaea-aae3640d63f8" providerId="AD" clId="Web-{1A3F0F26-77F8-4C59-BC3E-BE68CD9E33D9}" dt="2021-07-12T01:39:15.574" v="10" actId="20577"/>
        <pc:sldMkLst>
          <pc:docMk/>
          <pc:sldMk cId="149970831" sldId="259"/>
        </pc:sldMkLst>
        <pc:spChg chg="mod">
          <ac:chgData name="Davis, Martell V." userId="S::martell.v.davis-1@ou.edu::a8786b95-349b-408d-aaea-aae3640d63f8" providerId="AD" clId="Web-{1A3F0F26-77F8-4C59-BC3E-BE68CD9E33D9}" dt="2021-07-12T01:39:15.574" v="10" actId="20577"/>
          <ac:spMkLst>
            <pc:docMk/>
            <pc:sldMk cId="149970831" sldId="259"/>
            <ac:spMk id="3" creationId="{6161CA57-AF8B-4972-9AF5-2FA840F6BE0B}"/>
          </ac:spMkLst>
        </pc:spChg>
      </pc:sldChg>
    </pc:docChg>
  </pc:docChgLst>
  <pc:docChgLst>
    <pc:chgData name="Campbell, Eric J." userId="S::eric.j.campbell-1@ou.edu::02c12ad5-4389-4ccc-a9f0-0fda562d78ee" providerId="AD" clId="Web-{5B03583E-BEE0-4927-8203-BE05A6E1E9C9}"/>
    <pc:docChg chg="modSld">
      <pc:chgData name="Campbell, Eric J." userId="S::eric.j.campbell-1@ou.edu::02c12ad5-4389-4ccc-a9f0-0fda562d78ee" providerId="AD" clId="Web-{5B03583E-BEE0-4927-8203-BE05A6E1E9C9}" dt="2021-07-15T00:48:54.140" v="655" actId="1076"/>
      <pc:docMkLst>
        <pc:docMk/>
      </pc:docMkLst>
      <pc:sldChg chg="modSp modNotes">
        <pc:chgData name="Campbell, Eric J." userId="S::eric.j.campbell-1@ou.edu::02c12ad5-4389-4ccc-a9f0-0fda562d78ee" providerId="AD" clId="Web-{5B03583E-BEE0-4927-8203-BE05A6E1E9C9}" dt="2021-07-15T00:48:54.140" v="655" actId="1076"/>
        <pc:sldMkLst>
          <pc:docMk/>
          <pc:sldMk cId="330670112" sldId="274"/>
        </pc:sldMkLst>
        <pc:spChg chg="mod">
          <ac:chgData name="Campbell, Eric J." userId="S::eric.j.campbell-1@ou.edu::02c12ad5-4389-4ccc-a9f0-0fda562d78ee" providerId="AD" clId="Web-{5B03583E-BEE0-4927-8203-BE05A6E1E9C9}" dt="2021-07-15T00:48:41.030" v="652" actId="1076"/>
          <ac:spMkLst>
            <pc:docMk/>
            <pc:sldMk cId="330670112" sldId="274"/>
            <ac:spMk id="2" creationId="{06A3520D-14F8-47BF-BA66-0CD6BF004EBC}"/>
          </ac:spMkLst>
        </pc:spChg>
        <pc:spChg chg="mod">
          <ac:chgData name="Campbell, Eric J." userId="S::eric.j.campbell-1@ou.edu::02c12ad5-4389-4ccc-a9f0-0fda562d78ee" providerId="AD" clId="Web-{5B03583E-BEE0-4927-8203-BE05A6E1E9C9}" dt="2021-07-15T00:48:54.140" v="655" actId="1076"/>
          <ac:spMkLst>
            <pc:docMk/>
            <pc:sldMk cId="330670112" sldId="274"/>
            <ac:spMk id="3" creationId="{98610488-4564-4075-9E7D-04A62628F0FF}"/>
          </ac:spMkLst>
        </pc:spChg>
      </pc:sldChg>
    </pc:docChg>
  </pc:docChgLst>
  <pc:docChgLst>
    <pc:chgData name="Williams, Matt C." userId="S::mattwilliams@ou.edu::eb728a15-336c-4194-bac7-ebb4fb243b44" providerId="AD" clId="Web-{274DC8AE-D446-4589-B33A-89E9D4570967}"/>
    <pc:docChg chg="modSld">
      <pc:chgData name="Williams, Matt C." userId="S::mattwilliams@ou.edu::eb728a15-336c-4194-bac7-ebb4fb243b44" providerId="AD" clId="Web-{274DC8AE-D446-4589-B33A-89E9D4570967}" dt="2021-07-15T00:35:16.060" v="32" actId="20577"/>
      <pc:docMkLst>
        <pc:docMk/>
      </pc:docMkLst>
      <pc:sldChg chg="modSp">
        <pc:chgData name="Williams, Matt C." userId="S::mattwilliams@ou.edu::eb728a15-336c-4194-bac7-ebb4fb243b44" providerId="AD" clId="Web-{274DC8AE-D446-4589-B33A-89E9D4570967}" dt="2021-07-15T00:34:00.826" v="3" actId="20577"/>
        <pc:sldMkLst>
          <pc:docMk/>
          <pc:sldMk cId="2537634628" sldId="258"/>
        </pc:sldMkLst>
        <pc:spChg chg="mod">
          <ac:chgData name="Williams, Matt C." userId="S::mattwilliams@ou.edu::eb728a15-336c-4194-bac7-ebb4fb243b44" providerId="AD" clId="Web-{274DC8AE-D446-4589-B33A-89E9D4570967}" dt="2021-07-15T00:34:00.826" v="3" actId="20577"/>
          <ac:spMkLst>
            <pc:docMk/>
            <pc:sldMk cId="2537634628" sldId="258"/>
            <ac:spMk id="8" creationId="{C656E508-2985-4DE2-91CB-0F67FA20DAD2}"/>
          </ac:spMkLst>
        </pc:spChg>
      </pc:sldChg>
      <pc:sldChg chg="modSp">
        <pc:chgData name="Williams, Matt C." userId="S::mattwilliams@ou.edu::eb728a15-336c-4194-bac7-ebb4fb243b44" providerId="AD" clId="Web-{274DC8AE-D446-4589-B33A-89E9D4570967}" dt="2021-07-15T00:35:16.060" v="32" actId="20577"/>
        <pc:sldMkLst>
          <pc:docMk/>
          <pc:sldMk cId="149970831" sldId="259"/>
        </pc:sldMkLst>
        <pc:spChg chg="mod">
          <ac:chgData name="Williams, Matt C." userId="S::mattwilliams@ou.edu::eb728a15-336c-4194-bac7-ebb4fb243b44" providerId="AD" clId="Web-{274DC8AE-D446-4589-B33A-89E9D4570967}" dt="2021-07-15T00:35:16.060" v="32" actId="20577"/>
          <ac:spMkLst>
            <pc:docMk/>
            <pc:sldMk cId="149970831" sldId="259"/>
            <ac:spMk id="3" creationId="{6161CA57-AF8B-4972-9AF5-2FA840F6BE0B}"/>
          </ac:spMkLst>
        </pc:spChg>
      </pc:sldChg>
    </pc:docChg>
  </pc:docChgLst>
  <pc:docChgLst>
    <pc:chgData name="Davis, Martell V." userId="S::martell.v.davis-1@ou.edu::a8786b95-349b-408d-aaea-aae3640d63f8" providerId="AD" clId="Web-{ACE920CD-C212-4D2E-B03A-9A7AEF6FEDF3}"/>
    <pc:docChg chg="modSld">
      <pc:chgData name="Davis, Martell V." userId="S::martell.v.davis-1@ou.edu::a8786b95-349b-408d-aaea-aae3640d63f8" providerId="AD" clId="Web-{ACE920CD-C212-4D2E-B03A-9A7AEF6FEDF3}" dt="2021-07-15T00:06:58.752" v="4"/>
      <pc:docMkLst>
        <pc:docMk/>
      </pc:docMkLst>
      <pc:sldChg chg="modSp">
        <pc:chgData name="Davis, Martell V." userId="S::martell.v.davis-1@ou.edu::a8786b95-349b-408d-aaea-aae3640d63f8" providerId="AD" clId="Web-{ACE920CD-C212-4D2E-B03A-9A7AEF6FEDF3}" dt="2021-07-15T00:06:58.752" v="4"/>
        <pc:sldMkLst>
          <pc:docMk/>
          <pc:sldMk cId="3598515899" sldId="276"/>
        </pc:sldMkLst>
        <pc:spChg chg="mod">
          <ac:chgData name="Davis, Martell V." userId="S::martell.v.davis-1@ou.edu::a8786b95-349b-408d-aaea-aae3640d63f8" providerId="AD" clId="Web-{ACE920CD-C212-4D2E-B03A-9A7AEF6FEDF3}" dt="2021-07-15T00:06:58.752" v="4"/>
          <ac:spMkLst>
            <pc:docMk/>
            <pc:sldMk cId="3598515899" sldId="276"/>
            <ac:spMk id="3" creationId="{98610488-4564-4075-9E7D-04A62628F0FF}"/>
          </ac:spMkLst>
        </pc:spChg>
      </pc:sldChg>
    </pc:docChg>
  </pc:docChgLst>
  <pc:docChgLst>
    <pc:chgData name="Davis, Martell V." userId="S::martell.v.davis-1@ou.edu::a8786b95-349b-408d-aaea-aae3640d63f8" providerId="AD" clId="Web-{A8408EF5-80E7-4A68-ACB7-AFEC97873285}"/>
    <pc:docChg chg="modSld">
      <pc:chgData name="Davis, Martell V." userId="S::martell.v.davis-1@ou.edu::a8786b95-349b-408d-aaea-aae3640d63f8" providerId="AD" clId="Web-{A8408EF5-80E7-4A68-ACB7-AFEC97873285}" dt="2021-07-11T04:08:28.474" v="65" actId="20577"/>
      <pc:docMkLst>
        <pc:docMk/>
      </pc:docMkLst>
      <pc:sldChg chg="addSp delSp modSp mod setBg">
        <pc:chgData name="Davis, Martell V." userId="S::martell.v.davis-1@ou.edu::a8786b95-349b-408d-aaea-aae3640d63f8" providerId="AD" clId="Web-{A8408EF5-80E7-4A68-ACB7-AFEC97873285}" dt="2021-07-11T04:07:11.175" v="8"/>
        <pc:sldMkLst>
          <pc:docMk/>
          <pc:sldMk cId="1626419345" sldId="257"/>
        </pc:sldMkLst>
        <pc:spChg chg="mod">
          <ac:chgData name="Davis, Martell V." userId="S::martell.v.davis-1@ou.edu::a8786b95-349b-408d-aaea-aae3640d63f8" providerId="AD" clId="Web-{A8408EF5-80E7-4A68-ACB7-AFEC97873285}" dt="2021-07-11T04:07:11.175" v="8"/>
          <ac:spMkLst>
            <pc:docMk/>
            <pc:sldMk cId="1626419345" sldId="257"/>
            <ac:spMk id="2" creationId="{6ADB0CD6-22F3-4A6F-B182-B6C45AAFAC22}"/>
          </ac:spMkLst>
        </pc:spChg>
        <pc:spChg chg="mod ord">
          <ac:chgData name="Davis, Martell V." userId="S::martell.v.davis-1@ou.edu::a8786b95-349b-408d-aaea-aae3640d63f8" providerId="AD" clId="Web-{A8408EF5-80E7-4A68-ACB7-AFEC97873285}" dt="2021-07-11T04:07:11.175" v="8"/>
          <ac:spMkLst>
            <pc:docMk/>
            <pc:sldMk cId="1626419345" sldId="257"/>
            <ac:spMk id="3" creationId="{DA90A5E8-5A19-4983-AAEF-6CFDE4970FC4}"/>
          </ac:spMkLst>
        </pc:spChg>
        <pc:spChg chg="add del mod">
          <ac:chgData name="Davis, Martell V." userId="S::martell.v.davis-1@ou.edu::a8786b95-349b-408d-aaea-aae3640d63f8" providerId="AD" clId="Web-{A8408EF5-80E7-4A68-ACB7-AFEC97873285}" dt="2021-07-11T04:06:10.236" v="6"/>
          <ac:spMkLst>
            <pc:docMk/>
            <pc:sldMk cId="1626419345" sldId="257"/>
            <ac:spMk id="5" creationId="{4615196B-F001-4F74-A1BB-42CFA78184C6}"/>
          </ac:spMkLst>
        </pc:spChg>
        <pc:picChg chg="add del mod">
          <ac:chgData name="Davis, Martell V." userId="S::martell.v.davis-1@ou.edu::a8786b95-349b-408d-aaea-aae3640d63f8" providerId="AD" clId="Web-{A8408EF5-80E7-4A68-ACB7-AFEC97873285}" dt="2021-07-11T04:06:10.236" v="6"/>
          <ac:picMkLst>
            <pc:docMk/>
            <pc:sldMk cId="1626419345" sldId="257"/>
            <ac:picMk id="4" creationId="{726AF394-4A2B-46B4-8B50-FC726E3086BD}"/>
          </ac:picMkLst>
        </pc:picChg>
        <pc:picChg chg="add mod">
          <ac:chgData name="Davis, Martell V." userId="S::martell.v.davis-1@ou.edu::a8786b95-349b-408d-aaea-aae3640d63f8" providerId="AD" clId="Web-{A8408EF5-80E7-4A68-ACB7-AFEC97873285}" dt="2021-07-11T04:07:11.175" v="8"/>
          <ac:picMkLst>
            <pc:docMk/>
            <pc:sldMk cId="1626419345" sldId="257"/>
            <ac:picMk id="7" creationId="{592764A2-C00C-456C-B719-36E7F05FC713}"/>
          </ac:picMkLst>
        </pc:picChg>
      </pc:sldChg>
      <pc:sldChg chg="modSp">
        <pc:chgData name="Davis, Martell V." userId="S::martell.v.davis-1@ou.edu::a8786b95-349b-408d-aaea-aae3640d63f8" providerId="AD" clId="Web-{A8408EF5-80E7-4A68-ACB7-AFEC97873285}" dt="2021-07-11T04:08:28.474" v="65" actId="20577"/>
        <pc:sldMkLst>
          <pc:docMk/>
          <pc:sldMk cId="2537634628" sldId="258"/>
        </pc:sldMkLst>
        <pc:spChg chg="mod">
          <ac:chgData name="Davis, Martell V." userId="S::martell.v.davis-1@ou.edu::a8786b95-349b-408d-aaea-aae3640d63f8" providerId="AD" clId="Web-{A8408EF5-80E7-4A68-ACB7-AFEC97873285}" dt="2021-07-11T04:08:28.474" v="65" actId="20577"/>
          <ac:spMkLst>
            <pc:docMk/>
            <pc:sldMk cId="2537634628" sldId="258"/>
            <ac:spMk id="8" creationId="{C656E508-2985-4DE2-91CB-0F67FA20DAD2}"/>
          </ac:spMkLst>
        </pc:spChg>
      </pc:sldChg>
    </pc:docChg>
  </pc:docChgLst>
  <pc:docChgLst>
    <pc:chgData name="Campbell, Eric J." userId="S::eric.j.campbell-1@ou.edu::02c12ad5-4389-4ccc-a9f0-0fda562d78ee" providerId="AD" clId="Web-{3E3F7A27-BF49-4722-A3D6-9E2FB96A9251}"/>
    <pc:docChg chg="modSld sldOrd">
      <pc:chgData name="Campbell, Eric J." userId="S::eric.j.campbell-1@ou.edu::02c12ad5-4389-4ccc-a9f0-0fda562d78ee" providerId="AD" clId="Web-{3E3F7A27-BF49-4722-A3D6-9E2FB96A9251}" dt="2021-07-15T01:01:51.594" v="18"/>
      <pc:docMkLst>
        <pc:docMk/>
      </pc:docMkLst>
      <pc:sldChg chg="mod modShow">
        <pc:chgData name="Campbell, Eric J." userId="S::eric.j.campbell-1@ou.edu::02c12ad5-4389-4ccc-a9f0-0fda562d78ee" providerId="AD" clId="Web-{3E3F7A27-BF49-4722-A3D6-9E2FB96A9251}" dt="2021-07-15T01:00:25.123" v="10"/>
        <pc:sldMkLst>
          <pc:docMk/>
          <pc:sldMk cId="3513543987" sldId="260"/>
        </pc:sldMkLst>
      </pc:sldChg>
      <pc:sldChg chg="mod ord modShow">
        <pc:chgData name="Campbell, Eric J." userId="S::eric.j.campbell-1@ou.edu::02c12ad5-4389-4ccc-a9f0-0fda562d78ee" providerId="AD" clId="Web-{3E3F7A27-BF49-4722-A3D6-9E2FB96A9251}" dt="2021-07-15T01:01:47.765" v="17"/>
        <pc:sldMkLst>
          <pc:docMk/>
          <pc:sldMk cId="1182419680" sldId="262"/>
        </pc:sldMkLst>
      </pc:sldChg>
      <pc:sldChg chg="mod modShow">
        <pc:chgData name="Campbell, Eric J." userId="S::eric.j.campbell-1@ou.edu::02c12ad5-4389-4ccc-a9f0-0fda562d78ee" providerId="AD" clId="Web-{3E3F7A27-BF49-4722-A3D6-9E2FB96A9251}" dt="2021-07-15T01:00:16.373" v="7"/>
        <pc:sldMkLst>
          <pc:docMk/>
          <pc:sldMk cId="3051078225" sldId="263"/>
        </pc:sldMkLst>
      </pc:sldChg>
      <pc:sldChg chg="mod modShow">
        <pc:chgData name="Campbell, Eric J." userId="S::eric.j.campbell-1@ou.edu::02c12ad5-4389-4ccc-a9f0-0fda562d78ee" providerId="AD" clId="Web-{3E3F7A27-BF49-4722-A3D6-9E2FB96A9251}" dt="2021-07-15T01:00:12.794" v="5"/>
        <pc:sldMkLst>
          <pc:docMk/>
          <pc:sldMk cId="69593754" sldId="265"/>
        </pc:sldMkLst>
      </pc:sldChg>
      <pc:sldChg chg="mod modShow">
        <pc:chgData name="Campbell, Eric J." userId="S::eric.j.campbell-1@ou.edu::02c12ad5-4389-4ccc-a9f0-0fda562d78ee" providerId="AD" clId="Web-{3E3F7A27-BF49-4722-A3D6-9E2FB96A9251}" dt="2021-07-15T01:00:14.607" v="6"/>
        <pc:sldMkLst>
          <pc:docMk/>
          <pc:sldMk cId="635781808" sldId="266"/>
        </pc:sldMkLst>
      </pc:sldChg>
      <pc:sldChg chg="mod ord modShow">
        <pc:chgData name="Campbell, Eric J." userId="S::eric.j.campbell-1@ou.edu::02c12ad5-4389-4ccc-a9f0-0fda562d78ee" providerId="AD" clId="Web-{3E3F7A27-BF49-4722-A3D6-9E2FB96A9251}" dt="2021-07-15T01:01:51.594" v="18"/>
        <pc:sldMkLst>
          <pc:docMk/>
          <pc:sldMk cId="1703924542" sldId="268"/>
        </pc:sldMkLst>
      </pc:sldChg>
      <pc:sldChg chg="mod modShow">
        <pc:chgData name="Campbell, Eric J." userId="S::eric.j.campbell-1@ou.edu::02c12ad5-4389-4ccc-a9f0-0fda562d78ee" providerId="AD" clId="Web-{3E3F7A27-BF49-4722-A3D6-9E2FB96A9251}" dt="2021-07-15T01:01:39.140" v="15"/>
        <pc:sldMkLst>
          <pc:docMk/>
          <pc:sldMk cId="701839025" sldId="269"/>
        </pc:sldMkLst>
      </pc:sldChg>
      <pc:sldChg chg="mod modShow">
        <pc:chgData name="Campbell, Eric J." userId="S::eric.j.campbell-1@ou.edu::02c12ad5-4389-4ccc-a9f0-0fda562d78ee" providerId="AD" clId="Web-{3E3F7A27-BF49-4722-A3D6-9E2FB96A9251}" dt="2021-07-15T01:01:41.765" v="16"/>
        <pc:sldMkLst>
          <pc:docMk/>
          <pc:sldMk cId="2527119367" sldId="270"/>
        </pc:sldMkLst>
      </pc:sldChg>
      <pc:sldChg chg="modSp ord">
        <pc:chgData name="Campbell, Eric J." userId="S::eric.j.campbell-1@ou.edu::02c12ad5-4389-4ccc-a9f0-0fda562d78ee" providerId="AD" clId="Web-{3E3F7A27-BF49-4722-A3D6-9E2FB96A9251}" dt="2021-07-15T00:59:42.919" v="4"/>
        <pc:sldMkLst>
          <pc:docMk/>
          <pc:sldMk cId="1142895354" sldId="278"/>
        </pc:sldMkLst>
        <pc:spChg chg="mod">
          <ac:chgData name="Campbell, Eric J." userId="S::eric.j.campbell-1@ou.edu::02c12ad5-4389-4ccc-a9f0-0fda562d78ee" providerId="AD" clId="Web-{3E3F7A27-BF49-4722-A3D6-9E2FB96A9251}" dt="2021-07-15T00:59:42.809" v="3" actId="20577"/>
          <ac:spMkLst>
            <pc:docMk/>
            <pc:sldMk cId="1142895354" sldId="278"/>
            <ac:spMk id="2" creationId="{2AAE3947-7AA8-4F88-A0B7-1A1769755C2A}"/>
          </ac:spMkLst>
        </pc:spChg>
      </pc:sldChg>
    </pc:docChg>
  </pc:docChgLst>
  <pc:docChgLst>
    <pc:chgData name="Williams, Matt C." userId="S::mattwilliams@ou.edu::eb728a15-336c-4194-bac7-ebb4fb243b44" providerId="AD" clId="Web-{D2E66F6A-457A-4337-A5C3-3A54388B9E0F}"/>
    <pc:docChg chg="modSld">
      <pc:chgData name="Williams, Matt C." userId="S::mattwilliams@ou.edu::eb728a15-336c-4194-bac7-ebb4fb243b44" providerId="AD" clId="Web-{D2E66F6A-457A-4337-A5C3-3A54388B9E0F}" dt="2021-07-13T01:26:03.465" v="590" actId="20577"/>
      <pc:docMkLst>
        <pc:docMk/>
      </pc:docMkLst>
      <pc:sldChg chg="modSp">
        <pc:chgData name="Williams, Matt C." userId="S::mattwilliams@ou.edu::eb728a15-336c-4194-bac7-ebb4fb243b44" providerId="AD" clId="Web-{D2E66F6A-457A-4337-A5C3-3A54388B9E0F}" dt="2021-07-13T01:26:03.465" v="590" actId="20577"/>
        <pc:sldMkLst>
          <pc:docMk/>
          <pc:sldMk cId="149970831" sldId="259"/>
        </pc:sldMkLst>
        <pc:spChg chg="mod">
          <ac:chgData name="Williams, Matt C." userId="S::mattwilliams@ou.edu::eb728a15-336c-4194-bac7-ebb4fb243b44" providerId="AD" clId="Web-{D2E66F6A-457A-4337-A5C3-3A54388B9E0F}" dt="2021-07-13T01:26:03.465" v="590" actId="20577"/>
          <ac:spMkLst>
            <pc:docMk/>
            <pc:sldMk cId="149970831" sldId="259"/>
            <ac:spMk id="3" creationId="{6161CA57-AF8B-4972-9AF5-2FA840F6BE0B}"/>
          </ac:spMkLst>
        </pc:spChg>
      </pc:sldChg>
    </pc:docChg>
  </pc:docChgLst>
  <pc:docChgLst>
    <pc:chgData name="Williams, Matt C." userId="S::mattwilliams@ou.edu::eb728a15-336c-4194-bac7-ebb4fb243b44" providerId="AD" clId="Web-{CDCBBE6F-7999-4029-90A6-C9923A12B051}"/>
    <pc:docChg chg="modSld">
      <pc:chgData name="Williams, Matt C." userId="S::mattwilliams@ou.edu::eb728a15-336c-4194-bac7-ebb4fb243b44" providerId="AD" clId="Web-{CDCBBE6F-7999-4029-90A6-C9923A12B051}" dt="2021-07-15T00:15:56.372" v="365" actId="20577"/>
      <pc:docMkLst>
        <pc:docMk/>
      </pc:docMkLst>
      <pc:sldChg chg="modSp">
        <pc:chgData name="Williams, Matt C." userId="S::mattwilliams@ou.edu::eb728a15-336c-4194-bac7-ebb4fb243b44" providerId="AD" clId="Web-{CDCBBE6F-7999-4029-90A6-C9923A12B051}" dt="2021-07-15T00:15:56.372" v="365" actId="20577"/>
        <pc:sldMkLst>
          <pc:docMk/>
          <pc:sldMk cId="330670112" sldId="274"/>
        </pc:sldMkLst>
        <pc:spChg chg="mod">
          <ac:chgData name="Williams, Matt C." userId="S::mattwilliams@ou.edu::eb728a15-336c-4194-bac7-ebb4fb243b44" providerId="AD" clId="Web-{CDCBBE6F-7999-4029-90A6-C9923A12B051}" dt="2021-07-15T00:15:56.372" v="365" actId="20577"/>
          <ac:spMkLst>
            <pc:docMk/>
            <pc:sldMk cId="330670112" sldId="274"/>
            <ac:spMk id="3" creationId="{98610488-4564-4075-9E7D-04A62628F0FF}"/>
          </ac:spMkLst>
        </pc:spChg>
      </pc:sldChg>
    </pc:docChg>
  </pc:docChgLst>
  <pc:docChgLst>
    <pc:chgData name="Davis, Martell V." userId="S::martell.v.davis-1@ou.edu::a8786b95-349b-408d-aaea-aae3640d63f8" providerId="AD" clId="Web-{10322001-3147-4949-BF55-C34FDB1FE762}"/>
    <pc:docChg chg="addSld modSld">
      <pc:chgData name="Davis, Martell V." userId="S::martell.v.davis-1@ou.edu::a8786b95-349b-408d-aaea-aae3640d63f8" providerId="AD" clId="Web-{10322001-3147-4949-BF55-C34FDB1FE762}" dt="2021-07-12T02:37:47.727" v="600" actId="20577"/>
      <pc:docMkLst>
        <pc:docMk/>
      </pc:docMkLst>
      <pc:sldChg chg="modSp">
        <pc:chgData name="Davis, Martell V." userId="S::martell.v.davis-1@ou.edu::a8786b95-349b-408d-aaea-aae3640d63f8" providerId="AD" clId="Web-{10322001-3147-4949-BF55-C34FDB1FE762}" dt="2021-07-12T02:31:22.139" v="296" actId="20577"/>
        <pc:sldMkLst>
          <pc:docMk/>
          <pc:sldMk cId="149970831" sldId="259"/>
        </pc:sldMkLst>
        <pc:spChg chg="mod">
          <ac:chgData name="Davis, Martell V." userId="S::martell.v.davis-1@ou.edu::a8786b95-349b-408d-aaea-aae3640d63f8" providerId="AD" clId="Web-{10322001-3147-4949-BF55-C34FDB1FE762}" dt="2021-07-12T02:31:22.139" v="296" actId="20577"/>
          <ac:spMkLst>
            <pc:docMk/>
            <pc:sldMk cId="149970831" sldId="259"/>
            <ac:spMk id="3" creationId="{6161CA57-AF8B-4972-9AF5-2FA840F6BE0B}"/>
          </ac:spMkLst>
        </pc:spChg>
      </pc:sldChg>
      <pc:sldChg chg="modSp new modNotes">
        <pc:chgData name="Davis, Martell V." userId="S::martell.v.davis-1@ou.edu::a8786b95-349b-408d-aaea-aae3640d63f8" providerId="AD" clId="Web-{10322001-3147-4949-BF55-C34FDB1FE762}" dt="2021-07-12T02:37:47.727" v="600" actId="20577"/>
        <pc:sldMkLst>
          <pc:docMk/>
          <pc:sldMk cId="3616364974" sldId="271"/>
        </pc:sldMkLst>
        <pc:spChg chg="mod">
          <ac:chgData name="Davis, Martell V." userId="S::martell.v.davis-1@ou.edu::a8786b95-349b-408d-aaea-aae3640d63f8" providerId="AD" clId="Web-{10322001-3147-4949-BF55-C34FDB1FE762}" dt="2021-07-12T02:09:59.277" v="38" actId="20577"/>
          <ac:spMkLst>
            <pc:docMk/>
            <pc:sldMk cId="3616364974" sldId="271"/>
            <ac:spMk id="2" creationId="{3F5E5B24-57A2-4E53-AC52-5A2081557FDF}"/>
          </ac:spMkLst>
        </pc:spChg>
        <pc:spChg chg="mod">
          <ac:chgData name="Davis, Martell V." userId="S::martell.v.davis-1@ou.edu::a8786b95-349b-408d-aaea-aae3640d63f8" providerId="AD" clId="Web-{10322001-3147-4949-BF55-C34FDB1FE762}" dt="2021-07-12T02:37:47.727" v="600" actId="20577"/>
          <ac:spMkLst>
            <pc:docMk/>
            <pc:sldMk cId="3616364974" sldId="271"/>
            <ac:spMk id="3" creationId="{3B2D13FA-340A-4A8B-ABF0-C18FDB418DEE}"/>
          </ac:spMkLst>
        </pc:spChg>
      </pc:sldChg>
    </pc:docChg>
  </pc:docChgLst>
  <pc:docChgLst>
    <pc:chgData name="Davis, Martell V." userId="S::martell.v.davis-1@ou.edu::a8786b95-349b-408d-aaea-aae3640d63f8" providerId="AD" clId="Web-{3F306815-2058-4998-B785-AFAD4CE1FBAD}"/>
    <pc:docChg chg="addSld modSld sldOrd">
      <pc:chgData name="Davis, Martell V." userId="S::martell.v.davis-1@ou.edu::a8786b95-349b-408d-aaea-aae3640d63f8" providerId="AD" clId="Web-{3F306815-2058-4998-B785-AFAD4CE1FBAD}" dt="2021-07-14T02:45:01.203" v="34" actId="20577"/>
      <pc:docMkLst>
        <pc:docMk/>
      </pc:docMkLst>
      <pc:sldChg chg="modSp">
        <pc:chgData name="Davis, Martell V." userId="S::martell.v.davis-1@ou.edu::a8786b95-349b-408d-aaea-aae3640d63f8" providerId="AD" clId="Web-{3F306815-2058-4998-B785-AFAD4CE1FBAD}" dt="2021-07-14T02:45:01.203" v="34" actId="20577"/>
        <pc:sldMkLst>
          <pc:docMk/>
          <pc:sldMk cId="2178801881" sldId="275"/>
        </pc:sldMkLst>
        <pc:spChg chg="mod">
          <ac:chgData name="Davis, Martell V." userId="S::martell.v.davis-1@ou.edu::a8786b95-349b-408d-aaea-aae3640d63f8" providerId="AD" clId="Web-{3F306815-2058-4998-B785-AFAD4CE1FBAD}" dt="2021-07-14T02:45:01.203" v="34" actId="20577"/>
          <ac:spMkLst>
            <pc:docMk/>
            <pc:sldMk cId="2178801881" sldId="275"/>
            <ac:spMk id="3" creationId="{9CDC8337-0512-4E53-B3B1-4FEC6CBCAD8E}"/>
          </ac:spMkLst>
        </pc:spChg>
      </pc:sldChg>
      <pc:sldChg chg="modSp new ord">
        <pc:chgData name="Davis, Martell V." userId="S::martell.v.davis-1@ou.edu::a8786b95-349b-408d-aaea-aae3640d63f8" providerId="AD" clId="Web-{3F306815-2058-4998-B785-AFAD4CE1FBAD}" dt="2021-07-14T02:44:02.154" v="22" actId="20577"/>
        <pc:sldMkLst>
          <pc:docMk/>
          <pc:sldMk cId="1740900686" sldId="277"/>
        </pc:sldMkLst>
        <pc:spChg chg="mod">
          <ac:chgData name="Davis, Martell V." userId="S::martell.v.davis-1@ou.edu::a8786b95-349b-408d-aaea-aae3640d63f8" providerId="AD" clId="Web-{3F306815-2058-4998-B785-AFAD4CE1FBAD}" dt="2021-07-14T02:43:42.638" v="7" actId="20577"/>
          <ac:spMkLst>
            <pc:docMk/>
            <pc:sldMk cId="1740900686" sldId="277"/>
            <ac:spMk id="2" creationId="{DB9626C8-3191-4A48-9B63-AFB8DFC31A94}"/>
          </ac:spMkLst>
        </pc:spChg>
        <pc:spChg chg="mod">
          <ac:chgData name="Davis, Martell V." userId="S::martell.v.davis-1@ou.edu::a8786b95-349b-408d-aaea-aae3640d63f8" providerId="AD" clId="Web-{3F306815-2058-4998-B785-AFAD4CE1FBAD}" dt="2021-07-14T02:44:02.154" v="22" actId="20577"/>
          <ac:spMkLst>
            <pc:docMk/>
            <pc:sldMk cId="1740900686" sldId="277"/>
            <ac:spMk id="3" creationId="{37C5D0FE-9C02-4248-8385-72AD8DD9CB3A}"/>
          </ac:spMkLst>
        </pc:spChg>
      </pc:sldChg>
      <pc:sldChg chg="delSp modSp new mod modClrScheme chgLayout">
        <pc:chgData name="Davis, Martell V." userId="S::martell.v.davis-1@ou.edu::a8786b95-349b-408d-aaea-aae3640d63f8" providerId="AD" clId="Web-{3F306815-2058-4998-B785-AFAD4CE1FBAD}" dt="2021-07-14T02:44:14.686" v="31" actId="20577"/>
        <pc:sldMkLst>
          <pc:docMk/>
          <pc:sldMk cId="1142895354" sldId="278"/>
        </pc:sldMkLst>
        <pc:spChg chg="mod ord">
          <ac:chgData name="Davis, Martell V." userId="S::martell.v.davis-1@ou.edu::a8786b95-349b-408d-aaea-aae3640d63f8" providerId="AD" clId="Web-{3F306815-2058-4998-B785-AFAD4CE1FBAD}" dt="2021-07-14T02:44:14.686" v="31" actId="20577"/>
          <ac:spMkLst>
            <pc:docMk/>
            <pc:sldMk cId="1142895354" sldId="278"/>
            <ac:spMk id="2" creationId="{2AAE3947-7AA8-4F88-A0B7-1A1769755C2A}"/>
          </ac:spMkLst>
        </pc:spChg>
        <pc:spChg chg="del mod ord">
          <ac:chgData name="Davis, Martell V." userId="S::martell.v.davis-1@ou.edu::a8786b95-349b-408d-aaea-aae3640d63f8" providerId="AD" clId="Web-{3F306815-2058-4998-B785-AFAD4CE1FBAD}" dt="2021-07-14T02:44:08.342" v="29"/>
          <ac:spMkLst>
            <pc:docMk/>
            <pc:sldMk cId="1142895354" sldId="278"/>
            <ac:spMk id="3" creationId="{295C32DE-D7D5-434E-A57E-E7287B27E9F0}"/>
          </ac:spMkLst>
        </pc:spChg>
      </pc:sldChg>
    </pc:docChg>
  </pc:docChgLst>
  <pc:docChgLst>
    <pc:chgData name="Davis, Martell V." userId="S::martell.v.davis-1@ou.edu::a8786b95-349b-408d-aaea-aae3640d63f8" providerId="AD" clId="Web-{940386B9-627F-461A-BDAF-BC7D3658847A}"/>
    <pc:docChg chg="modSld">
      <pc:chgData name="Davis, Martell V." userId="S::martell.v.davis-1@ou.edu::a8786b95-349b-408d-aaea-aae3640d63f8" providerId="AD" clId="Web-{940386B9-627F-461A-BDAF-BC7D3658847A}" dt="2021-07-14T02:53:15.899" v="36" actId="20577"/>
      <pc:docMkLst>
        <pc:docMk/>
      </pc:docMkLst>
      <pc:sldChg chg="modSp">
        <pc:chgData name="Davis, Martell V." userId="S::martell.v.davis-1@ou.edu::a8786b95-349b-408d-aaea-aae3640d63f8" providerId="AD" clId="Web-{940386B9-627F-461A-BDAF-BC7D3658847A}" dt="2021-07-14T02:52:51.086" v="17" actId="20577"/>
        <pc:sldMkLst>
          <pc:docMk/>
          <pc:sldMk cId="1626419345" sldId="257"/>
        </pc:sldMkLst>
        <pc:spChg chg="mod">
          <ac:chgData name="Davis, Martell V." userId="S::martell.v.davis-1@ou.edu::a8786b95-349b-408d-aaea-aae3640d63f8" providerId="AD" clId="Web-{940386B9-627F-461A-BDAF-BC7D3658847A}" dt="2021-07-14T02:52:51.086" v="17" actId="20577"/>
          <ac:spMkLst>
            <pc:docMk/>
            <pc:sldMk cId="1626419345" sldId="257"/>
            <ac:spMk id="2" creationId="{6ADB0CD6-22F3-4A6F-B182-B6C45AAFAC22}"/>
          </ac:spMkLst>
        </pc:spChg>
      </pc:sldChg>
      <pc:sldChg chg="modSp">
        <pc:chgData name="Davis, Martell V." userId="S::martell.v.davis-1@ou.edu::a8786b95-349b-408d-aaea-aae3640d63f8" providerId="AD" clId="Web-{940386B9-627F-461A-BDAF-BC7D3658847A}" dt="2021-07-14T02:52:44.460" v="12" actId="20577"/>
        <pc:sldMkLst>
          <pc:docMk/>
          <pc:sldMk cId="2537634628" sldId="258"/>
        </pc:sldMkLst>
        <pc:spChg chg="mod">
          <ac:chgData name="Davis, Martell V." userId="S::martell.v.davis-1@ou.edu::a8786b95-349b-408d-aaea-aae3640d63f8" providerId="AD" clId="Web-{940386B9-627F-461A-BDAF-BC7D3658847A}" dt="2021-07-14T02:52:44.460" v="12" actId="20577"/>
          <ac:spMkLst>
            <pc:docMk/>
            <pc:sldMk cId="2537634628" sldId="258"/>
            <ac:spMk id="2" creationId="{D91670D5-176A-4C41-9EA8-27B4FA57197A}"/>
          </ac:spMkLst>
        </pc:spChg>
      </pc:sldChg>
      <pc:sldChg chg="modSp">
        <pc:chgData name="Davis, Martell V." userId="S::martell.v.davis-1@ou.edu::a8786b95-349b-408d-aaea-aae3640d63f8" providerId="AD" clId="Web-{940386B9-627F-461A-BDAF-BC7D3658847A}" dt="2021-07-14T02:52:39.585" v="6" actId="20577"/>
        <pc:sldMkLst>
          <pc:docMk/>
          <pc:sldMk cId="149970831" sldId="259"/>
        </pc:sldMkLst>
        <pc:spChg chg="mod">
          <ac:chgData name="Davis, Martell V." userId="S::martell.v.davis-1@ou.edu::a8786b95-349b-408d-aaea-aae3640d63f8" providerId="AD" clId="Web-{940386B9-627F-461A-BDAF-BC7D3658847A}" dt="2021-07-14T02:52:39.585" v="6" actId="20577"/>
          <ac:spMkLst>
            <pc:docMk/>
            <pc:sldMk cId="149970831" sldId="259"/>
            <ac:spMk id="2" creationId="{8C01EDCA-A034-4084-8DA8-9B9C0702EABB}"/>
          </ac:spMkLst>
        </pc:spChg>
      </pc:sldChg>
      <pc:sldChg chg="modSp">
        <pc:chgData name="Davis, Martell V." userId="S::martell.v.davis-1@ou.edu::a8786b95-349b-408d-aaea-aae3640d63f8" providerId="AD" clId="Web-{940386B9-627F-461A-BDAF-BC7D3658847A}" dt="2021-07-14T02:52:33.085" v="1" actId="20577"/>
        <pc:sldMkLst>
          <pc:docMk/>
          <pc:sldMk cId="330670112" sldId="274"/>
        </pc:sldMkLst>
        <pc:spChg chg="mod">
          <ac:chgData name="Davis, Martell V." userId="S::martell.v.davis-1@ou.edu::a8786b95-349b-408d-aaea-aae3640d63f8" providerId="AD" clId="Web-{940386B9-627F-461A-BDAF-BC7D3658847A}" dt="2021-07-14T02:52:33.085" v="1" actId="20577"/>
          <ac:spMkLst>
            <pc:docMk/>
            <pc:sldMk cId="330670112" sldId="274"/>
            <ac:spMk id="2" creationId="{06A3520D-14F8-47BF-BA66-0CD6BF004EBC}"/>
          </ac:spMkLst>
        </pc:spChg>
      </pc:sldChg>
      <pc:sldChg chg="modSp">
        <pc:chgData name="Davis, Martell V." userId="S::martell.v.davis-1@ou.edu::a8786b95-349b-408d-aaea-aae3640d63f8" providerId="AD" clId="Web-{940386B9-627F-461A-BDAF-BC7D3658847A}" dt="2021-07-14T02:53:05.117" v="29" actId="20577"/>
        <pc:sldMkLst>
          <pc:docMk/>
          <pc:sldMk cId="2178801881" sldId="275"/>
        </pc:sldMkLst>
        <pc:spChg chg="mod">
          <ac:chgData name="Davis, Martell V." userId="S::martell.v.davis-1@ou.edu::a8786b95-349b-408d-aaea-aae3640d63f8" providerId="AD" clId="Web-{940386B9-627F-461A-BDAF-BC7D3658847A}" dt="2021-07-14T02:53:05.117" v="29" actId="20577"/>
          <ac:spMkLst>
            <pc:docMk/>
            <pc:sldMk cId="2178801881" sldId="275"/>
            <ac:spMk id="2" creationId="{A8DAA6D7-7E4C-471D-8349-0940951B607F}"/>
          </ac:spMkLst>
        </pc:spChg>
      </pc:sldChg>
      <pc:sldChg chg="modSp">
        <pc:chgData name="Davis, Martell V." userId="S::martell.v.davis-1@ou.edu::a8786b95-349b-408d-aaea-aae3640d63f8" providerId="AD" clId="Web-{940386B9-627F-461A-BDAF-BC7D3658847A}" dt="2021-07-14T02:52:58.945" v="23" actId="20577"/>
        <pc:sldMkLst>
          <pc:docMk/>
          <pc:sldMk cId="3598515899" sldId="276"/>
        </pc:sldMkLst>
        <pc:spChg chg="mod">
          <ac:chgData name="Davis, Martell V." userId="S::martell.v.davis-1@ou.edu::a8786b95-349b-408d-aaea-aae3640d63f8" providerId="AD" clId="Web-{940386B9-627F-461A-BDAF-BC7D3658847A}" dt="2021-07-14T02:52:58.945" v="23" actId="20577"/>
          <ac:spMkLst>
            <pc:docMk/>
            <pc:sldMk cId="3598515899" sldId="276"/>
            <ac:spMk id="2" creationId="{06A3520D-14F8-47BF-BA66-0CD6BF004EBC}"/>
          </ac:spMkLst>
        </pc:spChg>
      </pc:sldChg>
      <pc:sldChg chg="modSp">
        <pc:chgData name="Davis, Martell V." userId="S::martell.v.davis-1@ou.edu::a8786b95-349b-408d-aaea-aae3640d63f8" providerId="AD" clId="Web-{940386B9-627F-461A-BDAF-BC7D3658847A}" dt="2021-07-14T02:53:15.899" v="36" actId="20577"/>
        <pc:sldMkLst>
          <pc:docMk/>
          <pc:sldMk cId="1740900686" sldId="277"/>
        </pc:sldMkLst>
        <pc:spChg chg="mod">
          <ac:chgData name="Davis, Martell V." userId="S::martell.v.davis-1@ou.edu::a8786b95-349b-408d-aaea-aae3640d63f8" providerId="AD" clId="Web-{940386B9-627F-461A-BDAF-BC7D3658847A}" dt="2021-07-14T02:53:10.899" v="35" actId="20577"/>
          <ac:spMkLst>
            <pc:docMk/>
            <pc:sldMk cId="1740900686" sldId="277"/>
            <ac:spMk id="2" creationId="{DB9626C8-3191-4A48-9B63-AFB8DFC31A94}"/>
          </ac:spMkLst>
        </pc:spChg>
        <pc:spChg chg="mod">
          <ac:chgData name="Davis, Martell V." userId="S::martell.v.davis-1@ou.edu::a8786b95-349b-408d-aaea-aae3640d63f8" providerId="AD" clId="Web-{940386B9-627F-461A-BDAF-BC7D3658847A}" dt="2021-07-14T02:53:15.899" v="36" actId="20577"/>
          <ac:spMkLst>
            <pc:docMk/>
            <pc:sldMk cId="1740900686" sldId="277"/>
            <ac:spMk id="3" creationId="{37C5D0FE-9C02-4248-8385-72AD8DD9CB3A}"/>
          </ac:spMkLst>
        </pc:spChg>
      </pc:sldChg>
    </pc:docChg>
  </pc:docChgLst>
  <pc:docChgLst>
    <pc:chgData name="Williams, Matt C." userId="S::mattwilliams@ou.edu::eb728a15-336c-4194-bac7-ebb4fb243b44" providerId="AD" clId="Web-{744447B6-7D85-4222-BDC3-8F24F0D2D7E2}"/>
    <pc:docChg chg="addSld modSld">
      <pc:chgData name="Williams, Matt C." userId="S::mattwilliams@ou.edu::eb728a15-336c-4194-bac7-ebb4fb243b44" providerId="AD" clId="Web-{744447B6-7D85-4222-BDC3-8F24F0D2D7E2}" dt="2021-07-15T20:53:43.238" v="11" actId="14100"/>
      <pc:docMkLst>
        <pc:docMk/>
      </pc:docMkLst>
      <pc:sldChg chg="addSp delSp modSp new">
        <pc:chgData name="Williams, Matt C." userId="S::mattwilliams@ou.edu::eb728a15-336c-4194-bac7-ebb4fb243b44" providerId="AD" clId="Web-{744447B6-7D85-4222-BDC3-8F24F0D2D7E2}" dt="2021-07-15T20:51:31.473" v="7" actId="14100"/>
        <pc:sldMkLst>
          <pc:docMk/>
          <pc:sldMk cId="672381643" sldId="282"/>
        </pc:sldMkLst>
        <pc:spChg chg="add del mod">
          <ac:chgData name="Williams, Matt C." userId="S::mattwilliams@ou.edu::eb728a15-336c-4194-bac7-ebb4fb243b44" providerId="AD" clId="Web-{744447B6-7D85-4222-BDC3-8F24F0D2D7E2}" dt="2021-07-15T20:51:09.722" v="4"/>
          <ac:spMkLst>
            <pc:docMk/>
            <pc:sldMk cId="672381643" sldId="282"/>
            <ac:spMk id="2" creationId="{2D6DBCE5-045A-45F6-8F21-433FC4E7EAD6}"/>
          </ac:spMkLst>
        </pc:spChg>
        <pc:picChg chg="add mod">
          <ac:chgData name="Williams, Matt C." userId="S::mattwilliams@ou.edu::eb728a15-336c-4194-bac7-ebb4fb243b44" providerId="AD" clId="Web-{744447B6-7D85-4222-BDC3-8F24F0D2D7E2}" dt="2021-07-15T20:51:31.473" v="7" actId="14100"/>
          <ac:picMkLst>
            <pc:docMk/>
            <pc:sldMk cId="672381643" sldId="282"/>
            <ac:picMk id="3" creationId="{B8B52BD1-09E2-458C-84A2-AF10F6EC6D8D}"/>
          </ac:picMkLst>
        </pc:picChg>
      </pc:sldChg>
      <pc:sldChg chg="addSp modSp new">
        <pc:chgData name="Williams, Matt C." userId="S::mattwilliams@ou.edu::eb728a15-336c-4194-bac7-ebb4fb243b44" providerId="AD" clId="Web-{744447B6-7D85-4222-BDC3-8F24F0D2D7E2}" dt="2021-07-15T20:53:43.238" v="11" actId="14100"/>
        <pc:sldMkLst>
          <pc:docMk/>
          <pc:sldMk cId="623399928" sldId="283"/>
        </pc:sldMkLst>
        <pc:picChg chg="add mod">
          <ac:chgData name="Williams, Matt C." userId="S::mattwilliams@ou.edu::eb728a15-336c-4194-bac7-ebb4fb243b44" providerId="AD" clId="Web-{744447B6-7D85-4222-BDC3-8F24F0D2D7E2}" dt="2021-07-15T20:53:43.238" v="11" actId="14100"/>
          <ac:picMkLst>
            <pc:docMk/>
            <pc:sldMk cId="623399928" sldId="283"/>
            <ac:picMk id="2" creationId="{C6944DB2-D4F5-4857-8ED3-70D39DBE7357}"/>
          </ac:picMkLst>
        </pc:picChg>
      </pc:sldChg>
    </pc:docChg>
  </pc:docChgLst>
  <pc:docChgLst>
    <pc:chgData name="Davis, Martell V." userId="S::martell.v.davis-1@ou.edu::a8786b95-349b-408d-aaea-aae3640d63f8" providerId="AD" clId="Web-{6137E50F-1C92-4CE4-83AD-CF44245CBD0A}"/>
    <pc:docChg chg="addSld modSld sldOrd">
      <pc:chgData name="Davis, Martell V." userId="S::martell.v.davis-1@ou.edu::a8786b95-349b-408d-aaea-aae3640d63f8" providerId="AD" clId="Web-{6137E50F-1C92-4CE4-83AD-CF44245CBD0A}" dt="2021-07-11T04:11:22.826" v="50" actId="20577"/>
      <pc:docMkLst>
        <pc:docMk/>
      </pc:docMkLst>
      <pc:sldChg chg="modSp new ord">
        <pc:chgData name="Davis, Martell V." userId="S::martell.v.davis-1@ou.edu::a8786b95-349b-408d-aaea-aae3640d63f8" providerId="AD" clId="Web-{6137E50F-1C92-4CE4-83AD-CF44245CBD0A}" dt="2021-07-11T04:11:22.826" v="50" actId="20577"/>
        <pc:sldMkLst>
          <pc:docMk/>
          <pc:sldMk cId="701839025" sldId="269"/>
        </pc:sldMkLst>
        <pc:spChg chg="mod">
          <ac:chgData name="Davis, Martell V." userId="S::martell.v.davis-1@ou.edu::a8786b95-349b-408d-aaea-aae3640d63f8" providerId="AD" clId="Web-{6137E50F-1C92-4CE4-83AD-CF44245CBD0A}" dt="2021-07-11T04:10:23.074" v="14" actId="20577"/>
          <ac:spMkLst>
            <pc:docMk/>
            <pc:sldMk cId="701839025" sldId="269"/>
            <ac:spMk id="2" creationId="{495A11F7-DB65-41D9-9A9B-9FA4A0271145}"/>
          </ac:spMkLst>
        </pc:spChg>
        <pc:spChg chg="mod">
          <ac:chgData name="Davis, Martell V." userId="S::martell.v.davis-1@ou.edu::a8786b95-349b-408d-aaea-aae3640d63f8" providerId="AD" clId="Web-{6137E50F-1C92-4CE4-83AD-CF44245CBD0A}" dt="2021-07-11T04:11:22.826" v="50" actId="20577"/>
          <ac:spMkLst>
            <pc:docMk/>
            <pc:sldMk cId="701839025" sldId="269"/>
            <ac:spMk id="3" creationId="{631CCA80-A307-440A-9B87-EAAE196667C9}"/>
          </ac:spMkLst>
        </pc:spChg>
      </pc:sldChg>
      <pc:sldChg chg="modSp new ord">
        <pc:chgData name="Davis, Martell V." userId="S::martell.v.davis-1@ou.edu::a8786b95-349b-408d-aaea-aae3640d63f8" providerId="AD" clId="Web-{6137E50F-1C92-4CE4-83AD-CF44245CBD0A}" dt="2021-07-11T04:11:18.482" v="49" actId="20577"/>
        <pc:sldMkLst>
          <pc:docMk/>
          <pc:sldMk cId="2527119367" sldId="270"/>
        </pc:sldMkLst>
        <pc:spChg chg="mod">
          <ac:chgData name="Davis, Martell V." userId="S::martell.v.davis-1@ou.edu::a8786b95-349b-408d-aaea-aae3640d63f8" providerId="AD" clId="Web-{6137E50F-1C92-4CE4-83AD-CF44245CBD0A}" dt="2021-07-11T04:10:46.387" v="27" actId="20577"/>
          <ac:spMkLst>
            <pc:docMk/>
            <pc:sldMk cId="2527119367" sldId="270"/>
            <ac:spMk id="2" creationId="{5F7AB997-4B3F-41C1-8E9B-1DD5D74789B6}"/>
          </ac:spMkLst>
        </pc:spChg>
        <pc:spChg chg="mod">
          <ac:chgData name="Davis, Martell V." userId="S::martell.v.davis-1@ou.edu::a8786b95-349b-408d-aaea-aae3640d63f8" providerId="AD" clId="Web-{6137E50F-1C92-4CE4-83AD-CF44245CBD0A}" dt="2021-07-11T04:11:18.482" v="49" actId="20577"/>
          <ac:spMkLst>
            <pc:docMk/>
            <pc:sldMk cId="2527119367" sldId="270"/>
            <ac:spMk id="3" creationId="{1D838E51-F066-4E09-9EB2-11D9A5C6FFA2}"/>
          </ac:spMkLst>
        </pc:spChg>
      </pc:sldChg>
    </pc:docChg>
  </pc:docChgLst>
  <pc:docChgLst>
    <pc:chgData name="Davis, Martell V." userId="S::martell.v.davis-1@ou.edu::a8786b95-349b-408d-aaea-aae3640d63f8" providerId="AD" clId="Web-{C0C6041B-877A-45CD-8666-095573502FCA}"/>
    <pc:docChg chg="addSld delSld modSld addMainMaster delMainMaster">
      <pc:chgData name="Davis, Martell V." userId="S::martell.v.davis-1@ou.edu::a8786b95-349b-408d-aaea-aae3640d63f8" providerId="AD" clId="Web-{C0C6041B-877A-45CD-8666-095573502FCA}" dt="2021-07-11T04:04:35.603" v="977"/>
      <pc:docMkLst>
        <pc:docMk/>
      </pc:docMkLst>
      <pc:sldChg chg="addSp delSp modSp mod setBg modClrScheme delDesignElem chgLayout">
        <pc:chgData name="Davis, Martell V." userId="S::martell.v.davis-1@ou.edu::a8786b95-349b-408d-aaea-aae3640d63f8" providerId="AD" clId="Web-{C0C6041B-877A-45CD-8666-095573502FCA}" dt="2021-07-11T04:04:35.603" v="977"/>
        <pc:sldMkLst>
          <pc:docMk/>
          <pc:sldMk cId="1626419345" sldId="257"/>
        </pc:sldMkLst>
        <pc:spChg chg="mod ord">
          <ac:chgData name="Davis, Martell V." userId="S::martell.v.davis-1@ou.edu::a8786b95-349b-408d-aaea-aae3640d63f8" providerId="AD" clId="Web-{C0C6041B-877A-45CD-8666-095573502FCA}" dt="2021-07-11T04:04:29.541" v="976"/>
          <ac:spMkLst>
            <pc:docMk/>
            <pc:sldMk cId="1626419345" sldId="257"/>
            <ac:spMk id="2" creationId="{6ADB0CD6-22F3-4A6F-B182-B6C45AAFAC22}"/>
          </ac:spMkLst>
        </pc:spChg>
        <pc:spChg chg="add del mod ord">
          <ac:chgData name="Davis, Martell V." userId="S::martell.v.davis-1@ou.edu::a8786b95-349b-408d-aaea-aae3640d63f8" providerId="AD" clId="Web-{C0C6041B-877A-45CD-8666-095573502FCA}" dt="2021-07-11T04:04:29.541" v="976"/>
          <ac:spMkLst>
            <pc:docMk/>
            <pc:sldMk cId="1626419345" sldId="257"/>
            <ac:spMk id="3" creationId="{DA90A5E8-5A19-4983-AAEF-6CFDE4970FC4}"/>
          </ac:spMkLst>
        </pc:spChg>
        <pc:spChg chg="add del">
          <ac:chgData name="Davis, Martell V." userId="S::martell.v.davis-1@ou.edu::a8786b95-349b-408d-aaea-aae3640d63f8" providerId="AD" clId="Web-{C0C6041B-877A-45CD-8666-095573502FCA}" dt="2021-07-11T02:18:38.266" v="25"/>
          <ac:spMkLst>
            <pc:docMk/>
            <pc:sldMk cId="1626419345" sldId="257"/>
            <ac:spMk id="9" creationId="{2B566528-1B12-4246-9431-5C2D7D081168}"/>
          </ac:spMkLst>
        </pc:spChg>
        <pc:spChg chg="add del">
          <ac:chgData name="Davis, Martell V." userId="S::martell.v.davis-1@ou.edu::a8786b95-349b-408d-aaea-aae3640d63f8" providerId="AD" clId="Web-{C0C6041B-877A-45CD-8666-095573502FCA}" dt="2021-07-11T02:18:38.266" v="25"/>
          <ac:spMkLst>
            <pc:docMk/>
            <pc:sldMk cId="1626419345" sldId="257"/>
            <ac:spMk id="11" creationId="{2E80C965-DB6D-4F81-9E9E-B027384D0BD6}"/>
          </ac:spMkLst>
        </pc:spChg>
        <pc:spChg chg="add del">
          <ac:chgData name="Davis, Martell V." userId="S::martell.v.davis-1@ou.edu::a8786b95-349b-408d-aaea-aae3640d63f8" providerId="AD" clId="Web-{C0C6041B-877A-45CD-8666-095573502FCA}" dt="2021-07-11T02:18:38.266" v="25"/>
          <ac:spMkLst>
            <pc:docMk/>
            <pc:sldMk cId="1626419345" sldId="257"/>
            <ac:spMk id="13" creationId="{A580F890-B085-4E95-96AA-55AEBEC5CE6E}"/>
          </ac:spMkLst>
        </pc:spChg>
        <pc:spChg chg="add del">
          <ac:chgData name="Davis, Martell V." userId="S::martell.v.davis-1@ou.edu::a8786b95-349b-408d-aaea-aae3640d63f8" providerId="AD" clId="Web-{C0C6041B-877A-45CD-8666-095573502FCA}" dt="2021-07-11T02:18:38.266" v="25"/>
          <ac:spMkLst>
            <pc:docMk/>
            <pc:sldMk cId="1626419345" sldId="257"/>
            <ac:spMk id="15" creationId="{D3F51FEB-38FB-4F6C-9F7B-2F2AFAB65463}"/>
          </ac:spMkLst>
        </pc:spChg>
        <pc:spChg chg="add del">
          <ac:chgData name="Davis, Martell V." userId="S::martell.v.davis-1@ou.edu::a8786b95-349b-408d-aaea-aae3640d63f8" providerId="AD" clId="Web-{C0C6041B-877A-45CD-8666-095573502FCA}" dt="2021-07-11T02:18:38.266" v="25"/>
          <ac:spMkLst>
            <pc:docMk/>
            <pc:sldMk cId="1626419345" sldId="257"/>
            <ac:spMk id="17" creationId="{1E547BA6-BAE0-43BB-A7CA-60F69CE252F0}"/>
          </ac:spMkLst>
        </pc:spChg>
        <pc:spChg chg="add del">
          <ac:chgData name="Davis, Martell V." userId="S::martell.v.davis-1@ou.edu::a8786b95-349b-408d-aaea-aae3640d63f8" providerId="AD" clId="Web-{C0C6041B-877A-45CD-8666-095573502FCA}" dt="2021-07-11T04:03:50.690" v="972"/>
          <ac:spMkLst>
            <pc:docMk/>
            <pc:sldMk cId="1626419345" sldId="257"/>
            <ac:spMk id="99" creationId="{0B67D982-25C5-4CC2-AA64-276BE3B2CA75}"/>
          </ac:spMkLst>
        </pc:spChg>
        <pc:spChg chg="add del">
          <ac:chgData name="Davis, Martell V." userId="S::martell.v.davis-1@ou.edu::a8786b95-349b-408d-aaea-aae3640d63f8" providerId="AD" clId="Web-{C0C6041B-877A-45CD-8666-095573502FCA}" dt="2021-07-11T04:04:29.541" v="976"/>
          <ac:spMkLst>
            <pc:docMk/>
            <pc:sldMk cId="1626419345" sldId="257"/>
            <ac:spMk id="100" creationId="{0B67D982-25C5-4CC2-AA64-276BE3B2CA75}"/>
          </ac:spMkLst>
        </pc:spChg>
        <pc:spChg chg="add del mod">
          <ac:chgData name="Davis, Martell V." userId="S::martell.v.davis-1@ou.edu::a8786b95-349b-408d-aaea-aae3640d63f8" providerId="AD" clId="Web-{C0C6041B-877A-45CD-8666-095573502FCA}" dt="2021-07-11T04:03:02.126" v="964"/>
          <ac:spMkLst>
            <pc:docMk/>
            <pc:sldMk cId="1626419345" sldId="257"/>
            <ac:spMk id="476" creationId="{DD28F7CC-AAF6-49D2-AA62-325B892562F8}"/>
          </ac:spMkLst>
        </pc:spChg>
        <pc:graphicFrameChg chg="add del mod ord">
          <ac:chgData name="Davis, Martell V." userId="S::martell.v.davis-1@ou.edu::a8786b95-349b-408d-aaea-aae3640d63f8" providerId="AD" clId="Web-{C0C6041B-877A-45CD-8666-095573502FCA}" dt="2021-07-11T02:18:38.266" v="25"/>
          <ac:graphicFrameMkLst>
            <pc:docMk/>
            <pc:sldMk cId="1626419345" sldId="257"/>
            <ac:graphicFrameMk id="5" creationId="{395E6A1A-3877-417F-9DF5-545A99C4C392}"/>
          </ac:graphicFrameMkLst>
        </pc:graphicFrameChg>
        <pc:picChg chg="add del mod">
          <ac:chgData name="Davis, Martell V." userId="S::martell.v.davis-1@ou.edu::a8786b95-349b-408d-aaea-aae3640d63f8" providerId="AD" clId="Web-{C0C6041B-877A-45CD-8666-095573502FCA}" dt="2021-07-11T02:14:03.397" v="1"/>
          <ac:picMkLst>
            <pc:docMk/>
            <pc:sldMk cId="1626419345" sldId="257"/>
            <ac:picMk id="4" creationId="{527A2174-8561-4338-B4CD-3714CA4EFC81}"/>
          </ac:picMkLst>
        </pc:picChg>
        <pc:picChg chg="add del mod">
          <ac:chgData name="Davis, Martell V." userId="S::martell.v.davis-1@ou.edu::a8786b95-349b-408d-aaea-aae3640d63f8" providerId="AD" clId="Web-{C0C6041B-877A-45CD-8666-095573502FCA}" dt="2021-07-11T04:03:02.126" v="965"/>
          <ac:picMkLst>
            <pc:docMk/>
            <pc:sldMk cId="1626419345" sldId="257"/>
            <ac:picMk id="475" creationId="{19C1D1FC-D001-4391-BFE9-B54A2FEB069A}"/>
          </ac:picMkLst>
        </pc:picChg>
        <pc:picChg chg="add del mod">
          <ac:chgData name="Davis, Martell V." userId="S::martell.v.davis-1@ou.edu::a8786b95-349b-408d-aaea-aae3640d63f8" providerId="AD" clId="Web-{C0C6041B-877A-45CD-8666-095573502FCA}" dt="2021-07-11T04:03:53.049" v="973"/>
          <ac:picMkLst>
            <pc:docMk/>
            <pc:sldMk cId="1626419345" sldId="257"/>
            <ac:picMk id="478" creationId="{E183EE85-0838-47A4-9DC2-1EBB06613596}"/>
          </ac:picMkLst>
        </pc:picChg>
        <pc:picChg chg="add del mod">
          <ac:chgData name="Davis, Martell V." userId="S::martell.v.davis-1@ou.edu::a8786b95-349b-408d-aaea-aae3640d63f8" providerId="AD" clId="Web-{C0C6041B-877A-45CD-8666-095573502FCA}" dt="2021-07-11T04:04:35.603" v="977"/>
          <ac:picMkLst>
            <pc:docMk/>
            <pc:sldMk cId="1626419345" sldId="257"/>
            <ac:picMk id="479" creationId="{F98D3C8B-AF2B-49A2-B03D-DB2B2E620188}"/>
          </ac:picMkLst>
        </pc:picChg>
      </pc:sldChg>
      <pc:sldChg chg="addSp delSp modSp mod modClrScheme chgLayout">
        <pc:chgData name="Davis, Martell V." userId="S::martell.v.davis-1@ou.edu::a8786b95-349b-408d-aaea-aae3640d63f8" providerId="AD" clId="Web-{C0C6041B-877A-45CD-8666-095573502FCA}" dt="2021-07-11T02:28:57.957" v="118"/>
        <pc:sldMkLst>
          <pc:docMk/>
          <pc:sldMk cId="2537634628" sldId="258"/>
        </pc:sldMkLst>
        <pc:spChg chg="mod ord">
          <ac:chgData name="Davis, Martell V." userId="S::martell.v.davis-1@ou.edu::a8786b95-349b-408d-aaea-aae3640d63f8" providerId="AD" clId="Web-{C0C6041B-877A-45CD-8666-095573502FCA}" dt="2021-07-11T02:21:16.322" v="41"/>
          <ac:spMkLst>
            <pc:docMk/>
            <pc:sldMk cId="2537634628" sldId="258"/>
            <ac:spMk id="2" creationId="{D91670D5-176A-4C41-9EA8-27B4FA57197A}"/>
          </ac:spMkLst>
        </pc:spChg>
        <pc:spChg chg="del mod ord">
          <ac:chgData name="Davis, Martell V." userId="S::martell.v.davis-1@ou.edu::a8786b95-349b-408d-aaea-aae3640d63f8" providerId="AD" clId="Web-{C0C6041B-877A-45CD-8666-095573502FCA}" dt="2021-07-11T02:28:44.456" v="106"/>
          <ac:spMkLst>
            <pc:docMk/>
            <pc:sldMk cId="2537634628" sldId="258"/>
            <ac:spMk id="3" creationId="{916DBC5E-B56F-478B-80F7-71294C9E5E49}"/>
          </ac:spMkLst>
        </pc:spChg>
        <pc:spChg chg="add del mod">
          <ac:chgData name="Davis, Martell V." userId="S::martell.v.davis-1@ou.edu::a8786b95-349b-408d-aaea-aae3640d63f8" providerId="AD" clId="Web-{C0C6041B-877A-45CD-8666-095573502FCA}" dt="2021-07-11T02:28:57.957" v="118"/>
          <ac:spMkLst>
            <pc:docMk/>
            <pc:sldMk cId="2537634628" sldId="258"/>
            <ac:spMk id="5" creationId="{AE5E35DC-A8BE-43BE-AB75-7C62891A3515}"/>
          </ac:spMkLst>
        </pc:spChg>
        <pc:spChg chg="add mod">
          <ac:chgData name="Davis, Martell V." userId="S::martell.v.davis-1@ou.edu::a8786b95-349b-408d-aaea-aae3640d63f8" providerId="AD" clId="Web-{C0C6041B-877A-45CD-8666-095573502FCA}" dt="2021-07-11T02:28:57.957" v="118"/>
          <ac:spMkLst>
            <pc:docMk/>
            <pc:sldMk cId="2537634628" sldId="258"/>
            <ac:spMk id="8" creationId="{C656E508-2985-4DE2-91CB-0F67FA20DAD2}"/>
          </ac:spMkLst>
        </pc:spChg>
        <pc:picChg chg="add del mod ord">
          <ac:chgData name="Davis, Martell V." userId="S::martell.v.davis-1@ou.edu::a8786b95-349b-408d-aaea-aae3640d63f8" providerId="AD" clId="Web-{C0C6041B-877A-45CD-8666-095573502FCA}" dt="2021-07-11T02:28:57.957" v="118"/>
          <ac:picMkLst>
            <pc:docMk/>
            <pc:sldMk cId="2537634628" sldId="258"/>
            <ac:picMk id="4" creationId="{3A36734D-1751-4FFB-9F9E-0E22CD295B6A}"/>
          </ac:picMkLst>
        </pc:picChg>
      </pc:sldChg>
      <pc:sldChg chg="modSp mod modClrScheme chgLayout modNotes">
        <pc:chgData name="Davis, Martell V." userId="S::martell.v.davis-1@ou.edu::a8786b95-349b-408d-aaea-aae3640d63f8" providerId="AD" clId="Web-{C0C6041B-877A-45CD-8666-095573502FCA}" dt="2021-07-11T04:02:43.735" v="957" actId="20577"/>
        <pc:sldMkLst>
          <pc:docMk/>
          <pc:sldMk cId="149970831" sldId="259"/>
        </pc:sldMkLst>
        <pc:spChg chg="mod ord">
          <ac:chgData name="Davis, Martell V." userId="S::martell.v.davis-1@ou.edu::a8786b95-349b-408d-aaea-aae3640d63f8" providerId="AD" clId="Web-{C0C6041B-877A-45CD-8666-095573502FCA}" dt="2021-07-11T02:21:16.322" v="41"/>
          <ac:spMkLst>
            <pc:docMk/>
            <pc:sldMk cId="149970831" sldId="259"/>
            <ac:spMk id="2" creationId="{8C01EDCA-A034-4084-8DA8-9B9C0702EABB}"/>
          </ac:spMkLst>
        </pc:spChg>
        <pc:spChg chg="mod ord">
          <ac:chgData name="Davis, Martell V." userId="S::martell.v.davis-1@ou.edu::a8786b95-349b-408d-aaea-aae3640d63f8" providerId="AD" clId="Web-{C0C6041B-877A-45CD-8666-095573502FCA}" dt="2021-07-11T04:02:43.735" v="957" actId="20577"/>
          <ac:spMkLst>
            <pc:docMk/>
            <pc:sldMk cId="149970831" sldId="259"/>
            <ac:spMk id="3" creationId="{6161CA57-AF8B-4972-9AF5-2FA840F6BE0B}"/>
          </ac:spMkLst>
        </pc:spChg>
      </pc:sldChg>
      <pc:sldChg chg="modSp mod modClrScheme chgLayout modNotes">
        <pc:chgData name="Davis, Martell V." userId="S::martell.v.davis-1@ou.edu::a8786b95-349b-408d-aaea-aae3640d63f8" providerId="AD" clId="Web-{C0C6041B-877A-45CD-8666-095573502FCA}" dt="2021-07-11T04:00:08.307" v="936"/>
        <pc:sldMkLst>
          <pc:docMk/>
          <pc:sldMk cId="3513543987" sldId="260"/>
        </pc:sldMkLst>
        <pc:spChg chg="mod ord">
          <ac:chgData name="Davis, Martell V." userId="S::martell.v.davis-1@ou.edu::a8786b95-349b-408d-aaea-aae3640d63f8" providerId="AD" clId="Web-{C0C6041B-877A-45CD-8666-095573502FCA}" dt="2021-07-11T02:21:16.322" v="41"/>
          <ac:spMkLst>
            <pc:docMk/>
            <pc:sldMk cId="3513543987" sldId="260"/>
            <ac:spMk id="2" creationId="{F75586E7-6686-415F-A794-C0A3172007D3}"/>
          </ac:spMkLst>
        </pc:spChg>
        <pc:spChg chg="mod ord">
          <ac:chgData name="Davis, Martell V." userId="S::martell.v.davis-1@ou.edu::a8786b95-349b-408d-aaea-aae3640d63f8" providerId="AD" clId="Web-{C0C6041B-877A-45CD-8666-095573502FCA}" dt="2021-07-11T02:21:16.322" v="41"/>
          <ac:spMkLst>
            <pc:docMk/>
            <pc:sldMk cId="3513543987" sldId="260"/>
            <ac:spMk id="3" creationId="{FF52B7B5-EF70-48AF-B299-3E08629AF1AF}"/>
          </ac:spMkLst>
        </pc:spChg>
      </pc:sldChg>
      <pc:sldChg chg="modSp mod modClrScheme chgLayout">
        <pc:chgData name="Davis, Martell V." userId="S::martell.v.davis-1@ou.edu::a8786b95-349b-408d-aaea-aae3640d63f8" providerId="AD" clId="Web-{C0C6041B-877A-45CD-8666-095573502FCA}" dt="2021-07-11T02:21:16.322" v="41"/>
        <pc:sldMkLst>
          <pc:docMk/>
          <pc:sldMk cId="135275769" sldId="261"/>
        </pc:sldMkLst>
        <pc:spChg chg="mod ord">
          <ac:chgData name="Davis, Martell V." userId="S::martell.v.davis-1@ou.edu::a8786b95-349b-408d-aaea-aae3640d63f8" providerId="AD" clId="Web-{C0C6041B-877A-45CD-8666-095573502FCA}" dt="2021-07-11T02:21:16.322" v="41"/>
          <ac:spMkLst>
            <pc:docMk/>
            <pc:sldMk cId="135275769" sldId="261"/>
            <ac:spMk id="2" creationId="{E2866C25-7BE4-4324-83EE-4558C0FE5682}"/>
          </ac:spMkLst>
        </pc:spChg>
        <pc:spChg chg="mod ord">
          <ac:chgData name="Davis, Martell V." userId="S::martell.v.davis-1@ou.edu::a8786b95-349b-408d-aaea-aae3640d63f8" providerId="AD" clId="Web-{C0C6041B-877A-45CD-8666-095573502FCA}" dt="2021-07-11T02:21:16.322" v="41"/>
          <ac:spMkLst>
            <pc:docMk/>
            <pc:sldMk cId="135275769" sldId="261"/>
            <ac:spMk id="3" creationId="{3A615DA4-696F-4B61-82BA-CABC042DA57D}"/>
          </ac:spMkLst>
        </pc:spChg>
      </pc:sldChg>
      <pc:sldChg chg="modSp mod modClrScheme chgLayout modNotes">
        <pc:chgData name="Davis, Martell V." userId="S::martell.v.davis-1@ou.edu::a8786b95-349b-408d-aaea-aae3640d63f8" providerId="AD" clId="Web-{C0C6041B-877A-45CD-8666-095573502FCA}" dt="2021-07-11T03:58:56.753" v="933"/>
        <pc:sldMkLst>
          <pc:docMk/>
          <pc:sldMk cId="1182419680" sldId="262"/>
        </pc:sldMkLst>
        <pc:spChg chg="mod ord">
          <ac:chgData name="Davis, Martell V." userId="S::martell.v.davis-1@ou.edu::a8786b95-349b-408d-aaea-aae3640d63f8" providerId="AD" clId="Web-{C0C6041B-877A-45CD-8666-095573502FCA}" dt="2021-07-11T02:21:16.322" v="41"/>
          <ac:spMkLst>
            <pc:docMk/>
            <pc:sldMk cId="1182419680" sldId="262"/>
            <ac:spMk id="2" creationId="{08396906-0F11-4EBB-9D9A-07567EBE4FFF}"/>
          </ac:spMkLst>
        </pc:spChg>
        <pc:spChg chg="mod ord">
          <ac:chgData name="Davis, Martell V." userId="S::martell.v.davis-1@ou.edu::a8786b95-349b-408d-aaea-aae3640d63f8" providerId="AD" clId="Web-{C0C6041B-877A-45CD-8666-095573502FCA}" dt="2021-07-11T03:46:47.615" v="749" actId="20577"/>
          <ac:spMkLst>
            <pc:docMk/>
            <pc:sldMk cId="1182419680" sldId="262"/>
            <ac:spMk id="3" creationId="{9471F2A1-9183-4D6C-8A66-16BF574A7283}"/>
          </ac:spMkLst>
        </pc:spChg>
      </pc:sldChg>
      <pc:sldChg chg="modSp mod modClrScheme chgLayout">
        <pc:chgData name="Davis, Martell V." userId="S::martell.v.davis-1@ou.edu::a8786b95-349b-408d-aaea-aae3640d63f8" providerId="AD" clId="Web-{C0C6041B-877A-45CD-8666-095573502FCA}" dt="2021-07-11T03:40:20.790" v="719" actId="20577"/>
        <pc:sldMkLst>
          <pc:docMk/>
          <pc:sldMk cId="3051078225" sldId="263"/>
        </pc:sldMkLst>
        <pc:spChg chg="mod ord">
          <ac:chgData name="Davis, Martell V." userId="S::martell.v.davis-1@ou.edu::a8786b95-349b-408d-aaea-aae3640d63f8" providerId="AD" clId="Web-{C0C6041B-877A-45CD-8666-095573502FCA}" dt="2021-07-11T02:21:16.322" v="41"/>
          <ac:spMkLst>
            <pc:docMk/>
            <pc:sldMk cId="3051078225" sldId="263"/>
            <ac:spMk id="2" creationId="{F2D1CC03-390C-4203-B22F-D118E8607E3A}"/>
          </ac:spMkLst>
        </pc:spChg>
        <pc:spChg chg="mod ord">
          <ac:chgData name="Davis, Martell V." userId="S::martell.v.davis-1@ou.edu::a8786b95-349b-408d-aaea-aae3640d63f8" providerId="AD" clId="Web-{C0C6041B-877A-45CD-8666-095573502FCA}" dt="2021-07-11T03:40:20.790" v="719" actId="20577"/>
          <ac:spMkLst>
            <pc:docMk/>
            <pc:sldMk cId="3051078225" sldId="263"/>
            <ac:spMk id="3" creationId="{FB55F63D-F06B-437D-A03B-8098C5A49B59}"/>
          </ac:spMkLst>
        </pc:spChg>
      </pc:sldChg>
      <pc:sldChg chg="modSp mod modClrScheme chgLayout modNotes">
        <pc:chgData name="Davis, Martell V." userId="S::martell.v.davis-1@ou.edu::a8786b95-349b-408d-aaea-aae3640d63f8" providerId="AD" clId="Web-{C0C6041B-877A-45CD-8666-095573502FCA}" dt="2021-07-11T03:58:52.956" v="932"/>
        <pc:sldMkLst>
          <pc:docMk/>
          <pc:sldMk cId="2268185415" sldId="264"/>
        </pc:sldMkLst>
        <pc:spChg chg="mod ord">
          <ac:chgData name="Davis, Martell V." userId="S::martell.v.davis-1@ou.edu::a8786b95-349b-408d-aaea-aae3640d63f8" providerId="AD" clId="Web-{C0C6041B-877A-45CD-8666-095573502FCA}" dt="2021-07-11T02:21:16.322" v="41"/>
          <ac:spMkLst>
            <pc:docMk/>
            <pc:sldMk cId="2268185415" sldId="264"/>
            <ac:spMk id="2" creationId="{72F2B6CA-5572-43B6-BCBA-A01024AF398E}"/>
          </ac:spMkLst>
        </pc:spChg>
        <pc:spChg chg="mod ord">
          <ac:chgData name="Davis, Martell V." userId="S::martell.v.davis-1@ou.edu::a8786b95-349b-408d-aaea-aae3640d63f8" providerId="AD" clId="Web-{C0C6041B-877A-45CD-8666-095573502FCA}" dt="2021-07-11T03:33:15.816" v="621" actId="20577"/>
          <ac:spMkLst>
            <pc:docMk/>
            <pc:sldMk cId="2268185415" sldId="264"/>
            <ac:spMk id="3" creationId="{1FBD35CA-36F5-4E1A-819E-95F2F74BED9B}"/>
          </ac:spMkLst>
        </pc:spChg>
      </pc:sldChg>
      <pc:sldChg chg="modSp mod modClrScheme chgLayout">
        <pc:chgData name="Davis, Martell V." userId="S::martell.v.davis-1@ou.edu::a8786b95-349b-408d-aaea-aae3640d63f8" providerId="AD" clId="Web-{C0C6041B-877A-45CD-8666-095573502FCA}" dt="2021-07-11T04:00:56.153" v="941" actId="20577"/>
        <pc:sldMkLst>
          <pc:docMk/>
          <pc:sldMk cId="69593754" sldId="265"/>
        </pc:sldMkLst>
        <pc:spChg chg="mod ord">
          <ac:chgData name="Davis, Martell V." userId="S::martell.v.davis-1@ou.edu::a8786b95-349b-408d-aaea-aae3640d63f8" providerId="AD" clId="Web-{C0C6041B-877A-45CD-8666-095573502FCA}" dt="2021-07-11T02:21:16.322" v="41"/>
          <ac:spMkLst>
            <pc:docMk/>
            <pc:sldMk cId="69593754" sldId="265"/>
            <ac:spMk id="2" creationId="{B73FE61C-105B-4D86-B17A-3A816260BC5E}"/>
          </ac:spMkLst>
        </pc:spChg>
        <pc:spChg chg="mod ord">
          <ac:chgData name="Davis, Martell V." userId="S::martell.v.davis-1@ou.edu::a8786b95-349b-408d-aaea-aae3640d63f8" providerId="AD" clId="Web-{C0C6041B-877A-45CD-8666-095573502FCA}" dt="2021-07-11T04:00:56.153" v="941" actId="20577"/>
          <ac:spMkLst>
            <pc:docMk/>
            <pc:sldMk cId="69593754" sldId="265"/>
            <ac:spMk id="3" creationId="{3BBE7D1A-4B2D-41B8-B1A9-3FF1D96EED3B}"/>
          </ac:spMkLst>
        </pc:spChg>
      </pc:sldChg>
      <pc:sldChg chg="modSp mod modClrScheme chgLayout">
        <pc:chgData name="Davis, Martell V." userId="S::martell.v.davis-1@ou.edu::a8786b95-349b-408d-aaea-aae3640d63f8" providerId="AD" clId="Web-{C0C6041B-877A-45CD-8666-095573502FCA}" dt="2021-07-11T03:35:55.671" v="695" actId="20577"/>
        <pc:sldMkLst>
          <pc:docMk/>
          <pc:sldMk cId="635781808" sldId="266"/>
        </pc:sldMkLst>
        <pc:spChg chg="mod ord">
          <ac:chgData name="Davis, Martell V." userId="S::martell.v.davis-1@ou.edu::a8786b95-349b-408d-aaea-aae3640d63f8" providerId="AD" clId="Web-{C0C6041B-877A-45CD-8666-095573502FCA}" dt="2021-07-11T02:21:16.322" v="41"/>
          <ac:spMkLst>
            <pc:docMk/>
            <pc:sldMk cId="635781808" sldId="266"/>
            <ac:spMk id="2" creationId="{2452CE3B-F4A8-4F80-BDA4-A12799B3EDE8}"/>
          </ac:spMkLst>
        </pc:spChg>
        <pc:spChg chg="mod ord">
          <ac:chgData name="Davis, Martell V." userId="S::martell.v.davis-1@ou.edu::a8786b95-349b-408d-aaea-aae3640d63f8" providerId="AD" clId="Web-{C0C6041B-877A-45CD-8666-095573502FCA}" dt="2021-07-11T03:35:55.671" v="695" actId="20577"/>
          <ac:spMkLst>
            <pc:docMk/>
            <pc:sldMk cId="635781808" sldId="266"/>
            <ac:spMk id="3" creationId="{9E8B7B07-76E1-4D96-8889-A92A80BBA39F}"/>
          </ac:spMkLst>
        </pc:spChg>
      </pc:sldChg>
      <pc:sldChg chg="addSp delSp modSp mod modClrScheme setClrOvrMap delDesignElem chgLayout">
        <pc:chgData name="Davis, Martell V." userId="S::martell.v.davis-1@ou.edu::a8786b95-349b-408d-aaea-aae3640d63f8" providerId="AD" clId="Web-{C0C6041B-877A-45CD-8666-095573502FCA}" dt="2021-07-11T02:21:34.197" v="45" actId="14100"/>
        <pc:sldMkLst>
          <pc:docMk/>
          <pc:sldMk cId="565363400" sldId="267"/>
        </pc:sldMkLst>
        <pc:spChg chg="mod ord">
          <ac:chgData name="Davis, Martell V." userId="S::martell.v.davis-1@ou.edu::a8786b95-349b-408d-aaea-aae3640d63f8" providerId="AD" clId="Web-{C0C6041B-877A-45CD-8666-095573502FCA}" dt="2021-07-11T02:21:34.197" v="45" actId="14100"/>
          <ac:spMkLst>
            <pc:docMk/>
            <pc:sldMk cId="565363400" sldId="267"/>
            <ac:spMk id="2" creationId="{64986E75-690D-4D4E-9C0C-FA19E8DE1079}"/>
          </ac:spMkLst>
        </pc:spChg>
        <pc:spChg chg="mod ord">
          <ac:chgData name="Davis, Martell V." userId="S::martell.v.davis-1@ou.edu::a8786b95-349b-408d-aaea-aae3640d63f8" providerId="AD" clId="Web-{C0C6041B-877A-45CD-8666-095573502FCA}" dt="2021-07-11T02:21:23.353" v="42"/>
          <ac:spMkLst>
            <pc:docMk/>
            <pc:sldMk cId="565363400" sldId="267"/>
            <ac:spMk id="3" creationId="{5F082804-B37F-475D-89C6-E1FAFC7900BE}"/>
          </ac:spMkLst>
        </pc:spChg>
        <pc:spChg chg="add del">
          <ac:chgData name="Davis, Martell V." userId="S::martell.v.davis-1@ou.edu::a8786b95-349b-408d-aaea-aae3640d63f8" providerId="AD" clId="Web-{C0C6041B-877A-45CD-8666-095573502FCA}" dt="2021-07-11T02:19:12.189" v="27"/>
          <ac:spMkLst>
            <pc:docMk/>
            <pc:sldMk cId="565363400" sldId="267"/>
            <ac:spMk id="9" creationId="{0671A8AE-40A1-4631-A6B8-581AFF065482}"/>
          </ac:spMkLst>
        </pc:spChg>
        <pc:spChg chg="add del">
          <ac:chgData name="Davis, Martell V." userId="S::martell.v.davis-1@ou.edu::a8786b95-349b-408d-aaea-aae3640d63f8" providerId="AD" clId="Web-{C0C6041B-877A-45CD-8666-095573502FCA}" dt="2021-07-11T02:19:47.816" v="31"/>
          <ac:spMkLst>
            <pc:docMk/>
            <pc:sldMk cId="565363400" sldId="267"/>
            <ac:spMk id="10" creationId="{184CF176-5285-4F57-A3FF-F97742FC4D3D}"/>
          </ac:spMkLst>
        </pc:spChg>
        <pc:spChg chg="add del">
          <ac:chgData name="Davis, Martell V." userId="S::martell.v.davis-1@ou.edu::a8786b95-349b-408d-aaea-aae3640d63f8" providerId="AD" clId="Web-{C0C6041B-877A-45CD-8666-095573502FCA}" dt="2021-07-11T02:19:47.816" v="31"/>
          <ac:spMkLst>
            <pc:docMk/>
            <pc:sldMk cId="565363400" sldId="267"/>
            <ac:spMk id="13" creationId="{F936838B-2942-49A4-8369-F371A942284B}"/>
          </ac:spMkLst>
        </pc:spChg>
        <pc:spChg chg="add del">
          <ac:chgData name="Davis, Martell V." userId="S::martell.v.davis-1@ou.edu::a8786b95-349b-408d-aaea-aae3640d63f8" providerId="AD" clId="Web-{C0C6041B-877A-45CD-8666-095573502FCA}" dt="2021-07-11T02:19:12.189" v="27"/>
          <ac:spMkLst>
            <pc:docMk/>
            <pc:sldMk cId="565363400" sldId="267"/>
            <ac:spMk id="14" creationId="{AB58EF07-17C2-48CF-ABB0-EEF1F17CB8F0}"/>
          </ac:spMkLst>
        </pc:spChg>
        <pc:spChg chg="add del">
          <ac:chgData name="Davis, Martell V." userId="S::martell.v.davis-1@ou.edu::a8786b95-349b-408d-aaea-aae3640d63f8" providerId="AD" clId="Web-{C0C6041B-877A-45CD-8666-095573502FCA}" dt="2021-07-11T02:19:47.816" v="31"/>
          <ac:spMkLst>
            <pc:docMk/>
            <pc:sldMk cId="565363400" sldId="267"/>
            <ac:spMk id="15" creationId="{459448C7-491D-4920-A6AA-C30F167D0980}"/>
          </ac:spMkLst>
        </pc:spChg>
        <pc:spChg chg="add del">
          <ac:chgData name="Davis, Martell V." userId="S::martell.v.davis-1@ou.edu::a8786b95-349b-408d-aaea-aae3640d63f8" providerId="AD" clId="Web-{C0C6041B-877A-45CD-8666-095573502FCA}" dt="2021-07-11T02:19:12.189" v="27"/>
          <ac:spMkLst>
            <pc:docMk/>
            <pc:sldMk cId="565363400" sldId="267"/>
            <ac:spMk id="16" creationId="{AF2F604E-43BE-4DC3-B983-E071523364F8}"/>
          </ac:spMkLst>
        </pc:spChg>
        <pc:spChg chg="add del">
          <ac:chgData name="Davis, Martell V." userId="S::martell.v.davis-1@ou.edu::a8786b95-349b-408d-aaea-aae3640d63f8" providerId="AD" clId="Web-{C0C6041B-877A-45CD-8666-095573502FCA}" dt="2021-07-11T02:19:12.189" v="27"/>
          <ac:spMkLst>
            <pc:docMk/>
            <pc:sldMk cId="565363400" sldId="267"/>
            <ac:spMk id="18" creationId="{08C9B587-E65E-4B52-B37C-ABEBB6E87928}"/>
          </ac:spMkLst>
        </pc:spChg>
        <pc:spChg chg="add del">
          <ac:chgData name="Davis, Martell V." userId="S::martell.v.davis-1@ou.edu::a8786b95-349b-408d-aaea-aae3640d63f8" providerId="AD" clId="Web-{C0C6041B-877A-45CD-8666-095573502FCA}" dt="2021-07-11T02:20:01.816" v="33"/>
          <ac:spMkLst>
            <pc:docMk/>
            <pc:sldMk cId="565363400" sldId="267"/>
            <ac:spMk id="20" creationId="{66C7A97A-A7DE-4DFB-8542-1E4BF24C7D31}"/>
          </ac:spMkLst>
        </pc:spChg>
        <pc:spChg chg="add del">
          <ac:chgData name="Davis, Martell V." userId="S::martell.v.davis-1@ou.edu::a8786b95-349b-408d-aaea-aae3640d63f8" providerId="AD" clId="Web-{C0C6041B-877A-45CD-8666-095573502FCA}" dt="2021-07-11T02:20:01.816" v="33"/>
          <ac:spMkLst>
            <pc:docMk/>
            <pc:sldMk cId="565363400" sldId="267"/>
            <ac:spMk id="22" creationId="{BE111DB0-3D73-4D20-9D57-CEF5A0D865B9}"/>
          </ac:spMkLst>
        </pc:spChg>
        <pc:spChg chg="add del">
          <ac:chgData name="Davis, Martell V." userId="S::martell.v.davis-1@ou.edu::a8786b95-349b-408d-aaea-aae3640d63f8" providerId="AD" clId="Web-{C0C6041B-877A-45CD-8666-095573502FCA}" dt="2021-07-11T02:20:01.816" v="33"/>
          <ac:spMkLst>
            <pc:docMk/>
            <pc:sldMk cId="565363400" sldId="267"/>
            <ac:spMk id="24" creationId="{027ADCA0-A066-4B16-8E1F-3C2483947B72}"/>
          </ac:spMkLst>
        </pc:spChg>
        <pc:spChg chg="add">
          <ac:chgData name="Davis, Martell V." userId="S::martell.v.davis-1@ou.edu::a8786b95-349b-408d-aaea-aae3640d63f8" providerId="AD" clId="Web-{C0C6041B-877A-45CD-8666-095573502FCA}" dt="2021-07-11T02:21:23.353" v="42"/>
          <ac:spMkLst>
            <pc:docMk/>
            <pc:sldMk cId="565363400" sldId="267"/>
            <ac:spMk id="25" creationId="{B298ECBA-3258-45DF-8FD4-7581736BCCBC}"/>
          </ac:spMkLst>
        </pc:spChg>
        <pc:spChg chg="add">
          <ac:chgData name="Davis, Martell V." userId="S::martell.v.davis-1@ou.edu::a8786b95-349b-408d-aaea-aae3640d63f8" providerId="AD" clId="Web-{C0C6041B-877A-45CD-8666-095573502FCA}" dt="2021-07-11T02:21:23.353" v="42"/>
          <ac:spMkLst>
            <pc:docMk/>
            <pc:sldMk cId="565363400" sldId="267"/>
            <ac:spMk id="26" creationId="{B62BF453-BD82-4B90-9FE7-51703133806E}"/>
          </ac:spMkLst>
        </pc:spChg>
        <pc:spChg chg="add">
          <ac:chgData name="Davis, Martell V." userId="S::martell.v.davis-1@ou.edu::a8786b95-349b-408d-aaea-aae3640d63f8" providerId="AD" clId="Web-{C0C6041B-877A-45CD-8666-095573502FCA}" dt="2021-07-11T02:21:23.353" v="42"/>
          <ac:spMkLst>
            <pc:docMk/>
            <pc:sldMk cId="565363400" sldId="267"/>
            <ac:spMk id="27" creationId="{072366D3-9B5C-42E1-9906-77FF6BB55EAB}"/>
          </ac:spMkLst>
        </pc:spChg>
        <pc:spChg chg="add">
          <ac:chgData name="Davis, Martell V." userId="S::martell.v.davis-1@ou.edu::a8786b95-349b-408d-aaea-aae3640d63f8" providerId="AD" clId="Web-{C0C6041B-877A-45CD-8666-095573502FCA}" dt="2021-07-11T02:21:23.353" v="42"/>
          <ac:spMkLst>
            <pc:docMk/>
            <pc:sldMk cId="565363400" sldId="267"/>
            <ac:spMk id="29" creationId="{121F5E60-4E89-4B16-A245-12BD9935998D}"/>
          </ac:spMkLst>
        </pc:spChg>
        <pc:spChg chg="del">
          <ac:chgData name="Davis, Martell V." userId="S::martell.v.davis-1@ou.edu::a8786b95-349b-408d-aaea-aae3640d63f8" providerId="AD" clId="Web-{C0C6041B-877A-45CD-8666-095573502FCA}" dt="2021-07-11T02:16:24.137" v="13"/>
          <ac:spMkLst>
            <pc:docMk/>
            <pc:sldMk cId="565363400" sldId="267"/>
            <ac:spMk id="36" creationId="{0671A8AE-40A1-4631-A6B8-581AFF065482}"/>
          </ac:spMkLst>
        </pc:spChg>
        <pc:spChg chg="del">
          <ac:chgData name="Davis, Martell V." userId="S::martell.v.davis-1@ou.edu::a8786b95-349b-408d-aaea-aae3640d63f8" providerId="AD" clId="Web-{C0C6041B-877A-45CD-8666-095573502FCA}" dt="2021-07-11T02:16:24.137" v="13"/>
          <ac:spMkLst>
            <pc:docMk/>
            <pc:sldMk cId="565363400" sldId="267"/>
            <ac:spMk id="41" creationId="{AB58EF07-17C2-48CF-ABB0-EEF1F17CB8F0}"/>
          </ac:spMkLst>
        </pc:spChg>
        <pc:spChg chg="del">
          <ac:chgData name="Davis, Martell V." userId="S::martell.v.davis-1@ou.edu::a8786b95-349b-408d-aaea-aae3640d63f8" providerId="AD" clId="Web-{C0C6041B-877A-45CD-8666-095573502FCA}" dt="2021-07-11T02:16:24.137" v="13"/>
          <ac:spMkLst>
            <pc:docMk/>
            <pc:sldMk cId="565363400" sldId="267"/>
            <ac:spMk id="43" creationId="{AF2F604E-43BE-4DC3-B983-E071523364F8}"/>
          </ac:spMkLst>
        </pc:spChg>
        <pc:spChg chg="del">
          <ac:chgData name="Davis, Martell V." userId="S::martell.v.davis-1@ou.edu::a8786b95-349b-408d-aaea-aae3640d63f8" providerId="AD" clId="Web-{C0C6041B-877A-45CD-8666-095573502FCA}" dt="2021-07-11T02:16:24.137" v="13"/>
          <ac:spMkLst>
            <pc:docMk/>
            <pc:sldMk cId="565363400" sldId="267"/>
            <ac:spMk id="45" creationId="{08C9B587-E65E-4B52-B37C-ABEBB6E87928}"/>
          </ac:spMkLst>
        </pc:spChg>
        <pc:picChg chg="mod ord">
          <ac:chgData name="Davis, Martell V." userId="S::martell.v.davis-1@ou.edu::a8786b95-349b-408d-aaea-aae3640d63f8" providerId="AD" clId="Web-{C0C6041B-877A-45CD-8666-095573502FCA}" dt="2021-07-11T02:21:23.353" v="42"/>
          <ac:picMkLst>
            <pc:docMk/>
            <pc:sldMk cId="565363400" sldId="267"/>
            <ac:picMk id="7" creationId="{4F10C9BE-34A4-474A-8017-7AF28A9C3835}"/>
          </ac:picMkLst>
        </pc:picChg>
        <pc:cxnChg chg="add del">
          <ac:chgData name="Davis, Martell V." userId="S::martell.v.davis-1@ou.edu::a8786b95-349b-408d-aaea-aae3640d63f8" providerId="AD" clId="Web-{C0C6041B-877A-45CD-8666-095573502FCA}" dt="2021-07-11T02:19:47.816" v="31"/>
          <ac:cxnSpMkLst>
            <pc:docMk/>
            <pc:sldMk cId="565363400" sldId="267"/>
            <ac:cxnSpMk id="11" creationId="{FCE0A9EA-62FA-4F43-BEF6-7BBBB3F90F25}"/>
          </ac:cxnSpMkLst>
        </pc:cxnChg>
      </pc:sldChg>
      <pc:sldChg chg="modSp new del">
        <pc:chgData name="Davis, Martell V." userId="S::martell.v.davis-1@ou.edu::a8786b95-349b-408d-aaea-aae3640d63f8" providerId="AD" clId="Web-{C0C6041B-877A-45CD-8666-095573502FCA}" dt="2021-07-11T02:26:04.445" v="49"/>
        <pc:sldMkLst>
          <pc:docMk/>
          <pc:sldMk cId="900853578" sldId="268"/>
        </pc:sldMkLst>
        <pc:spChg chg="mod">
          <ac:chgData name="Davis, Martell V." userId="S::martell.v.davis-1@ou.edu::a8786b95-349b-408d-aaea-aae3640d63f8" providerId="AD" clId="Web-{C0C6041B-877A-45CD-8666-095573502FCA}" dt="2021-07-11T02:22:04.734" v="48" actId="20577"/>
          <ac:spMkLst>
            <pc:docMk/>
            <pc:sldMk cId="900853578" sldId="268"/>
            <ac:spMk id="2" creationId="{C3D322EF-9B04-46DF-8792-F81115ADA8FF}"/>
          </ac:spMkLst>
        </pc:spChg>
      </pc:sldChg>
      <pc:sldChg chg="addSp delSp modSp new mod setBg modClrScheme chgLayout">
        <pc:chgData name="Davis, Martell V." userId="S::martell.v.davis-1@ou.edu::a8786b95-349b-408d-aaea-aae3640d63f8" providerId="AD" clId="Web-{C0C6041B-877A-45CD-8666-095573502FCA}" dt="2021-07-11T03:54:57.117" v="878" actId="20577"/>
        <pc:sldMkLst>
          <pc:docMk/>
          <pc:sldMk cId="1703924542" sldId="268"/>
        </pc:sldMkLst>
        <pc:spChg chg="mod ord">
          <ac:chgData name="Davis, Martell V." userId="S::martell.v.davis-1@ou.edu::a8786b95-349b-408d-aaea-aae3640d63f8" providerId="AD" clId="Web-{C0C6041B-877A-45CD-8666-095573502FCA}" dt="2021-07-11T03:53:56.224" v="856"/>
          <ac:spMkLst>
            <pc:docMk/>
            <pc:sldMk cId="1703924542" sldId="268"/>
            <ac:spMk id="2" creationId="{D0120043-6723-4A6A-AB42-A05B19802714}"/>
          </ac:spMkLst>
        </pc:spChg>
        <pc:spChg chg="del">
          <ac:chgData name="Davis, Martell V." userId="S::martell.v.davis-1@ou.edu::a8786b95-349b-408d-aaea-aae3640d63f8" providerId="AD" clId="Web-{C0C6041B-877A-45CD-8666-095573502FCA}" dt="2021-07-11T03:49:44.543" v="793"/>
          <ac:spMkLst>
            <pc:docMk/>
            <pc:sldMk cId="1703924542" sldId="268"/>
            <ac:spMk id="3" creationId="{DEC13AA2-518C-45FA-AE1D-142C23770A29}"/>
          </ac:spMkLst>
        </pc:spChg>
        <pc:spChg chg="add mod">
          <ac:chgData name="Davis, Martell V." userId="S::martell.v.davis-1@ou.edu::a8786b95-349b-408d-aaea-aae3640d63f8" providerId="AD" clId="Web-{C0C6041B-877A-45CD-8666-095573502FCA}" dt="2021-07-11T03:49:04.901" v="772" actId="20577"/>
          <ac:spMkLst>
            <pc:docMk/>
            <pc:sldMk cId="1703924542" sldId="268"/>
            <ac:spMk id="4" creationId="{BED733AA-B53A-4F10-85A0-E19609BF5F46}"/>
          </ac:spMkLst>
        </pc:spChg>
        <pc:spChg chg="add mod">
          <ac:chgData name="Davis, Martell V." userId="S::martell.v.davis-1@ou.edu::a8786b95-349b-408d-aaea-aae3640d63f8" providerId="AD" clId="Web-{C0C6041B-877A-45CD-8666-095573502FCA}" dt="2021-07-11T03:49:10.261" v="776" actId="20577"/>
          <ac:spMkLst>
            <pc:docMk/>
            <pc:sldMk cId="1703924542" sldId="268"/>
            <ac:spMk id="5" creationId="{ACB94287-A541-4486-A854-6FDAB7A1F93A}"/>
          </ac:spMkLst>
        </pc:spChg>
        <pc:spChg chg="add mod">
          <ac:chgData name="Davis, Martell V." userId="S::martell.v.davis-1@ou.edu::a8786b95-349b-408d-aaea-aae3640d63f8" providerId="AD" clId="Web-{C0C6041B-877A-45CD-8666-095573502FCA}" dt="2021-07-11T03:49:27.558" v="790" actId="20577"/>
          <ac:spMkLst>
            <pc:docMk/>
            <pc:sldMk cId="1703924542" sldId="268"/>
            <ac:spMk id="6" creationId="{9D9F658A-E791-44F9-B981-EE3096C37266}"/>
          </ac:spMkLst>
        </pc:spChg>
        <pc:spChg chg="add mod">
          <ac:chgData name="Davis, Martell V." userId="S::martell.v.davis-1@ou.edu::a8786b95-349b-408d-aaea-aae3640d63f8" providerId="AD" clId="Web-{C0C6041B-877A-45CD-8666-095573502FCA}" dt="2021-07-11T03:49:24.402" v="789" actId="20577"/>
          <ac:spMkLst>
            <pc:docMk/>
            <pc:sldMk cId="1703924542" sldId="268"/>
            <ac:spMk id="7" creationId="{E475769C-8516-4B55-9D83-6CA8A306A07F}"/>
          </ac:spMkLst>
        </pc:spChg>
        <pc:spChg chg="add mod ord">
          <ac:chgData name="Davis, Martell V." userId="S::martell.v.davis-1@ou.edu::a8786b95-349b-408d-aaea-aae3640d63f8" providerId="AD" clId="Web-{C0C6041B-877A-45CD-8666-095573502FCA}" dt="2021-07-11T03:54:57.117" v="878" actId="20577"/>
          <ac:spMkLst>
            <pc:docMk/>
            <pc:sldMk cId="1703924542" sldId="268"/>
            <ac:spMk id="10" creationId="{5BDD3169-6779-4119-A40B-21ED8EADE8A7}"/>
          </ac:spMkLst>
        </pc:spChg>
        <pc:spChg chg="add del mod ord">
          <ac:chgData name="Davis, Martell V." userId="S::martell.v.davis-1@ou.edu::a8786b95-349b-408d-aaea-aae3640d63f8" providerId="AD" clId="Web-{C0C6041B-877A-45CD-8666-095573502FCA}" dt="2021-07-11T03:51:19.015" v="799"/>
          <ac:spMkLst>
            <pc:docMk/>
            <pc:sldMk cId="1703924542" sldId="268"/>
            <ac:spMk id="11" creationId="{465C5F9D-96B4-4556-A782-9E21FFF7EFE6}"/>
          </ac:spMkLst>
        </pc:spChg>
        <pc:spChg chg="add del">
          <ac:chgData name="Davis, Martell V." userId="S::martell.v.davis-1@ou.edu::a8786b95-349b-408d-aaea-aae3640d63f8" providerId="AD" clId="Web-{C0C6041B-877A-45CD-8666-095573502FCA}" dt="2021-07-11T03:51:41.704" v="803"/>
          <ac:spMkLst>
            <pc:docMk/>
            <pc:sldMk cId="1703924542" sldId="268"/>
            <ac:spMk id="14" creationId="{6FA0A1AD-DEE2-4598-8D3B-C1F65F315A79}"/>
          </ac:spMkLst>
        </pc:spChg>
        <pc:spChg chg="add del mod">
          <ac:chgData name="Davis, Martell V." userId="S::martell.v.davis-1@ou.edu::a8786b95-349b-408d-aaea-aae3640d63f8" providerId="AD" clId="Web-{C0C6041B-877A-45CD-8666-095573502FCA}" dt="2021-07-11T03:52:47.815" v="850"/>
          <ac:spMkLst>
            <pc:docMk/>
            <pc:sldMk cId="1703924542" sldId="268"/>
            <ac:spMk id="15" creationId="{6BB39296-144B-4135-B638-FA461F7B4E3E}"/>
          </ac:spMkLst>
        </pc:spChg>
        <pc:spChg chg="add del">
          <ac:chgData name="Davis, Martell V." userId="S::martell.v.davis-1@ou.edu::a8786b95-349b-408d-aaea-aae3640d63f8" providerId="AD" clId="Web-{C0C6041B-877A-45CD-8666-095573502FCA}" dt="2021-07-11T03:51:31.063" v="801"/>
          <ac:spMkLst>
            <pc:docMk/>
            <pc:sldMk cId="1703924542" sldId="268"/>
            <ac:spMk id="17" creationId="{6FA0A1AD-DEE2-4598-8D3B-C1F65F315A79}"/>
          </ac:spMkLst>
        </pc:spChg>
        <pc:spChg chg="add del mod">
          <ac:chgData name="Davis, Martell V." userId="S::martell.v.davis-1@ou.edu::a8786b95-349b-408d-aaea-aae3640d63f8" providerId="AD" clId="Web-{C0C6041B-877A-45CD-8666-095573502FCA}" dt="2021-07-11T03:53:58.505" v="859"/>
          <ac:spMkLst>
            <pc:docMk/>
            <pc:sldMk cId="1703924542" sldId="268"/>
            <ac:spMk id="18" creationId="{71952487-003A-449E-9E5E-ADAC06BD3A98}"/>
          </ac:spMkLst>
        </pc:spChg>
        <pc:spChg chg="add del">
          <ac:chgData name="Davis, Martell V." userId="S::martell.v.davis-1@ou.edu::a8786b95-349b-408d-aaea-aae3640d63f8" providerId="AD" clId="Web-{C0C6041B-877A-45CD-8666-095573502FCA}" dt="2021-07-11T03:53:56.224" v="856"/>
          <ac:spMkLst>
            <pc:docMk/>
            <pc:sldMk cId="1703924542" sldId="268"/>
            <ac:spMk id="23" creationId="{0B67D982-25C5-4CC2-AA64-276BE3B2CA75}"/>
          </ac:spMkLst>
        </pc:spChg>
        <pc:grpChg chg="add del mod">
          <ac:chgData name="Davis, Martell V." userId="S::martell.v.davis-1@ou.edu::a8786b95-349b-408d-aaea-aae3640d63f8" providerId="AD" clId="Web-{C0C6041B-877A-45CD-8666-095573502FCA}" dt="2021-07-11T03:51:03.140" v="796"/>
          <ac:grpSpMkLst>
            <pc:docMk/>
            <pc:sldMk cId="1703924542" sldId="268"/>
            <ac:grpSpMk id="8" creationId="{C23A346C-8CE7-48F1-9487-B2CC3224D40D}"/>
          </ac:grpSpMkLst>
        </pc:grpChg>
        <pc:picChg chg="add del mod">
          <ac:chgData name="Davis, Martell V." userId="S::martell.v.davis-1@ou.edu::a8786b95-349b-408d-aaea-aae3640d63f8" providerId="AD" clId="Web-{C0C6041B-877A-45CD-8666-095573502FCA}" dt="2021-07-11T03:51:17.390" v="798"/>
          <ac:picMkLst>
            <pc:docMk/>
            <pc:sldMk cId="1703924542" sldId="268"/>
            <ac:picMk id="9" creationId="{7782AEC9-6113-4F54-8CDB-2C77570FBC75}"/>
          </ac:picMkLst>
        </pc:picChg>
        <pc:picChg chg="add del mod ord">
          <ac:chgData name="Davis, Martell V." userId="S::martell.v.davis-1@ou.edu::a8786b95-349b-408d-aaea-aae3640d63f8" providerId="AD" clId="Web-{C0C6041B-877A-45CD-8666-095573502FCA}" dt="2021-07-11T03:51:49.829" v="806"/>
          <ac:picMkLst>
            <pc:docMk/>
            <pc:sldMk cId="1703924542" sldId="268"/>
            <ac:picMk id="12" creationId="{718D8C52-EB88-4943-BEED-85F245AC45D0}"/>
          </ac:picMkLst>
        </pc:picChg>
        <pc:picChg chg="add del mod">
          <ac:chgData name="Davis, Martell V." userId="S::martell.v.davis-1@ou.edu::a8786b95-349b-408d-aaea-aae3640d63f8" providerId="AD" clId="Web-{C0C6041B-877A-45CD-8666-095573502FCA}" dt="2021-07-11T03:53:58.505" v="860"/>
          <ac:picMkLst>
            <pc:docMk/>
            <pc:sldMk cId="1703924542" sldId="268"/>
            <ac:picMk id="16" creationId="{59AE311D-24B4-4512-9852-1C2BCA2F3A49}"/>
          </ac:picMkLst>
        </pc:picChg>
      </pc:sldChg>
      <pc:sldMasterChg chg="del delSldLayout">
        <pc:chgData name="Davis, Martell V." userId="S::martell.v.davis-1@ou.edu::a8786b95-349b-408d-aaea-aae3640d63f8" providerId="AD" clId="Web-{C0C6041B-877A-45CD-8666-095573502FCA}" dt="2021-07-11T02:16:24.137" v="13"/>
        <pc:sldMasterMkLst>
          <pc:docMk/>
          <pc:sldMasterMk cId="2460954070" sldId="2147483660"/>
        </pc:sldMasterMkLst>
        <pc:sldLayoutChg chg="del">
          <pc:chgData name="Davis, Martell V." userId="S::martell.v.davis-1@ou.edu::a8786b95-349b-408d-aaea-aae3640d63f8" providerId="AD" clId="Web-{C0C6041B-877A-45CD-8666-095573502FCA}" dt="2021-07-11T02:16:24.137" v="13"/>
          <pc:sldLayoutMkLst>
            <pc:docMk/>
            <pc:sldMasterMk cId="2460954070" sldId="2147483660"/>
            <pc:sldLayoutMk cId="2385387890" sldId="2147483661"/>
          </pc:sldLayoutMkLst>
        </pc:sldLayoutChg>
        <pc:sldLayoutChg chg="del">
          <pc:chgData name="Davis, Martell V." userId="S::martell.v.davis-1@ou.edu::a8786b95-349b-408d-aaea-aae3640d63f8" providerId="AD" clId="Web-{C0C6041B-877A-45CD-8666-095573502FCA}" dt="2021-07-11T02:16:24.137" v="13"/>
          <pc:sldLayoutMkLst>
            <pc:docMk/>
            <pc:sldMasterMk cId="2460954070" sldId="2147483660"/>
            <pc:sldLayoutMk cId="949138452" sldId="2147483662"/>
          </pc:sldLayoutMkLst>
        </pc:sldLayoutChg>
        <pc:sldLayoutChg chg="del">
          <pc:chgData name="Davis, Martell V." userId="S::martell.v.davis-1@ou.edu::a8786b95-349b-408d-aaea-aae3640d63f8" providerId="AD" clId="Web-{C0C6041B-877A-45CD-8666-095573502FCA}" dt="2021-07-11T02:16:24.137" v="13"/>
          <pc:sldLayoutMkLst>
            <pc:docMk/>
            <pc:sldMasterMk cId="2460954070" sldId="2147483660"/>
            <pc:sldLayoutMk cId="2591524520" sldId="2147483663"/>
          </pc:sldLayoutMkLst>
        </pc:sldLayoutChg>
        <pc:sldLayoutChg chg="del">
          <pc:chgData name="Davis, Martell V." userId="S::martell.v.davis-1@ou.edu::a8786b95-349b-408d-aaea-aae3640d63f8" providerId="AD" clId="Web-{C0C6041B-877A-45CD-8666-095573502FCA}" dt="2021-07-11T02:16:24.137" v="13"/>
          <pc:sldLayoutMkLst>
            <pc:docMk/>
            <pc:sldMasterMk cId="2460954070" sldId="2147483660"/>
            <pc:sldLayoutMk cId="1203092039" sldId="2147483664"/>
          </pc:sldLayoutMkLst>
        </pc:sldLayoutChg>
        <pc:sldLayoutChg chg="del">
          <pc:chgData name="Davis, Martell V." userId="S::martell.v.davis-1@ou.edu::a8786b95-349b-408d-aaea-aae3640d63f8" providerId="AD" clId="Web-{C0C6041B-877A-45CD-8666-095573502FCA}" dt="2021-07-11T02:16:24.137" v="13"/>
          <pc:sldLayoutMkLst>
            <pc:docMk/>
            <pc:sldMasterMk cId="2460954070" sldId="2147483660"/>
            <pc:sldLayoutMk cId="3733172339" sldId="2147483665"/>
          </pc:sldLayoutMkLst>
        </pc:sldLayoutChg>
        <pc:sldLayoutChg chg="del">
          <pc:chgData name="Davis, Martell V." userId="S::martell.v.davis-1@ou.edu::a8786b95-349b-408d-aaea-aae3640d63f8" providerId="AD" clId="Web-{C0C6041B-877A-45CD-8666-095573502FCA}" dt="2021-07-11T02:16:24.137" v="13"/>
          <pc:sldLayoutMkLst>
            <pc:docMk/>
            <pc:sldMasterMk cId="2460954070" sldId="2147483660"/>
            <pc:sldLayoutMk cId="3210312558" sldId="2147483666"/>
          </pc:sldLayoutMkLst>
        </pc:sldLayoutChg>
        <pc:sldLayoutChg chg="del">
          <pc:chgData name="Davis, Martell V." userId="S::martell.v.davis-1@ou.edu::a8786b95-349b-408d-aaea-aae3640d63f8" providerId="AD" clId="Web-{C0C6041B-877A-45CD-8666-095573502FCA}" dt="2021-07-11T02:16:24.137" v="13"/>
          <pc:sldLayoutMkLst>
            <pc:docMk/>
            <pc:sldMasterMk cId="2460954070" sldId="2147483660"/>
            <pc:sldLayoutMk cId="3146388984" sldId="2147483667"/>
          </pc:sldLayoutMkLst>
        </pc:sldLayoutChg>
        <pc:sldLayoutChg chg="del">
          <pc:chgData name="Davis, Martell V." userId="S::martell.v.davis-1@ou.edu::a8786b95-349b-408d-aaea-aae3640d63f8" providerId="AD" clId="Web-{C0C6041B-877A-45CD-8666-095573502FCA}" dt="2021-07-11T02:16:24.137" v="13"/>
          <pc:sldLayoutMkLst>
            <pc:docMk/>
            <pc:sldMasterMk cId="2460954070" sldId="2147483660"/>
            <pc:sldLayoutMk cId="3171841454" sldId="2147483668"/>
          </pc:sldLayoutMkLst>
        </pc:sldLayoutChg>
        <pc:sldLayoutChg chg="del">
          <pc:chgData name="Davis, Martell V." userId="S::martell.v.davis-1@ou.edu::a8786b95-349b-408d-aaea-aae3640d63f8" providerId="AD" clId="Web-{C0C6041B-877A-45CD-8666-095573502FCA}" dt="2021-07-11T02:16:24.137" v="13"/>
          <pc:sldLayoutMkLst>
            <pc:docMk/>
            <pc:sldMasterMk cId="2460954070" sldId="2147483660"/>
            <pc:sldLayoutMk cId="1718958274" sldId="2147483669"/>
          </pc:sldLayoutMkLst>
        </pc:sldLayoutChg>
        <pc:sldLayoutChg chg="del">
          <pc:chgData name="Davis, Martell V." userId="S::martell.v.davis-1@ou.edu::a8786b95-349b-408d-aaea-aae3640d63f8" providerId="AD" clId="Web-{C0C6041B-877A-45CD-8666-095573502FCA}" dt="2021-07-11T02:16:24.137" v="13"/>
          <pc:sldLayoutMkLst>
            <pc:docMk/>
            <pc:sldMasterMk cId="2460954070" sldId="2147483660"/>
            <pc:sldLayoutMk cId="2202905451" sldId="2147483670"/>
          </pc:sldLayoutMkLst>
        </pc:sldLayoutChg>
        <pc:sldLayoutChg chg="del">
          <pc:chgData name="Davis, Martell V." userId="S::martell.v.davis-1@ou.edu::a8786b95-349b-408d-aaea-aae3640d63f8" providerId="AD" clId="Web-{C0C6041B-877A-45CD-8666-095573502FCA}" dt="2021-07-11T02:16:24.137" v="13"/>
          <pc:sldLayoutMkLst>
            <pc:docMk/>
            <pc:sldMasterMk cId="2460954070" sldId="2147483660"/>
            <pc:sldLayoutMk cId="3479445657" sldId="2147483671"/>
          </pc:sldLayoutMkLst>
        </pc:sldLayoutChg>
      </pc:sldMasterChg>
      <pc:sldMasterChg chg="add del addSldLayout delSldLayout modSldLayout">
        <pc:chgData name="Davis, Martell V." userId="S::martell.v.davis-1@ou.edu::a8786b95-349b-408d-aaea-aae3640d63f8" providerId="AD" clId="Web-{C0C6041B-877A-45CD-8666-095573502FCA}" dt="2021-07-11T02:19:12.189" v="27"/>
        <pc:sldMasterMkLst>
          <pc:docMk/>
          <pc:sldMasterMk cId="1938161495" sldId="2147483672"/>
        </pc:sldMasterMkLst>
        <pc:sldLayoutChg chg="add del mod replId">
          <pc:chgData name="Davis, Martell V." userId="S::martell.v.davis-1@ou.edu::a8786b95-349b-408d-aaea-aae3640d63f8" providerId="AD" clId="Web-{C0C6041B-877A-45CD-8666-095573502FCA}" dt="2021-07-11T02:19:12.189" v="27"/>
          <pc:sldLayoutMkLst>
            <pc:docMk/>
            <pc:sldMasterMk cId="1938161495" sldId="2147483672"/>
            <pc:sldLayoutMk cId="3584608266" sldId="2147483673"/>
          </pc:sldLayoutMkLst>
        </pc:sldLayoutChg>
        <pc:sldLayoutChg chg="add del mod replId">
          <pc:chgData name="Davis, Martell V." userId="S::martell.v.davis-1@ou.edu::a8786b95-349b-408d-aaea-aae3640d63f8" providerId="AD" clId="Web-{C0C6041B-877A-45CD-8666-095573502FCA}" dt="2021-07-11T02:19:12.189" v="27"/>
          <pc:sldLayoutMkLst>
            <pc:docMk/>
            <pc:sldMasterMk cId="1938161495" sldId="2147483672"/>
            <pc:sldLayoutMk cId="2331168644" sldId="2147483674"/>
          </pc:sldLayoutMkLst>
        </pc:sldLayoutChg>
        <pc:sldLayoutChg chg="add del mod replId">
          <pc:chgData name="Davis, Martell V." userId="S::martell.v.davis-1@ou.edu::a8786b95-349b-408d-aaea-aae3640d63f8" providerId="AD" clId="Web-{C0C6041B-877A-45CD-8666-095573502FCA}" dt="2021-07-11T02:19:12.189" v="27"/>
          <pc:sldLayoutMkLst>
            <pc:docMk/>
            <pc:sldMasterMk cId="1938161495" sldId="2147483672"/>
            <pc:sldLayoutMk cId="90636405" sldId="2147483675"/>
          </pc:sldLayoutMkLst>
        </pc:sldLayoutChg>
        <pc:sldLayoutChg chg="add del mod replId">
          <pc:chgData name="Davis, Martell V." userId="S::martell.v.davis-1@ou.edu::a8786b95-349b-408d-aaea-aae3640d63f8" providerId="AD" clId="Web-{C0C6041B-877A-45CD-8666-095573502FCA}" dt="2021-07-11T02:19:12.189" v="27"/>
          <pc:sldLayoutMkLst>
            <pc:docMk/>
            <pc:sldMasterMk cId="1938161495" sldId="2147483672"/>
            <pc:sldLayoutMk cId="4170404592" sldId="2147483676"/>
          </pc:sldLayoutMkLst>
        </pc:sldLayoutChg>
        <pc:sldLayoutChg chg="add del mod replId">
          <pc:chgData name="Davis, Martell V." userId="S::martell.v.davis-1@ou.edu::a8786b95-349b-408d-aaea-aae3640d63f8" providerId="AD" clId="Web-{C0C6041B-877A-45CD-8666-095573502FCA}" dt="2021-07-11T02:19:12.189" v="27"/>
          <pc:sldLayoutMkLst>
            <pc:docMk/>
            <pc:sldMasterMk cId="1938161495" sldId="2147483672"/>
            <pc:sldLayoutMk cId="2063612728" sldId="2147483677"/>
          </pc:sldLayoutMkLst>
        </pc:sldLayoutChg>
        <pc:sldLayoutChg chg="add del mod replId">
          <pc:chgData name="Davis, Martell V." userId="S::martell.v.davis-1@ou.edu::a8786b95-349b-408d-aaea-aae3640d63f8" providerId="AD" clId="Web-{C0C6041B-877A-45CD-8666-095573502FCA}" dt="2021-07-11T02:19:12.189" v="27"/>
          <pc:sldLayoutMkLst>
            <pc:docMk/>
            <pc:sldMasterMk cId="1938161495" sldId="2147483672"/>
            <pc:sldLayoutMk cId="3144216683" sldId="2147483678"/>
          </pc:sldLayoutMkLst>
        </pc:sldLayoutChg>
        <pc:sldLayoutChg chg="add del mod replId">
          <pc:chgData name="Davis, Martell V." userId="S::martell.v.davis-1@ou.edu::a8786b95-349b-408d-aaea-aae3640d63f8" providerId="AD" clId="Web-{C0C6041B-877A-45CD-8666-095573502FCA}" dt="2021-07-11T02:19:12.189" v="27"/>
          <pc:sldLayoutMkLst>
            <pc:docMk/>
            <pc:sldMasterMk cId="1938161495" sldId="2147483672"/>
            <pc:sldLayoutMk cId="3335544711" sldId="2147483679"/>
          </pc:sldLayoutMkLst>
        </pc:sldLayoutChg>
        <pc:sldLayoutChg chg="add del mod replId">
          <pc:chgData name="Davis, Martell V." userId="S::martell.v.davis-1@ou.edu::a8786b95-349b-408d-aaea-aae3640d63f8" providerId="AD" clId="Web-{C0C6041B-877A-45CD-8666-095573502FCA}" dt="2021-07-11T02:19:12.189" v="27"/>
          <pc:sldLayoutMkLst>
            <pc:docMk/>
            <pc:sldMasterMk cId="1938161495" sldId="2147483672"/>
            <pc:sldLayoutMk cId="219801853" sldId="2147483680"/>
          </pc:sldLayoutMkLst>
        </pc:sldLayoutChg>
        <pc:sldLayoutChg chg="add del mod replId">
          <pc:chgData name="Davis, Martell V." userId="S::martell.v.davis-1@ou.edu::a8786b95-349b-408d-aaea-aae3640d63f8" providerId="AD" clId="Web-{C0C6041B-877A-45CD-8666-095573502FCA}" dt="2021-07-11T02:19:12.189" v="27"/>
          <pc:sldLayoutMkLst>
            <pc:docMk/>
            <pc:sldMasterMk cId="1938161495" sldId="2147483672"/>
            <pc:sldLayoutMk cId="2677137908" sldId="2147483681"/>
          </pc:sldLayoutMkLst>
        </pc:sldLayoutChg>
        <pc:sldLayoutChg chg="add del mod replId">
          <pc:chgData name="Davis, Martell V." userId="S::martell.v.davis-1@ou.edu::a8786b95-349b-408d-aaea-aae3640d63f8" providerId="AD" clId="Web-{C0C6041B-877A-45CD-8666-095573502FCA}" dt="2021-07-11T02:19:12.189" v="27"/>
          <pc:sldLayoutMkLst>
            <pc:docMk/>
            <pc:sldMasterMk cId="1938161495" sldId="2147483672"/>
            <pc:sldLayoutMk cId="496315189" sldId="2147483682"/>
          </pc:sldLayoutMkLst>
        </pc:sldLayoutChg>
        <pc:sldLayoutChg chg="add del mod replId">
          <pc:chgData name="Davis, Martell V." userId="S::martell.v.davis-1@ou.edu::a8786b95-349b-408d-aaea-aae3640d63f8" providerId="AD" clId="Web-{C0C6041B-877A-45CD-8666-095573502FCA}" dt="2021-07-11T02:19:12.189" v="27"/>
          <pc:sldLayoutMkLst>
            <pc:docMk/>
            <pc:sldMasterMk cId="1938161495" sldId="2147483672"/>
            <pc:sldLayoutMk cId="2188494689" sldId="2147483683"/>
          </pc:sldLayoutMkLst>
        </pc:sldLayoutChg>
      </pc:sldMasterChg>
      <pc:sldMasterChg chg="add del addSldLayout delSldLayout modSldLayout">
        <pc:chgData name="Davis, Martell V." userId="S::martell.v.davis-1@ou.edu::a8786b95-349b-408d-aaea-aae3640d63f8" providerId="AD" clId="Web-{C0C6041B-877A-45CD-8666-095573502FCA}" dt="2021-07-11T02:19:16.361" v="28"/>
        <pc:sldMasterMkLst>
          <pc:docMk/>
          <pc:sldMasterMk cId="1122992222" sldId="2147483684"/>
        </pc:sldMasterMkLst>
        <pc:sldLayoutChg chg="add del mod replId">
          <pc:chgData name="Davis, Martell V." userId="S::martell.v.davis-1@ou.edu::a8786b95-349b-408d-aaea-aae3640d63f8" providerId="AD" clId="Web-{C0C6041B-877A-45CD-8666-095573502FCA}" dt="2021-07-11T02:19:16.361" v="28"/>
          <pc:sldLayoutMkLst>
            <pc:docMk/>
            <pc:sldMasterMk cId="1122992222" sldId="2147483684"/>
            <pc:sldLayoutMk cId="2348998948" sldId="2147483685"/>
          </pc:sldLayoutMkLst>
        </pc:sldLayoutChg>
        <pc:sldLayoutChg chg="add del mod replId">
          <pc:chgData name="Davis, Martell V." userId="S::martell.v.davis-1@ou.edu::a8786b95-349b-408d-aaea-aae3640d63f8" providerId="AD" clId="Web-{C0C6041B-877A-45CD-8666-095573502FCA}" dt="2021-07-11T02:19:16.361" v="28"/>
          <pc:sldLayoutMkLst>
            <pc:docMk/>
            <pc:sldMasterMk cId="1122992222" sldId="2147483684"/>
            <pc:sldLayoutMk cId="1491967719" sldId="2147483686"/>
          </pc:sldLayoutMkLst>
        </pc:sldLayoutChg>
        <pc:sldLayoutChg chg="add del mod replId">
          <pc:chgData name="Davis, Martell V." userId="S::martell.v.davis-1@ou.edu::a8786b95-349b-408d-aaea-aae3640d63f8" providerId="AD" clId="Web-{C0C6041B-877A-45CD-8666-095573502FCA}" dt="2021-07-11T02:19:16.361" v="28"/>
          <pc:sldLayoutMkLst>
            <pc:docMk/>
            <pc:sldMasterMk cId="1122992222" sldId="2147483684"/>
            <pc:sldLayoutMk cId="618757880" sldId="2147483687"/>
          </pc:sldLayoutMkLst>
        </pc:sldLayoutChg>
        <pc:sldLayoutChg chg="add del mod replId">
          <pc:chgData name="Davis, Martell V." userId="S::martell.v.davis-1@ou.edu::a8786b95-349b-408d-aaea-aae3640d63f8" providerId="AD" clId="Web-{C0C6041B-877A-45CD-8666-095573502FCA}" dt="2021-07-11T02:19:16.361" v="28"/>
          <pc:sldLayoutMkLst>
            <pc:docMk/>
            <pc:sldMasterMk cId="1122992222" sldId="2147483684"/>
            <pc:sldLayoutMk cId="1212424991" sldId="2147483688"/>
          </pc:sldLayoutMkLst>
        </pc:sldLayoutChg>
        <pc:sldLayoutChg chg="add del mod replId">
          <pc:chgData name="Davis, Martell V." userId="S::martell.v.davis-1@ou.edu::a8786b95-349b-408d-aaea-aae3640d63f8" providerId="AD" clId="Web-{C0C6041B-877A-45CD-8666-095573502FCA}" dt="2021-07-11T02:19:16.361" v="28"/>
          <pc:sldLayoutMkLst>
            <pc:docMk/>
            <pc:sldMasterMk cId="1122992222" sldId="2147483684"/>
            <pc:sldLayoutMk cId="183151083" sldId="2147483689"/>
          </pc:sldLayoutMkLst>
        </pc:sldLayoutChg>
        <pc:sldLayoutChg chg="add del mod replId">
          <pc:chgData name="Davis, Martell V." userId="S::martell.v.davis-1@ou.edu::a8786b95-349b-408d-aaea-aae3640d63f8" providerId="AD" clId="Web-{C0C6041B-877A-45CD-8666-095573502FCA}" dt="2021-07-11T02:19:16.361" v="28"/>
          <pc:sldLayoutMkLst>
            <pc:docMk/>
            <pc:sldMasterMk cId="1122992222" sldId="2147483684"/>
            <pc:sldLayoutMk cId="1753774237" sldId="2147483690"/>
          </pc:sldLayoutMkLst>
        </pc:sldLayoutChg>
        <pc:sldLayoutChg chg="add del mod replId">
          <pc:chgData name="Davis, Martell V." userId="S::martell.v.davis-1@ou.edu::a8786b95-349b-408d-aaea-aae3640d63f8" providerId="AD" clId="Web-{C0C6041B-877A-45CD-8666-095573502FCA}" dt="2021-07-11T02:19:16.361" v="28"/>
          <pc:sldLayoutMkLst>
            <pc:docMk/>
            <pc:sldMasterMk cId="1122992222" sldId="2147483684"/>
            <pc:sldLayoutMk cId="787009616" sldId="2147483691"/>
          </pc:sldLayoutMkLst>
        </pc:sldLayoutChg>
        <pc:sldLayoutChg chg="add del mod replId">
          <pc:chgData name="Davis, Martell V." userId="S::martell.v.davis-1@ou.edu::a8786b95-349b-408d-aaea-aae3640d63f8" providerId="AD" clId="Web-{C0C6041B-877A-45CD-8666-095573502FCA}" dt="2021-07-11T02:19:16.361" v="28"/>
          <pc:sldLayoutMkLst>
            <pc:docMk/>
            <pc:sldMasterMk cId="1122992222" sldId="2147483684"/>
            <pc:sldLayoutMk cId="2420395729" sldId="2147483692"/>
          </pc:sldLayoutMkLst>
        </pc:sldLayoutChg>
        <pc:sldLayoutChg chg="add del mod replId">
          <pc:chgData name="Davis, Martell V." userId="S::martell.v.davis-1@ou.edu::a8786b95-349b-408d-aaea-aae3640d63f8" providerId="AD" clId="Web-{C0C6041B-877A-45CD-8666-095573502FCA}" dt="2021-07-11T02:19:16.361" v="28"/>
          <pc:sldLayoutMkLst>
            <pc:docMk/>
            <pc:sldMasterMk cId="1122992222" sldId="2147483684"/>
            <pc:sldLayoutMk cId="3510952183" sldId="2147483693"/>
          </pc:sldLayoutMkLst>
        </pc:sldLayoutChg>
        <pc:sldLayoutChg chg="add del mod replId">
          <pc:chgData name="Davis, Martell V." userId="S::martell.v.davis-1@ou.edu::a8786b95-349b-408d-aaea-aae3640d63f8" providerId="AD" clId="Web-{C0C6041B-877A-45CD-8666-095573502FCA}" dt="2021-07-11T02:19:16.361" v="28"/>
          <pc:sldLayoutMkLst>
            <pc:docMk/>
            <pc:sldMasterMk cId="1122992222" sldId="2147483684"/>
            <pc:sldLayoutMk cId="2740073685" sldId="2147483694"/>
          </pc:sldLayoutMkLst>
        </pc:sldLayoutChg>
        <pc:sldLayoutChg chg="add del mod replId">
          <pc:chgData name="Davis, Martell V." userId="S::martell.v.davis-1@ou.edu::a8786b95-349b-408d-aaea-aae3640d63f8" providerId="AD" clId="Web-{C0C6041B-877A-45CD-8666-095573502FCA}" dt="2021-07-11T02:19:16.361" v="28"/>
          <pc:sldLayoutMkLst>
            <pc:docMk/>
            <pc:sldMasterMk cId="1122992222" sldId="2147483684"/>
            <pc:sldLayoutMk cId="1910615716" sldId="2147483695"/>
          </pc:sldLayoutMkLst>
        </pc:sldLayoutChg>
      </pc:sldMasterChg>
      <pc:sldMasterChg chg="add del addSldLayout delSldLayout modSldLayout">
        <pc:chgData name="Davis, Martell V." userId="S::martell.v.davis-1@ou.edu::a8786b95-349b-408d-aaea-aae3640d63f8" providerId="AD" clId="Web-{C0C6041B-877A-45CD-8666-095573502FCA}" dt="2021-07-11T02:18:35.407" v="24"/>
        <pc:sldMasterMkLst>
          <pc:docMk/>
          <pc:sldMasterMk cId="2128433441" sldId="2147483684"/>
        </pc:sldMasterMkLst>
        <pc:sldLayoutChg chg="add del mod replId">
          <pc:chgData name="Davis, Martell V." userId="S::martell.v.davis-1@ou.edu::a8786b95-349b-408d-aaea-aae3640d63f8" providerId="AD" clId="Web-{C0C6041B-877A-45CD-8666-095573502FCA}" dt="2021-07-11T02:18:35.407" v="24"/>
          <pc:sldLayoutMkLst>
            <pc:docMk/>
            <pc:sldMasterMk cId="2128433441" sldId="2147483684"/>
            <pc:sldLayoutMk cId="3209969909" sldId="2147483685"/>
          </pc:sldLayoutMkLst>
        </pc:sldLayoutChg>
        <pc:sldLayoutChg chg="add del mod replId">
          <pc:chgData name="Davis, Martell V." userId="S::martell.v.davis-1@ou.edu::a8786b95-349b-408d-aaea-aae3640d63f8" providerId="AD" clId="Web-{C0C6041B-877A-45CD-8666-095573502FCA}" dt="2021-07-11T02:18:35.407" v="24"/>
          <pc:sldLayoutMkLst>
            <pc:docMk/>
            <pc:sldMasterMk cId="2128433441" sldId="2147483684"/>
            <pc:sldLayoutMk cId="1429345930" sldId="2147483686"/>
          </pc:sldLayoutMkLst>
        </pc:sldLayoutChg>
        <pc:sldLayoutChg chg="add del mod replId">
          <pc:chgData name="Davis, Martell V." userId="S::martell.v.davis-1@ou.edu::a8786b95-349b-408d-aaea-aae3640d63f8" providerId="AD" clId="Web-{C0C6041B-877A-45CD-8666-095573502FCA}" dt="2021-07-11T02:18:35.407" v="24"/>
          <pc:sldLayoutMkLst>
            <pc:docMk/>
            <pc:sldMasterMk cId="2128433441" sldId="2147483684"/>
            <pc:sldLayoutMk cId="710843249" sldId="2147483687"/>
          </pc:sldLayoutMkLst>
        </pc:sldLayoutChg>
        <pc:sldLayoutChg chg="add del mod replId">
          <pc:chgData name="Davis, Martell V." userId="S::martell.v.davis-1@ou.edu::a8786b95-349b-408d-aaea-aae3640d63f8" providerId="AD" clId="Web-{C0C6041B-877A-45CD-8666-095573502FCA}" dt="2021-07-11T02:18:35.407" v="24"/>
          <pc:sldLayoutMkLst>
            <pc:docMk/>
            <pc:sldMasterMk cId="2128433441" sldId="2147483684"/>
            <pc:sldLayoutMk cId="2871261226" sldId="2147483688"/>
          </pc:sldLayoutMkLst>
        </pc:sldLayoutChg>
        <pc:sldLayoutChg chg="add del mod replId">
          <pc:chgData name="Davis, Martell V." userId="S::martell.v.davis-1@ou.edu::a8786b95-349b-408d-aaea-aae3640d63f8" providerId="AD" clId="Web-{C0C6041B-877A-45CD-8666-095573502FCA}" dt="2021-07-11T02:18:35.407" v="24"/>
          <pc:sldLayoutMkLst>
            <pc:docMk/>
            <pc:sldMasterMk cId="2128433441" sldId="2147483684"/>
            <pc:sldLayoutMk cId="2186394915" sldId="2147483689"/>
          </pc:sldLayoutMkLst>
        </pc:sldLayoutChg>
        <pc:sldLayoutChg chg="add del mod replId">
          <pc:chgData name="Davis, Martell V." userId="S::martell.v.davis-1@ou.edu::a8786b95-349b-408d-aaea-aae3640d63f8" providerId="AD" clId="Web-{C0C6041B-877A-45CD-8666-095573502FCA}" dt="2021-07-11T02:18:35.407" v="24"/>
          <pc:sldLayoutMkLst>
            <pc:docMk/>
            <pc:sldMasterMk cId="2128433441" sldId="2147483684"/>
            <pc:sldLayoutMk cId="3058263006" sldId="2147483690"/>
          </pc:sldLayoutMkLst>
        </pc:sldLayoutChg>
        <pc:sldLayoutChg chg="add del mod replId">
          <pc:chgData name="Davis, Martell V." userId="S::martell.v.davis-1@ou.edu::a8786b95-349b-408d-aaea-aae3640d63f8" providerId="AD" clId="Web-{C0C6041B-877A-45CD-8666-095573502FCA}" dt="2021-07-11T02:18:35.407" v="24"/>
          <pc:sldLayoutMkLst>
            <pc:docMk/>
            <pc:sldMasterMk cId="2128433441" sldId="2147483684"/>
            <pc:sldLayoutMk cId="1227851177" sldId="2147483691"/>
          </pc:sldLayoutMkLst>
        </pc:sldLayoutChg>
        <pc:sldLayoutChg chg="add del mod replId">
          <pc:chgData name="Davis, Martell V." userId="S::martell.v.davis-1@ou.edu::a8786b95-349b-408d-aaea-aae3640d63f8" providerId="AD" clId="Web-{C0C6041B-877A-45CD-8666-095573502FCA}" dt="2021-07-11T02:18:35.407" v="24"/>
          <pc:sldLayoutMkLst>
            <pc:docMk/>
            <pc:sldMasterMk cId="2128433441" sldId="2147483684"/>
            <pc:sldLayoutMk cId="3533737216" sldId="2147483692"/>
          </pc:sldLayoutMkLst>
        </pc:sldLayoutChg>
        <pc:sldLayoutChg chg="add del mod replId">
          <pc:chgData name="Davis, Martell V." userId="S::martell.v.davis-1@ou.edu::a8786b95-349b-408d-aaea-aae3640d63f8" providerId="AD" clId="Web-{C0C6041B-877A-45CD-8666-095573502FCA}" dt="2021-07-11T02:18:35.407" v="24"/>
          <pc:sldLayoutMkLst>
            <pc:docMk/>
            <pc:sldMasterMk cId="2128433441" sldId="2147483684"/>
            <pc:sldLayoutMk cId="211165926" sldId="2147483693"/>
          </pc:sldLayoutMkLst>
        </pc:sldLayoutChg>
        <pc:sldLayoutChg chg="add del mod replId">
          <pc:chgData name="Davis, Martell V." userId="S::martell.v.davis-1@ou.edu::a8786b95-349b-408d-aaea-aae3640d63f8" providerId="AD" clId="Web-{C0C6041B-877A-45CD-8666-095573502FCA}" dt="2021-07-11T02:18:35.407" v="24"/>
          <pc:sldLayoutMkLst>
            <pc:docMk/>
            <pc:sldMasterMk cId="2128433441" sldId="2147483684"/>
            <pc:sldLayoutMk cId="135575324" sldId="2147483694"/>
          </pc:sldLayoutMkLst>
        </pc:sldLayoutChg>
        <pc:sldLayoutChg chg="add del mod replId">
          <pc:chgData name="Davis, Martell V." userId="S::martell.v.davis-1@ou.edu::a8786b95-349b-408d-aaea-aae3640d63f8" providerId="AD" clId="Web-{C0C6041B-877A-45CD-8666-095573502FCA}" dt="2021-07-11T02:18:35.407" v="24"/>
          <pc:sldLayoutMkLst>
            <pc:docMk/>
            <pc:sldMasterMk cId="2128433441" sldId="2147483684"/>
            <pc:sldLayoutMk cId="496970454" sldId="2147483695"/>
          </pc:sldLayoutMkLst>
        </pc:sldLayoutChg>
      </pc:sldMasterChg>
      <pc:sldMasterChg chg="add del addSldLayout delSldLayout modSldLayout">
        <pc:chgData name="Davis, Martell V." userId="S::martell.v.davis-1@ou.edu::a8786b95-349b-408d-aaea-aae3640d63f8" providerId="AD" clId="Web-{C0C6041B-877A-45CD-8666-095573502FCA}" dt="2021-07-11T02:19:19.549" v="29"/>
        <pc:sldMasterMkLst>
          <pc:docMk/>
          <pc:sldMasterMk cId="2412141840" sldId="2147483696"/>
        </pc:sldMasterMkLst>
        <pc:sldLayoutChg chg="add del mod replId">
          <pc:chgData name="Davis, Martell V." userId="S::martell.v.davis-1@ou.edu::a8786b95-349b-408d-aaea-aae3640d63f8" providerId="AD" clId="Web-{C0C6041B-877A-45CD-8666-095573502FCA}" dt="2021-07-11T02:19:19.549" v="29"/>
          <pc:sldLayoutMkLst>
            <pc:docMk/>
            <pc:sldMasterMk cId="2412141840" sldId="2147483696"/>
            <pc:sldLayoutMk cId="3015595593" sldId="2147483697"/>
          </pc:sldLayoutMkLst>
        </pc:sldLayoutChg>
        <pc:sldLayoutChg chg="add del mod replId">
          <pc:chgData name="Davis, Martell V." userId="S::martell.v.davis-1@ou.edu::a8786b95-349b-408d-aaea-aae3640d63f8" providerId="AD" clId="Web-{C0C6041B-877A-45CD-8666-095573502FCA}" dt="2021-07-11T02:19:19.549" v="29"/>
          <pc:sldLayoutMkLst>
            <pc:docMk/>
            <pc:sldMasterMk cId="2412141840" sldId="2147483696"/>
            <pc:sldLayoutMk cId="1449505268" sldId="2147483698"/>
          </pc:sldLayoutMkLst>
        </pc:sldLayoutChg>
        <pc:sldLayoutChg chg="add del mod replId">
          <pc:chgData name="Davis, Martell V." userId="S::martell.v.davis-1@ou.edu::a8786b95-349b-408d-aaea-aae3640d63f8" providerId="AD" clId="Web-{C0C6041B-877A-45CD-8666-095573502FCA}" dt="2021-07-11T02:19:19.549" v="29"/>
          <pc:sldLayoutMkLst>
            <pc:docMk/>
            <pc:sldMasterMk cId="2412141840" sldId="2147483696"/>
            <pc:sldLayoutMk cId="3635455785" sldId="2147483699"/>
          </pc:sldLayoutMkLst>
        </pc:sldLayoutChg>
        <pc:sldLayoutChg chg="add del mod replId">
          <pc:chgData name="Davis, Martell V." userId="S::martell.v.davis-1@ou.edu::a8786b95-349b-408d-aaea-aae3640d63f8" providerId="AD" clId="Web-{C0C6041B-877A-45CD-8666-095573502FCA}" dt="2021-07-11T02:19:19.549" v="29"/>
          <pc:sldLayoutMkLst>
            <pc:docMk/>
            <pc:sldMasterMk cId="2412141840" sldId="2147483696"/>
            <pc:sldLayoutMk cId="4181101033" sldId="2147483700"/>
          </pc:sldLayoutMkLst>
        </pc:sldLayoutChg>
        <pc:sldLayoutChg chg="add del mod replId">
          <pc:chgData name="Davis, Martell V." userId="S::martell.v.davis-1@ou.edu::a8786b95-349b-408d-aaea-aae3640d63f8" providerId="AD" clId="Web-{C0C6041B-877A-45CD-8666-095573502FCA}" dt="2021-07-11T02:19:19.549" v="29"/>
          <pc:sldLayoutMkLst>
            <pc:docMk/>
            <pc:sldMasterMk cId="2412141840" sldId="2147483696"/>
            <pc:sldLayoutMk cId="4258896677" sldId="2147483701"/>
          </pc:sldLayoutMkLst>
        </pc:sldLayoutChg>
        <pc:sldLayoutChg chg="add del mod replId">
          <pc:chgData name="Davis, Martell V." userId="S::martell.v.davis-1@ou.edu::a8786b95-349b-408d-aaea-aae3640d63f8" providerId="AD" clId="Web-{C0C6041B-877A-45CD-8666-095573502FCA}" dt="2021-07-11T02:19:19.549" v="29"/>
          <pc:sldLayoutMkLst>
            <pc:docMk/>
            <pc:sldMasterMk cId="2412141840" sldId="2147483696"/>
            <pc:sldLayoutMk cId="1767767848" sldId="2147483702"/>
          </pc:sldLayoutMkLst>
        </pc:sldLayoutChg>
        <pc:sldLayoutChg chg="add del mod replId">
          <pc:chgData name="Davis, Martell V." userId="S::martell.v.davis-1@ou.edu::a8786b95-349b-408d-aaea-aae3640d63f8" providerId="AD" clId="Web-{C0C6041B-877A-45CD-8666-095573502FCA}" dt="2021-07-11T02:19:19.549" v="29"/>
          <pc:sldLayoutMkLst>
            <pc:docMk/>
            <pc:sldMasterMk cId="2412141840" sldId="2147483696"/>
            <pc:sldLayoutMk cId="3329836391" sldId="2147483703"/>
          </pc:sldLayoutMkLst>
        </pc:sldLayoutChg>
        <pc:sldLayoutChg chg="add del mod replId">
          <pc:chgData name="Davis, Martell V." userId="S::martell.v.davis-1@ou.edu::a8786b95-349b-408d-aaea-aae3640d63f8" providerId="AD" clId="Web-{C0C6041B-877A-45CD-8666-095573502FCA}" dt="2021-07-11T02:19:19.549" v="29"/>
          <pc:sldLayoutMkLst>
            <pc:docMk/>
            <pc:sldMasterMk cId="2412141840" sldId="2147483696"/>
            <pc:sldLayoutMk cId="2951366774" sldId="2147483704"/>
          </pc:sldLayoutMkLst>
        </pc:sldLayoutChg>
        <pc:sldLayoutChg chg="add del mod replId">
          <pc:chgData name="Davis, Martell V." userId="S::martell.v.davis-1@ou.edu::a8786b95-349b-408d-aaea-aae3640d63f8" providerId="AD" clId="Web-{C0C6041B-877A-45CD-8666-095573502FCA}" dt="2021-07-11T02:19:19.549" v="29"/>
          <pc:sldLayoutMkLst>
            <pc:docMk/>
            <pc:sldMasterMk cId="2412141840" sldId="2147483696"/>
            <pc:sldLayoutMk cId="946741388" sldId="2147483705"/>
          </pc:sldLayoutMkLst>
        </pc:sldLayoutChg>
        <pc:sldLayoutChg chg="add del mod replId">
          <pc:chgData name="Davis, Martell V." userId="S::martell.v.davis-1@ou.edu::a8786b95-349b-408d-aaea-aae3640d63f8" providerId="AD" clId="Web-{C0C6041B-877A-45CD-8666-095573502FCA}" dt="2021-07-11T02:19:19.549" v="29"/>
          <pc:sldLayoutMkLst>
            <pc:docMk/>
            <pc:sldMasterMk cId="2412141840" sldId="2147483696"/>
            <pc:sldLayoutMk cId="3985675074" sldId="2147483706"/>
          </pc:sldLayoutMkLst>
        </pc:sldLayoutChg>
        <pc:sldLayoutChg chg="add del mod replId">
          <pc:chgData name="Davis, Martell V." userId="S::martell.v.davis-1@ou.edu::a8786b95-349b-408d-aaea-aae3640d63f8" providerId="AD" clId="Web-{C0C6041B-877A-45CD-8666-095573502FCA}" dt="2021-07-11T02:19:19.549" v="29"/>
          <pc:sldLayoutMkLst>
            <pc:docMk/>
            <pc:sldMasterMk cId="2412141840" sldId="2147483696"/>
            <pc:sldLayoutMk cId="1766865702" sldId="2147483707"/>
          </pc:sldLayoutMkLst>
        </pc:sldLayoutChg>
      </pc:sldMasterChg>
      <pc:sldMasterChg chg="add del addSldLayout delSldLayout modSldLayout">
        <pc:chgData name="Davis, Martell V." userId="S::martell.v.davis-1@ou.edu::a8786b95-349b-408d-aaea-aae3640d63f8" providerId="AD" clId="Web-{C0C6041B-877A-45CD-8666-095573502FCA}" dt="2021-07-11T02:18:32.844" v="23"/>
        <pc:sldMasterMkLst>
          <pc:docMk/>
          <pc:sldMasterMk cId="2496778738" sldId="2147483696"/>
        </pc:sldMasterMkLst>
        <pc:sldLayoutChg chg="add del mod replId">
          <pc:chgData name="Davis, Martell V." userId="S::martell.v.davis-1@ou.edu::a8786b95-349b-408d-aaea-aae3640d63f8" providerId="AD" clId="Web-{C0C6041B-877A-45CD-8666-095573502FCA}" dt="2021-07-11T02:18:32.844" v="23"/>
          <pc:sldLayoutMkLst>
            <pc:docMk/>
            <pc:sldMasterMk cId="2496778738" sldId="2147483696"/>
            <pc:sldLayoutMk cId="3531422815" sldId="2147483697"/>
          </pc:sldLayoutMkLst>
        </pc:sldLayoutChg>
        <pc:sldLayoutChg chg="add del mod replId">
          <pc:chgData name="Davis, Martell V." userId="S::martell.v.davis-1@ou.edu::a8786b95-349b-408d-aaea-aae3640d63f8" providerId="AD" clId="Web-{C0C6041B-877A-45CD-8666-095573502FCA}" dt="2021-07-11T02:18:32.844" v="23"/>
          <pc:sldLayoutMkLst>
            <pc:docMk/>
            <pc:sldMasterMk cId="2496778738" sldId="2147483696"/>
            <pc:sldLayoutMk cId="2988288168" sldId="2147483698"/>
          </pc:sldLayoutMkLst>
        </pc:sldLayoutChg>
        <pc:sldLayoutChg chg="add del mod replId">
          <pc:chgData name="Davis, Martell V." userId="S::martell.v.davis-1@ou.edu::a8786b95-349b-408d-aaea-aae3640d63f8" providerId="AD" clId="Web-{C0C6041B-877A-45CD-8666-095573502FCA}" dt="2021-07-11T02:18:32.844" v="23"/>
          <pc:sldLayoutMkLst>
            <pc:docMk/>
            <pc:sldMasterMk cId="2496778738" sldId="2147483696"/>
            <pc:sldLayoutMk cId="1349286240" sldId="2147483699"/>
          </pc:sldLayoutMkLst>
        </pc:sldLayoutChg>
        <pc:sldLayoutChg chg="add del mod replId">
          <pc:chgData name="Davis, Martell V." userId="S::martell.v.davis-1@ou.edu::a8786b95-349b-408d-aaea-aae3640d63f8" providerId="AD" clId="Web-{C0C6041B-877A-45CD-8666-095573502FCA}" dt="2021-07-11T02:18:32.844" v="23"/>
          <pc:sldLayoutMkLst>
            <pc:docMk/>
            <pc:sldMasterMk cId="2496778738" sldId="2147483696"/>
            <pc:sldLayoutMk cId="1988559755" sldId="2147483700"/>
          </pc:sldLayoutMkLst>
        </pc:sldLayoutChg>
        <pc:sldLayoutChg chg="add del mod replId">
          <pc:chgData name="Davis, Martell V." userId="S::martell.v.davis-1@ou.edu::a8786b95-349b-408d-aaea-aae3640d63f8" providerId="AD" clId="Web-{C0C6041B-877A-45CD-8666-095573502FCA}" dt="2021-07-11T02:18:32.844" v="23"/>
          <pc:sldLayoutMkLst>
            <pc:docMk/>
            <pc:sldMasterMk cId="2496778738" sldId="2147483696"/>
            <pc:sldLayoutMk cId="1636781764" sldId="2147483701"/>
          </pc:sldLayoutMkLst>
        </pc:sldLayoutChg>
        <pc:sldLayoutChg chg="add del mod replId">
          <pc:chgData name="Davis, Martell V." userId="S::martell.v.davis-1@ou.edu::a8786b95-349b-408d-aaea-aae3640d63f8" providerId="AD" clId="Web-{C0C6041B-877A-45CD-8666-095573502FCA}" dt="2021-07-11T02:18:32.844" v="23"/>
          <pc:sldLayoutMkLst>
            <pc:docMk/>
            <pc:sldMasterMk cId="2496778738" sldId="2147483696"/>
            <pc:sldLayoutMk cId="1371073546" sldId="2147483702"/>
          </pc:sldLayoutMkLst>
        </pc:sldLayoutChg>
        <pc:sldLayoutChg chg="add del mod replId">
          <pc:chgData name="Davis, Martell V." userId="S::martell.v.davis-1@ou.edu::a8786b95-349b-408d-aaea-aae3640d63f8" providerId="AD" clId="Web-{C0C6041B-877A-45CD-8666-095573502FCA}" dt="2021-07-11T02:18:32.844" v="23"/>
          <pc:sldLayoutMkLst>
            <pc:docMk/>
            <pc:sldMasterMk cId="2496778738" sldId="2147483696"/>
            <pc:sldLayoutMk cId="2312524898" sldId="2147483703"/>
          </pc:sldLayoutMkLst>
        </pc:sldLayoutChg>
        <pc:sldLayoutChg chg="add del mod replId">
          <pc:chgData name="Davis, Martell V." userId="S::martell.v.davis-1@ou.edu::a8786b95-349b-408d-aaea-aae3640d63f8" providerId="AD" clId="Web-{C0C6041B-877A-45CD-8666-095573502FCA}" dt="2021-07-11T02:18:32.844" v="23"/>
          <pc:sldLayoutMkLst>
            <pc:docMk/>
            <pc:sldMasterMk cId="2496778738" sldId="2147483696"/>
            <pc:sldLayoutMk cId="2814480137" sldId="2147483704"/>
          </pc:sldLayoutMkLst>
        </pc:sldLayoutChg>
        <pc:sldLayoutChg chg="add del mod replId">
          <pc:chgData name="Davis, Martell V." userId="S::martell.v.davis-1@ou.edu::a8786b95-349b-408d-aaea-aae3640d63f8" providerId="AD" clId="Web-{C0C6041B-877A-45CD-8666-095573502FCA}" dt="2021-07-11T02:18:32.844" v="23"/>
          <pc:sldLayoutMkLst>
            <pc:docMk/>
            <pc:sldMasterMk cId="2496778738" sldId="2147483696"/>
            <pc:sldLayoutMk cId="3281636529" sldId="2147483705"/>
          </pc:sldLayoutMkLst>
        </pc:sldLayoutChg>
        <pc:sldLayoutChg chg="add del mod replId">
          <pc:chgData name="Davis, Martell V." userId="S::martell.v.davis-1@ou.edu::a8786b95-349b-408d-aaea-aae3640d63f8" providerId="AD" clId="Web-{C0C6041B-877A-45CD-8666-095573502FCA}" dt="2021-07-11T02:18:32.844" v="23"/>
          <pc:sldLayoutMkLst>
            <pc:docMk/>
            <pc:sldMasterMk cId="2496778738" sldId="2147483696"/>
            <pc:sldLayoutMk cId="3536731502" sldId="2147483706"/>
          </pc:sldLayoutMkLst>
        </pc:sldLayoutChg>
        <pc:sldLayoutChg chg="add del mod replId">
          <pc:chgData name="Davis, Martell V." userId="S::martell.v.davis-1@ou.edu::a8786b95-349b-408d-aaea-aae3640d63f8" providerId="AD" clId="Web-{C0C6041B-877A-45CD-8666-095573502FCA}" dt="2021-07-11T02:18:32.844" v="23"/>
          <pc:sldLayoutMkLst>
            <pc:docMk/>
            <pc:sldMasterMk cId="2496778738" sldId="2147483696"/>
            <pc:sldLayoutMk cId="1123936561" sldId="2147483707"/>
          </pc:sldLayoutMkLst>
        </pc:sldLayoutChg>
      </pc:sldMasterChg>
      <pc:sldMasterChg chg="add del addSldLayout delSldLayout modSldLayout">
        <pc:chgData name="Davis, Martell V." userId="S::martell.v.davis-1@ou.edu::a8786b95-349b-408d-aaea-aae3640d63f8" providerId="AD" clId="Web-{C0C6041B-877A-45CD-8666-095573502FCA}" dt="2021-07-11T02:18:29.985" v="22"/>
        <pc:sldMasterMkLst>
          <pc:docMk/>
          <pc:sldMasterMk cId="2043327776" sldId="2147483708"/>
        </pc:sldMasterMkLst>
        <pc:sldLayoutChg chg="add del mod replId">
          <pc:chgData name="Davis, Martell V." userId="S::martell.v.davis-1@ou.edu::a8786b95-349b-408d-aaea-aae3640d63f8" providerId="AD" clId="Web-{C0C6041B-877A-45CD-8666-095573502FCA}" dt="2021-07-11T02:18:29.985" v="22"/>
          <pc:sldLayoutMkLst>
            <pc:docMk/>
            <pc:sldMasterMk cId="2043327776" sldId="2147483708"/>
            <pc:sldLayoutMk cId="4111988854" sldId="2147483709"/>
          </pc:sldLayoutMkLst>
        </pc:sldLayoutChg>
        <pc:sldLayoutChg chg="add del mod replId">
          <pc:chgData name="Davis, Martell V." userId="S::martell.v.davis-1@ou.edu::a8786b95-349b-408d-aaea-aae3640d63f8" providerId="AD" clId="Web-{C0C6041B-877A-45CD-8666-095573502FCA}" dt="2021-07-11T02:18:29.985" v="22"/>
          <pc:sldLayoutMkLst>
            <pc:docMk/>
            <pc:sldMasterMk cId="2043327776" sldId="2147483708"/>
            <pc:sldLayoutMk cId="2235269500" sldId="2147483710"/>
          </pc:sldLayoutMkLst>
        </pc:sldLayoutChg>
        <pc:sldLayoutChg chg="add del mod replId">
          <pc:chgData name="Davis, Martell V." userId="S::martell.v.davis-1@ou.edu::a8786b95-349b-408d-aaea-aae3640d63f8" providerId="AD" clId="Web-{C0C6041B-877A-45CD-8666-095573502FCA}" dt="2021-07-11T02:18:29.985" v="22"/>
          <pc:sldLayoutMkLst>
            <pc:docMk/>
            <pc:sldMasterMk cId="2043327776" sldId="2147483708"/>
            <pc:sldLayoutMk cId="1358111933" sldId="2147483711"/>
          </pc:sldLayoutMkLst>
        </pc:sldLayoutChg>
        <pc:sldLayoutChg chg="add del mod replId">
          <pc:chgData name="Davis, Martell V." userId="S::martell.v.davis-1@ou.edu::a8786b95-349b-408d-aaea-aae3640d63f8" providerId="AD" clId="Web-{C0C6041B-877A-45CD-8666-095573502FCA}" dt="2021-07-11T02:18:29.985" v="22"/>
          <pc:sldLayoutMkLst>
            <pc:docMk/>
            <pc:sldMasterMk cId="2043327776" sldId="2147483708"/>
            <pc:sldLayoutMk cId="1432358775" sldId="2147483712"/>
          </pc:sldLayoutMkLst>
        </pc:sldLayoutChg>
        <pc:sldLayoutChg chg="add del mod replId">
          <pc:chgData name="Davis, Martell V." userId="S::martell.v.davis-1@ou.edu::a8786b95-349b-408d-aaea-aae3640d63f8" providerId="AD" clId="Web-{C0C6041B-877A-45CD-8666-095573502FCA}" dt="2021-07-11T02:18:29.985" v="22"/>
          <pc:sldLayoutMkLst>
            <pc:docMk/>
            <pc:sldMasterMk cId="2043327776" sldId="2147483708"/>
            <pc:sldLayoutMk cId="1077576844" sldId="2147483713"/>
          </pc:sldLayoutMkLst>
        </pc:sldLayoutChg>
        <pc:sldLayoutChg chg="add del mod replId">
          <pc:chgData name="Davis, Martell V." userId="S::martell.v.davis-1@ou.edu::a8786b95-349b-408d-aaea-aae3640d63f8" providerId="AD" clId="Web-{C0C6041B-877A-45CD-8666-095573502FCA}" dt="2021-07-11T02:18:29.985" v="22"/>
          <pc:sldLayoutMkLst>
            <pc:docMk/>
            <pc:sldMasterMk cId="2043327776" sldId="2147483708"/>
            <pc:sldLayoutMk cId="3921884485" sldId="2147483714"/>
          </pc:sldLayoutMkLst>
        </pc:sldLayoutChg>
        <pc:sldLayoutChg chg="add del mod replId">
          <pc:chgData name="Davis, Martell V." userId="S::martell.v.davis-1@ou.edu::a8786b95-349b-408d-aaea-aae3640d63f8" providerId="AD" clId="Web-{C0C6041B-877A-45CD-8666-095573502FCA}" dt="2021-07-11T02:18:29.985" v="22"/>
          <pc:sldLayoutMkLst>
            <pc:docMk/>
            <pc:sldMasterMk cId="2043327776" sldId="2147483708"/>
            <pc:sldLayoutMk cId="3265400749" sldId="2147483715"/>
          </pc:sldLayoutMkLst>
        </pc:sldLayoutChg>
        <pc:sldLayoutChg chg="add del mod replId">
          <pc:chgData name="Davis, Martell V." userId="S::martell.v.davis-1@ou.edu::a8786b95-349b-408d-aaea-aae3640d63f8" providerId="AD" clId="Web-{C0C6041B-877A-45CD-8666-095573502FCA}" dt="2021-07-11T02:18:29.985" v="22"/>
          <pc:sldLayoutMkLst>
            <pc:docMk/>
            <pc:sldMasterMk cId="2043327776" sldId="2147483708"/>
            <pc:sldLayoutMk cId="3073034375" sldId="2147483716"/>
          </pc:sldLayoutMkLst>
        </pc:sldLayoutChg>
        <pc:sldLayoutChg chg="add del mod replId">
          <pc:chgData name="Davis, Martell V." userId="S::martell.v.davis-1@ou.edu::a8786b95-349b-408d-aaea-aae3640d63f8" providerId="AD" clId="Web-{C0C6041B-877A-45CD-8666-095573502FCA}" dt="2021-07-11T02:18:29.985" v="22"/>
          <pc:sldLayoutMkLst>
            <pc:docMk/>
            <pc:sldMasterMk cId="2043327776" sldId="2147483708"/>
            <pc:sldLayoutMk cId="270211497" sldId="2147483717"/>
          </pc:sldLayoutMkLst>
        </pc:sldLayoutChg>
        <pc:sldLayoutChg chg="add del mod replId">
          <pc:chgData name="Davis, Martell V." userId="S::martell.v.davis-1@ou.edu::a8786b95-349b-408d-aaea-aae3640d63f8" providerId="AD" clId="Web-{C0C6041B-877A-45CD-8666-095573502FCA}" dt="2021-07-11T02:18:29.985" v="22"/>
          <pc:sldLayoutMkLst>
            <pc:docMk/>
            <pc:sldMasterMk cId="2043327776" sldId="2147483708"/>
            <pc:sldLayoutMk cId="2770522443" sldId="2147483718"/>
          </pc:sldLayoutMkLst>
        </pc:sldLayoutChg>
        <pc:sldLayoutChg chg="add del mod replId">
          <pc:chgData name="Davis, Martell V." userId="S::martell.v.davis-1@ou.edu::a8786b95-349b-408d-aaea-aae3640d63f8" providerId="AD" clId="Web-{C0C6041B-877A-45CD-8666-095573502FCA}" dt="2021-07-11T02:18:29.985" v="22"/>
          <pc:sldLayoutMkLst>
            <pc:docMk/>
            <pc:sldMasterMk cId="2043327776" sldId="2147483708"/>
            <pc:sldLayoutMk cId="2791657766" sldId="2147483719"/>
          </pc:sldLayoutMkLst>
        </pc:sldLayoutChg>
      </pc:sldMasterChg>
      <pc:sldMasterChg chg="add del addSldLayout delSldLayout modSldLayout">
        <pc:chgData name="Davis, Martell V." userId="S::martell.v.davis-1@ou.edu::a8786b95-349b-408d-aaea-aae3640d63f8" providerId="AD" clId="Web-{C0C6041B-877A-45CD-8666-095573502FCA}" dt="2021-07-11T02:19:47.816" v="31"/>
        <pc:sldMasterMkLst>
          <pc:docMk/>
          <pc:sldMasterMk cId="2958761791" sldId="2147483708"/>
        </pc:sldMasterMkLst>
        <pc:sldLayoutChg chg="add del mod replId">
          <pc:chgData name="Davis, Martell V." userId="S::martell.v.davis-1@ou.edu::a8786b95-349b-408d-aaea-aae3640d63f8" providerId="AD" clId="Web-{C0C6041B-877A-45CD-8666-095573502FCA}" dt="2021-07-11T02:19:47.816" v="31"/>
          <pc:sldLayoutMkLst>
            <pc:docMk/>
            <pc:sldMasterMk cId="2958761791" sldId="2147483708"/>
            <pc:sldLayoutMk cId="978938243" sldId="2147483709"/>
          </pc:sldLayoutMkLst>
        </pc:sldLayoutChg>
        <pc:sldLayoutChg chg="add del mod replId">
          <pc:chgData name="Davis, Martell V." userId="S::martell.v.davis-1@ou.edu::a8786b95-349b-408d-aaea-aae3640d63f8" providerId="AD" clId="Web-{C0C6041B-877A-45CD-8666-095573502FCA}" dt="2021-07-11T02:19:47.816" v="31"/>
          <pc:sldLayoutMkLst>
            <pc:docMk/>
            <pc:sldMasterMk cId="2958761791" sldId="2147483708"/>
            <pc:sldLayoutMk cId="3584565208" sldId="2147483710"/>
          </pc:sldLayoutMkLst>
        </pc:sldLayoutChg>
        <pc:sldLayoutChg chg="add del mod replId">
          <pc:chgData name="Davis, Martell V." userId="S::martell.v.davis-1@ou.edu::a8786b95-349b-408d-aaea-aae3640d63f8" providerId="AD" clId="Web-{C0C6041B-877A-45CD-8666-095573502FCA}" dt="2021-07-11T02:19:47.816" v="31"/>
          <pc:sldLayoutMkLst>
            <pc:docMk/>
            <pc:sldMasterMk cId="2958761791" sldId="2147483708"/>
            <pc:sldLayoutMk cId="45337584" sldId="2147483711"/>
          </pc:sldLayoutMkLst>
        </pc:sldLayoutChg>
        <pc:sldLayoutChg chg="add del mod replId">
          <pc:chgData name="Davis, Martell V." userId="S::martell.v.davis-1@ou.edu::a8786b95-349b-408d-aaea-aae3640d63f8" providerId="AD" clId="Web-{C0C6041B-877A-45CD-8666-095573502FCA}" dt="2021-07-11T02:19:47.816" v="31"/>
          <pc:sldLayoutMkLst>
            <pc:docMk/>
            <pc:sldMasterMk cId="2958761791" sldId="2147483708"/>
            <pc:sldLayoutMk cId="2236825002" sldId="2147483712"/>
          </pc:sldLayoutMkLst>
        </pc:sldLayoutChg>
        <pc:sldLayoutChg chg="add del mod replId">
          <pc:chgData name="Davis, Martell V." userId="S::martell.v.davis-1@ou.edu::a8786b95-349b-408d-aaea-aae3640d63f8" providerId="AD" clId="Web-{C0C6041B-877A-45CD-8666-095573502FCA}" dt="2021-07-11T02:19:47.816" v="31"/>
          <pc:sldLayoutMkLst>
            <pc:docMk/>
            <pc:sldMasterMk cId="2958761791" sldId="2147483708"/>
            <pc:sldLayoutMk cId="2790905251" sldId="2147483713"/>
          </pc:sldLayoutMkLst>
        </pc:sldLayoutChg>
        <pc:sldLayoutChg chg="add del mod replId">
          <pc:chgData name="Davis, Martell V." userId="S::martell.v.davis-1@ou.edu::a8786b95-349b-408d-aaea-aae3640d63f8" providerId="AD" clId="Web-{C0C6041B-877A-45CD-8666-095573502FCA}" dt="2021-07-11T02:19:47.816" v="31"/>
          <pc:sldLayoutMkLst>
            <pc:docMk/>
            <pc:sldMasterMk cId="2958761791" sldId="2147483708"/>
            <pc:sldLayoutMk cId="3877112568" sldId="2147483714"/>
          </pc:sldLayoutMkLst>
        </pc:sldLayoutChg>
        <pc:sldLayoutChg chg="add del mod replId">
          <pc:chgData name="Davis, Martell V." userId="S::martell.v.davis-1@ou.edu::a8786b95-349b-408d-aaea-aae3640d63f8" providerId="AD" clId="Web-{C0C6041B-877A-45CD-8666-095573502FCA}" dt="2021-07-11T02:19:47.816" v="31"/>
          <pc:sldLayoutMkLst>
            <pc:docMk/>
            <pc:sldMasterMk cId="2958761791" sldId="2147483708"/>
            <pc:sldLayoutMk cId="3361708311" sldId="2147483715"/>
          </pc:sldLayoutMkLst>
        </pc:sldLayoutChg>
        <pc:sldLayoutChg chg="add del mod replId">
          <pc:chgData name="Davis, Martell V." userId="S::martell.v.davis-1@ou.edu::a8786b95-349b-408d-aaea-aae3640d63f8" providerId="AD" clId="Web-{C0C6041B-877A-45CD-8666-095573502FCA}" dt="2021-07-11T02:19:47.816" v="31"/>
          <pc:sldLayoutMkLst>
            <pc:docMk/>
            <pc:sldMasterMk cId="2958761791" sldId="2147483708"/>
            <pc:sldLayoutMk cId="1966775456" sldId="2147483716"/>
          </pc:sldLayoutMkLst>
        </pc:sldLayoutChg>
        <pc:sldLayoutChg chg="add del mod replId">
          <pc:chgData name="Davis, Martell V." userId="S::martell.v.davis-1@ou.edu::a8786b95-349b-408d-aaea-aae3640d63f8" providerId="AD" clId="Web-{C0C6041B-877A-45CD-8666-095573502FCA}" dt="2021-07-11T02:19:47.816" v="31"/>
          <pc:sldLayoutMkLst>
            <pc:docMk/>
            <pc:sldMasterMk cId="2958761791" sldId="2147483708"/>
            <pc:sldLayoutMk cId="4144113451" sldId="2147483717"/>
          </pc:sldLayoutMkLst>
        </pc:sldLayoutChg>
        <pc:sldLayoutChg chg="add del mod replId">
          <pc:chgData name="Davis, Martell V." userId="S::martell.v.davis-1@ou.edu::a8786b95-349b-408d-aaea-aae3640d63f8" providerId="AD" clId="Web-{C0C6041B-877A-45CD-8666-095573502FCA}" dt="2021-07-11T02:19:47.816" v="31"/>
          <pc:sldLayoutMkLst>
            <pc:docMk/>
            <pc:sldMasterMk cId="2958761791" sldId="2147483708"/>
            <pc:sldLayoutMk cId="3208463313" sldId="2147483718"/>
          </pc:sldLayoutMkLst>
        </pc:sldLayoutChg>
        <pc:sldLayoutChg chg="add del mod replId">
          <pc:chgData name="Davis, Martell V." userId="S::martell.v.davis-1@ou.edu::a8786b95-349b-408d-aaea-aae3640d63f8" providerId="AD" clId="Web-{C0C6041B-877A-45CD-8666-095573502FCA}" dt="2021-07-11T02:19:47.816" v="31"/>
          <pc:sldLayoutMkLst>
            <pc:docMk/>
            <pc:sldMasterMk cId="2958761791" sldId="2147483708"/>
            <pc:sldLayoutMk cId="3157161996" sldId="2147483719"/>
          </pc:sldLayoutMkLst>
        </pc:sldLayoutChg>
      </pc:sldMasterChg>
      <pc:sldMasterChg chg="add del addSldLayout delSldLayout modSldLayout">
        <pc:chgData name="Davis, Martell V." userId="S::martell.v.davis-1@ou.edu::a8786b95-349b-408d-aaea-aae3640d63f8" providerId="AD" clId="Web-{C0C6041B-877A-45CD-8666-095573502FCA}" dt="2021-07-11T02:18:26.657" v="21"/>
        <pc:sldMasterMkLst>
          <pc:docMk/>
          <pc:sldMasterMk cId="2652245174" sldId="2147483720"/>
        </pc:sldMasterMkLst>
        <pc:sldLayoutChg chg="add del mod replId">
          <pc:chgData name="Davis, Martell V." userId="S::martell.v.davis-1@ou.edu::a8786b95-349b-408d-aaea-aae3640d63f8" providerId="AD" clId="Web-{C0C6041B-877A-45CD-8666-095573502FCA}" dt="2021-07-11T02:18:26.657" v="21"/>
          <pc:sldLayoutMkLst>
            <pc:docMk/>
            <pc:sldMasterMk cId="2652245174" sldId="2147483720"/>
            <pc:sldLayoutMk cId="1869834105" sldId="2147483721"/>
          </pc:sldLayoutMkLst>
        </pc:sldLayoutChg>
        <pc:sldLayoutChg chg="add del mod replId">
          <pc:chgData name="Davis, Martell V." userId="S::martell.v.davis-1@ou.edu::a8786b95-349b-408d-aaea-aae3640d63f8" providerId="AD" clId="Web-{C0C6041B-877A-45CD-8666-095573502FCA}" dt="2021-07-11T02:18:26.657" v="21"/>
          <pc:sldLayoutMkLst>
            <pc:docMk/>
            <pc:sldMasterMk cId="2652245174" sldId="2147483720"/>
            <pc:sldLayoutMk cId="558381638" sldId="2147483722"/>
          </pc:sldLayoutMkLst>
        </pc:sldLayoutChg>
        <pc:sldLayoutChg chg="add del mod replId">
          <pc:chgData name="Davis, Martell V." userId="S::martell.v.davis-1@ou.edu::a8786b95-349b-408d-aaea-aae3640d63f8" providerId="AD" clId="Web-{C0C6041B-877A-45CD-8666-095573502FCA}" dt="2021-07-11T02:18:26.657" v="21"/>
          <pc:sldLayoutMkLst>
            <pc:docMk/>
            <pc:sldMasterMk cId="2652245174" sldId="2147483720"/>
            <pc:sldLayoutMk cId="3356836849" sldId="2147483723"/>
          </pc:sldLayoutMkLst>
        </pc:sldLayoutChg>
        <pc:sldLayoutChg chg="add del mod replId">
          <pc:chgData name="Davis, Martell V." userId="S::martell.v.davis-1@ou.edu::a8786b95-349b-408d-aaea-aae3640d63f8" providerId="AD" clId="Web-{C0C6041B-877A-45CD-8666-095573502FCA}" dt="2021-07-11T02:18:26.657" v="21"/>
          <pc:sldLayoutMkLst>
            <pc:docMk/>
            <pc:sldMasterMk cId="2652245174" sldId="2147483720"/>
            <pc:sldLayoutMk cId="406695277" sldId="2147483724"/>
          </pc:sldLayoutMkLst>
        </pc:sldLayoutChg>
        <pc:sldLayoutChg chg="add del mod replId">
          <pc:chgData name="Davis, Martell V." userId="S::martell.v.davis-1@ou.edu::a8786b95-349b-408d-aaea-aae3640d63f8" providerId="AD" clId="Web-{C0C6041B-877A-45CD-8666-095573502FCA}" dt="2021-07-11T02:18:26.657" v="21"/>
          <pc:sldLayoutMkLst>
            <pc:docMk/>
            <pc:sldMasterMk cId="2652245174" sldId="2147483720"/>
            <pc:sldLayoutMk cId="1500187289" sldId="2147483725"/>
          </pc:sldLayoutMkLst>
        </pc:sldLayoutChg>
        <pc:sldLayoutChg chg="add del mod replId">
          <pc:chgData name="Davis, Martell V." userId="S::martell.v.davis-1@ou.edu::a8786b95-349b-408d-aaea-aae3640d63f8" providerId="AD" clId="Web-{C0C6041B-877A-45CD-8666-095573502FCA}" dt="2021-07-11T02:18:26.657" v="21"/>
          <pc:sldLayoutMkLst>
            <pc:docMk/>
            <pc:sldMasterMk cId="2652245174" sldId="2147483720"/>
            <pc:sldLayoutMk cId="1455377418" sldId="2147483726"/>
          </pc:sldLayoutMkLst>
        </pc:sldLayoutChg>
        <pc:sldLayoutChg chg="add del mod replId">
          <pc:chgData name="Davis, Martell V." userId="S::martell.v.davis-1@ou.edu::a8786b95-349b-408d-aaea-aae3640d63f8" providerId="AD" clId="Web-{C0C6041B-877A-45CD-8666-095573502FCA}" dt="2021-07-11T02:18:26.657" v="21"/>
          <pc:sldLayoutMkLst>
            <pc:docMk/>
            <pc:sldMasterMk cId="2652245174" sldId="2147483720"/>
            <pc:sldLayoutMk cId="2856571956" sldId="2147483727"/>
          </pc:sldLayoutMkLst>
        </pc:sldLayoutChg>
        <pc:sldLayoutChg chg="add del mod replId">
          <pc:chgData name="Davis, Martell V." userId="S::martell.v.davis-1@ou.edu::a8786b95-349b-408d-aaea-aae3640d63f8" providerId="AD" clId="Web-{C0C6041B-877A-45CD-8666-095573502FCA}" dt="2021-07-11T02:18:26.657" v="21"/>
          <pc:sldLayoutMkLst>
            <pc:docMk/>
            <pc:sldMasterMk cId="2652245174" sldId="2147483720"/>
            <pc:sldLayoutMk cId="3379563720" sldId="2147483728"/>
          </pc:sldLayoutMkLst>
        </pc:sldLayoutChg>
        <pc:sldLayoutChg chg="add del mod replId">
          <pc:chgData name="Davis, Martell V." userId="S::martell.v.davis-1@ou.edu::a8786b95-349b-408d-aaea-aae3640d63f8" providerId="AD" clId="Web-{C0C6041B-877A-45CD-8666-095573502FCA}" dt="2021-07-11T02:18:26.657" v="21"/>
          <pc:sldLayoutMkLst>
            <pc:docMk/>
            <pc:sldMasterMk cId="2652245174" sldId="2147483720"/>
            <pc:sldLayoutMk cId="883444315" sldId="2147483729"/>
          </pc:sldLayoutMkLst>
        </pc:sldLayoutChg>
        <pc:sldLayoutChg chg="add del mod replId">
          <pc:chgData name="Davis, Martell V." userId="S::martell.v.davis-1@ou.edu::a8786b95-349b-408d-aaea-aae3640d63f8" providerId="AD" clId="Web-{C0C6041B-877A-45CD-8666-095573502FCA}" dt="2021-07-11T02:18:26.657" v="21"/>
          <pc:sldLayoutMkLst>
            <pc:docMk/>
            <pc:sldMasterMk cId="2652245174" sldId="2147483720"/>
            <pc:sldLayoutMk cId="1666655532" sldId="2147483730"/>
          </pc:sldLayoutMkLst>
        </pc:sldLayoutChg>
        <pc:sldLayoutChg chg="add del mod replId">
          <pc:chgData name="Davis, Martell V." userId="S::martell.v.davis-1@ou.edu::a8786b95-349b-408d-aaea-aae3640d63f8" providerId="AD" clId="Web-{C0C6041B-877A-45CD-8666-095573502FCA}" dt="2021-07-11T02:18:26.657" v="21"/>
          <pc:sldLayoutMkLst>
            <pc:docMk/>
            <pc:sldMasterMk cId="2652245174" sldId="2147483720"/>
            <pc:sldLayoutMk cId="1526708884" sldId="2147483731"/>
          </pc:sldLayoutMkLst>
        </pc:sldLayoutChg>
      </pc:sldMasterChg>
      <pc:sldMasterChg chg="add del addSldLayout delSldLayout modSldLayout">
        <pc:chgData name="Davis, Martell V." userId="S::martell.v.davis-1@ou.edu::a8786b95-349b-408d-aaea-aae3640d63f8" providerId="AD" clId="Web-{C0C6041B-877A-45CD-8666-095573502FCA}" dt="2021-07-11T02:20:01.816" v="33"/>
        <pc:sldMasterMkLst>
          <pc:docMk/>
          <pc:sldMasterMk cId="4152232030" sldId="2147483720"/>
        </pc:sldMasterMkLst>
        <pc:sldLayoutChg chg="add del mod replId">
          <pc:chgData name="Davis, Martell V." userId="S::martell.v.davis-1@ou.edu::a8786b95-349b-408d-aaea-aae3640d63f8" providerId="AD" clId="Web-{C0C6041B-877A-45CD-8666-095573502FCA}" dt="2021-07-11T02:20:01.816" v="33"/>
          <pc:sldLayoutMkLst>
            <pc:docMk/>
            <pc:sldMasterMk cId="4152232030" sldId="2147483720"/>
            <pc:sldLayoutMk cId="3581939518" sldId="2147483721"/>
          </pc:sldLayoutMkLst>
        </pc:sldLayoutChg>
        <pc:sldLayoutChg chg="add del mod replId">
          <pc:chgData name="Davis, Martell V." userId="S::martell.v.davis-1@ou.edu::a8786b95-349b-408d-aaea-aae3640d63f8" providerId="AD" clId="Web-{C0C6041B-877A-45CD-8666-095573502FCA}" dt="2021-07-11T02:20:01.816" v="33"/>
          <pc:sldLayoutMkLst>
            <pc:docMk/>
            <pc:sldMasterMk cId="4152232030" sldId="2147483720"/>
            <pc:sldLayoutMk cId="3706140864" sldId="2147483722"/>
          </pc:sldLayoutMkLst>
        </pc:sldLayoutChg>
        <pc:sldLayoutChg chg="add del mod replId">
          <pc:chgData name="Davis, Martell V." userId="S::martell.v.davis-1@ou.edu::a8786b95-349b-408d-aaea-aae3640d63f8" providerId="AD" clId="Web-{C0C6041B-877A-45CD-8666-095573502FCA}" dt="2021-07-11T02:20:01.816" v="33"/>
          <pc:sldLayoutMkLst>
            <pc:docMk/>
            <pc:sldMasterMk cId="4152232030" sldId="2147483720"/>
            <pc:sldLayoutMk cId="774078182" sldId="2147483723"/>
          </pc:sldLayoutMkLst>
        </pc:sldLayoutChg>
        <pc:sldLayoutChg chg="add del mod replId">
          <pc:chgData name="Davis, Martell V." userId="S::martell.v.davis-1@ou.edu::a8786b95-349b-408d-aaea-aae3640d63f8" providerId="AD" clId="Web-{C0C6041B-877A-45CD-8666-095573502FCA}" dt="2021-07-11T02:20:01.816" v="33"/>
          <pc:sldLayoutMkLst>
            <pc:docMk/>
            <pc:sldMasterMk cId="4152232030" sldId="2147483720"/>
            <pc:sldLayoutMk cId="1852439491" sldId="2147483724"/>
          </pc:sldLayoutMkLst>
        </pc:sldLayoutChg>
        <pc:sldLayoutChg chg="add del mod replId">
          <pc:chgData name="Davis, Martell V." userId="S::martell.v.davis-1@ou.edu::a8786b95-349b-408d-aaea-aae3640d63f8" providerId="AD" clId="Web-{C0C6041B-877A-45CD-8666-095573502FCA}" dt="2021-07-11T02:20:01.816" v="33"/>
          <pc:sldLayoutMkLst>
            <pc:docMk/>
            <pc:sldMasterMk cId="4152232030" sldId="2147483720"/>
            <pc:sldLayoutMk cId="412891941" sldId="2147483725"/>
          </pc:sldLayoutMkLst>
        </pc:sldLayoutChg>
        <pc:sldLayoutChg chg="add del mod replId">
          <pc:chgData name="Davis, Martell V." userId="S::martell.v.davis-1@ou.edu::a8786b95-349b-408d-aaea-aae3640d63f8" providerId="AD" clId="Web-{C0C6041B-877A-45CD-8666-095573502FCA}" dt="2021-07-11T02:20:01.816" v="33"/>
          <pc:sldLayoutMkLst>
            <pc:docMk/>
            <pc:sldMasterMk cId="4152232030" sldId="2147483720"/>
            <pc:sldLayoutMk cId="1086965619" sldId="2147483726"/>
          </pc:sldLayoutMkLst>
        </pc:sldLayoutChg>
        <pc:sldLayoutChg chg="add del mod replId">
          <pc:chgData name="Davis, Martell V." userId="S::martell.v.davis-1@ou.edu::a8786b95-349b-408d-aaea-aae3640d63f8" providerId="AD" clId="Web-{C0C6041B-877A-45CD-8666-095573502FCA}" dt="2021-07-11T02:20:01.816" v="33"/>
          <pc:sldLayoutMkLst>
            <pc:docMk/>
            <pc:sldMasterMk cId="4152232030" sldId="2147483720"/>
            <pc:sldLayoutMk cId="3661451327" sldId="2147483727"/>
          </pc:sldLayoutMkLst>
        </pc:sldLayoutChg>
        <pc:sldLayoutChg chg="add del mod replId">
          <pc:chgData name="Davis, Martell V." userId="S::martell.v.davis-1@ou.edu::a8786b95-349b-408d-aaea-aae3640d63f8" providerId="AD" clId="Web-{C0C6041B-877A-45CD-8666-095573502FCA}" dt="2021-07-11T02:20:01.816" v="33"/>
          <pc:sldLayoutMkLst>
            <pc:docMk/>
            <pc:sldMasterMk cId="4152232030" sldId="2147483720"/>
            <pc:sldLayoutMk cId="2633958187" sldId="2147483728"/>
          </pc:sldLayoutMkLst>
        </pc:sldLayoutChg>
        <pc:sldLayoutChg chg="add del mod replId">
          <pc:chgData name="Davis, Martell V." userId="S::martell.v.davis-1@ou.edu::a8786b95-349b-408d-aaea-aae3640d63f8" providerId="AD" clId="Web-{C0C6041B-877A-45CD-8666-095573502FCA}" dt="2021-07-11T02:20:01.816" v="33"/>
          <pc:sldLayoutMkLst>
            <pc:docMk/>
            <pc:sldMasterMk cId="4152232030" sldId="2147483720"/>
            <pc:sldLayoutMk cId="390327774" sldId="2147483729"/>
          </pc:sldLayoutMkLst>
        </pc:sldLayoutChg>
        <pc:sldLayoutChg chg="add del mod replId">
          <pc:chgData name="Davis, Martell V." userId="S::martell.v.davis-1@ou.edu::a8786b95-349b-408d-aaea-aae3640d63f8" providerId="AD" clId="Web-{C0C6041B-877A-45CD-8666-095573502FCA}" dt="2021-07-11T02:20:01.816" v="33"/>
          <pc:sldLayoutMkLst>
            <pc:docMk/>
            <pc:sldMasterMk cId="4152232030" sldId="2147483720"/>
            <pc:sldLayoutMk cId="786887695" sldId="2147483730"/>
          </pc:sldLayoutMkLst>
        </pc:sldLayoutChg>
        <pc:sldLayoutChg chg="add del mod replId">
          <pc:chgData name="Davis, Martell V." userId="S::martell.v.davis-1@ou.edu::a8786b95-349b-408d-aaea-aae3640d63f8" providerId="AD" clId="Web-{C0C6041B-877A-45CD-8666-095573502FCA}" dt="2021-07-11T02:20:01.816" v="33"/>
          <pc:sldLayoutMkLst>
            <pc:docMk/>
            <pc:sldMasterMk cId="4152232030" sldId="2147483720"/>
            <pc:sldLayoutMk cId="4172213316" sldId="2147483731"/>
          </pc:sldLayoutMkLst>
        </pc:sldLayoutChg>
      </pc:sldMasterChg>
      <pc:sldMasterChg chg="add del addSldLayout delSldLayout modSldLayout">
        <pc:chgData name="Davis, Martell V." userId="S::martell.v.davis-1@ou.edu::a8786b95-349b-408d-aaea-aae3640d63f8" providerId="AD" clId="Web-{C0C6041B-877A-45CD-8666-095573502FCA}" dt="2021-07-11T02:20:10.488" v="34"/>
        <pc:sldMasterMkLst>
          <pc:docMk/>
          <pc:sldMasterMk cId="1422841566" sldId="2147483732"/>
        </pc:sldMasterMkLst>
        <pc:sldLayoutChg chg="add del mod replId">
          <pc:chgData name="Davis, Martell V." userId="S::martell.v.davis-1@ou.edu::a8786b95-349b-408d-aaea-aae3640d63f8" providerId="AD" clId="Web-{C0C6041B-877A-45CD-8666-095573502FCA}" dt="2021-07-11T02:20:10.488" v="34"/>
          <pc:sldLayoutMkLst>
            <pc:docMk/>
            <pc:sldMasterMk cId="1422841566" sldId="2147483732"/>
            <pc:sldLayoutMk cId="188871169" sldId="2147483733"/>
          </pc:sldLayoutMkLst>
        </pc:sldLayoutChg>
        <pc:sldLayoutChg chg="add del mod replId">
          <pc:chgData name="Davis, Martell V." userId="S::martell.v.davis-1@ou.edu::a8786b95-349b-408d-aaea-aae3640d63f8" providerId="AD" clId="Web-{C0C6041B-877A-45CD-8666-095573502FCA}" dt="2021-07-11T02:20:10.488" v="34"/>
          <pc:sldLayoutMkLst>
            <pc:docMk/>
            <pc:sldMasterMk cId="1422841566" sldId="2147483732"/>
            <pc:sldLayoutMk cId="2324684210" sldId="2147483734"/>
          </pc:sldLayoutMkLst>
        </pc:sldLayoutChg>
        <pc:sldLayoutChg chg="add del mod replId">
          <pc:chgData name="Davis, Martell V." userId="S::martell.v.davis-1@ou.edu::a8786b95-349b-408d-aaea-aae3640d63f8" providerId="AD" clId="Web-{C0C6041B-877A-45CD-8666-095573502FCA}" dt="2021-07-11T02:20:10.488" v="34"/>
          <pc:sldLayoutMkLst>
            <pc:docMk/>
            <pc:sldMasterMk cId="1422841566" sldId="2147483732"/>
            <pc:sldLayoutMk cId="4239585473" sldId="2147483735"/>
          </pc:sldLayoutMkLst>
        </pc:sldLayoutChg>
        <pc:sldLayoutChg chg="add del mod replId">
          <pc:chgData name="Davis, Martell V." userId="S::martell.v.davis-1@ou.edu::a8786b95-349b-408d-aaea-aae3640d63f8" providerId="AD" clId="Web-{C0C6041B-877A-45CD-8666-095573502FCA}" dt="2021-07-11T02:20:10.488" v="34"/>
          <pc:sldLayoutMkLst>
            <pc:docMk/>
            <pc:sldMasterMk cId="1422841566" sldId="2147483732"/>
            <pc:sldLayoutMk cId="771597803" sldId="2147483736"/>
          </pc:sldLayoutMkLst>
        </pc:sldLayoutChg>
        <pc:sldLayoutChg chg="add del mod replId">
          <pc:chgData name="Davis, Martell V." userId="S::martell.v.davis-1@ou.edu::a8786b95-349b-408d-aaea-aae3640d63f8" providerId="AD" clId="Web-{C0C6041B-877A-45CD-8666-095573502FCA}" dt="2021-07-11T02:20:10.488" v="34"/>
          <pc:sldLayoutMkLst>
            <pc:docMk/>
            <pc:sldMasterMk cId="1422841566" sldId="2147483732"/>
            <pc:sldLayoutMk cId="2448223398" sldId="2147483737"/>
          </pc:sldLayoutMkLst>
        </pc:sldLayoutChg>
        <pc:sldLayoutChg chg="add del mod replId">
          <pc:chgData name="Davis, Martell V." userId="S::martell.v.davis-1@ou.edu::a8786b95-349b-408d-aaea-aae3640d63f8" providerId="AD" clId="Web-{C0C6041B-877A-45CD-8666-095573502FCA}" dt="2021-07-11T02:20:10.488" v="34"/>
          <pc:sldLayoutMkLst>
            <pc:docMk/>
            <pc:sldMasterMk cId="1422841566" sldId="2147483732"/>
            <pc:sldLayoutMk cId="3964927457" sldId="2147483738"/>
          </pc:sldLayoutMkLst>
        </pc:sldLayoutChg>
        <pc:sldLayoutChg chg="add del mod replId">
          <pc:chgData name="Davis, Martell V." userId="S::martell.v.davis-1@ou.edu::a8786b95-349b-408d-aaea-aae3640d63f8" providerId="AD" clId="Web-{C0C6041B-877A-45CD-8666-095573502FCA}" dt="2021-07-11T02:20:10.488" v="34"/>
          <pc:sldLayoutMkLst>
            <pc:docMk/>
            <pc:sldMasterMk cId="1422841566" sldId="2147483732"/>
            <pc:sldLayoutMk cId="2501362707" sldId="2147483739"/>
          </pc:sldLayoutMkLst>
        </pc:sldLayoutChg>
        <pc:sldLayoutChg chg="add del mod replId">
          <pc:chgData name="Davis, Martell V." userId="S::martell.v.davis-1@ou.edu::a8786b95-349b-408d-aaea-aae3640d63f8" providerId="AD" clId="Web-{C0C6041B-877A-45CD-8666-095573502FCA}" dt="2021-07-11T02:20:10.488" v="34"/>
          <pc:sldLayoutMkLst>
            <pc:docMk/>
            <pc:sldMasterMk cId="1422841566" sldId="2147483732"/>
            <pc:sldLayoutMk cId="2186508422" sldId="2147483740"/>
          </pc:sldLayoutMkLst>
        </pc:sldLayoutChg>
        <pc:sldLayoutChg chg="add del mod replId">
          <pc:chgData name="Davis, Martell V." userId="S::martell.v.davis-1@ou.edu::a8786b95-349b-408d-aaea-aae3640d63f8" providerId="AD" clId="Web-{C0C6041B-877A-45CD-8666-095573502FCA}" dt="2021-07-11T02:20:10.488" v="34"/>
          <pc:sldLayoutMkLst>
            <pc:docMk/>
            <pc:sldMasterMk cId="1422841566" sldId="2147483732"/>
            <pc:sldLayoutMk cId="142842265" sldId="2147483741"/>
          </pc:sldLayoutMkLst>
        </pc:sldLayoutChg>
        <pc:sldLayoutChg chg="add del mod replId">
          <pc:chgData name="Davis, Martell V." userId="S::martell.v.davis-1@ou.edu::a8786b95-349b-408d-aaea-aae3640d63f8" providerId="AD" clId="Web-{C0C6041B-877A-45CD-8666-095573502FCA}" dt="2021-07-11T02:20:10.488" v="34"/>
          <pc:sldLayoutMkLst>
            <pc:docMk/>
            <pc:sldMasterMk cId="1422841566" sldId="2147483732"/>
            <pc:sldLayoutMk cId="467283314" sldId="2147483742"/>
          </pc:sldLayoutMkLst>
        </pc:sldLayoutChg>
        <pc:sldLayoutChg chg="add del mod replId">
          <pc:chgData name="Davis, Martell V." userId="S::martell.v.davis-1@ou.edu::a8786b95-349b-408d-aaea-aae3640d63f8" providerId="AD" clId="Web-{C0C6041B-877A-45CD-8666-095573502FCA}" dt="2021-07-11T02:20:10.488" v="34"/>
          <pc:sldLayoutMkLst>
            <pc:docMk/>
            <pc:sldMasterMk cId="1422841566" sldId="2147483732"/>
            <pc:sldLayoutMk cId="1653260153" sldId="2147483743"/>
          </pc:sldLayoutMkLst>
        </pc:sldLayoutChg>
      </pc:sldMasterChg>
      <pc:sldMasterChg chg="add del addSldLayout delSldLayout modSldLayout">
        <pc:chgData name="Davis, Martell V." userId="S::martell.v.davis-1@ou.edu::a8786b95-349b-408d-aaea-aae3640d63f8" providerId="AD" clId="Web-{C0C6041B-877A-45CD-8666-095573502FCA}" dt="2021-07-11T02:18:21.578" v="20"/>
        <pc:sldMasterMkLst>
          <pc:docMk/>
          <pc:sldMasterMk cId="3206026887" sldId="2147483732"/>
        </pc:sldMasterMkLst>
        <pc:sldLayoutChg chg="add del mod replId">
          <pc:chgData name="Davis, Martell V." userId="S::martell.v.davis-1@ou.edu::a8786b95-349b-408d-aaea-aae3640d63f8" providerId="AD" clId="Web-{C0C6041B-877A-45CD-8666-095573502FCA}" dt="2021-07-11T02:18:21.578" v="20"/>
          <pc:sldLayoutMkLst>
            <pc:docMk/>
            <pc:sldMasterMk cId="3206026887" sldId="2147483732"/>
            <pc:sldLayoutMk cId="2442048260" sldId="2147483733"/>
          </pc:sldLayoutMkLst>
        </pc:sldLayoutChg>
        <pc:sldLayoutChg chg="add del mod replId">
          <pc:chgData name="Davis, Martell V." userId="S::martell.v.davis-1@ou.edu::a8786b95-349b-408d-aaea-aae3640d63f8" providerId="AD" clId="Web-{C0C6041B-877A-45CD-8666-095573502FCA}" dt="2021-07-11T02:18:21.578" v="20"/>
          <pc:sldLayoutMkLst>
            <pc:docMk/>
            <pc:sldMasterMk cId="3206026887" sldId="2147483732"/>
            <pc:sldLayoutMk cId="1813841805" sldId="2147483734"/>
          </pc:sldLayoutMkLst>
        </pc:sldLayoutChg>
        <pc:sldLayoutChg chg="add del mod replId">
          <pc:chgData name="Davis, Martell V." userId="S::martell.v.davis-1@ou.edu::a8786b95-349b-408d-aaea-aae3640d63f8" providerId="AD" clId="Web-{C0C6041B-877A-45CD-8666-095573502FCA}" dt="2021-07-11T02:18:21.578" v="20"/>
          <pc:sldLayoutMkLst>
            <pc:docMk/>
            <pc:sldMasterMk cId="3206026887" sldId="2147483732"/>
            <pc:sldLayoutMk cId="1983709125" sldId="2147483735"/>
          </pc:sldLayoutMkLst>
        </pc:sldLayoutChg>
        <pc:sldLayoutChg chg="add del mod replId">
          <pc:chgData name="Davis, Martell V." userId="S::martell.v.davis-1@ou.edu::a8786b95-349b-408d-aaea-aae3640d63f8" providerId="AD" clId="Web-{C0C6041B-877A-45CD-8666-095573502FCA}" dt="2021-07-11T02:18:21.578" v="20"/>
          <pc:sldLayoutMkLst>
            <pc:docMk/>
            <pc:sldMasterMk cId="3206026887" sldId="2147483732"/>
            <pc:sldLayoutMk cId="2018410477" sldId="2147483736"/>
          </pc:sldLayoutMkLst>
        </pc:sldLayoutChg>
        <pc:sldLayoutChg chg="add del mod replId">
          <pc:chgData name="Davis, Martell V." userId="S::martell.v.davis-1@ou.edu::a8786b95-349b-408d-aaea-aae3640d63f8" providerId="AD" clId="Web-{C0C6041B-877A-45CD-8666-095573502FCA}" dt="2021-07-11T02:18:21.578" v="20"/>
          <pc:sldLayoutMkLst>
            <pc:docMk/>
            <pc:sldMasterMk cId="3206026887" sldId="2147483732"/>
            <pc:sldLayoutMk cId="1391710962" sldId="2147483737"/>
          </pc:sldLayoutMkLst>
        </pc:sldLayoutChg>
        <pc:sldLayoutChg chg="add del mod replId">
          <pc:chgData name="Davis, Martell V." userId="S::martell.v.davis-1@ou.edu::a8786b95-349b-408d-aaea-aae3640d63f8" providerId="AD" clId="Web-{C0C6041B-877A-45CD-8666-095573502FCA}" dt="2021-07-11T02:18:21.578" v="20"/>
          <pc:sldLayoutMkLst>
            <pc:docMk/>
            <pc:sldMasterMk cId="3206026887" sldId="2147483732"/>
            <pc:sldLayoutMk cId="1577148526" sldId="2147483738"/>
          </pc:sldLayoutMkLst>
        </pc:sldLayoutChg>
        <pc:sldLayoutChg chg="add del mod replId">
          <pc:chgData name="Davis, Martell V." userId="S::martell.v.davis-1@ou.edu::a8786b95-349b-408d-aaea-aae3640d63f8" providerId="AD" clId="Web-{C0C6041B-877A-45CD-8666-095573502FCA}" dt="2021-07-11T02:18:21.578" v="20"/>
          <pc:sldLayoutMkLst>
            <pc:docMk/>
            <pc:sldMasterMk cId="3206026887" sldId="2147483732"/>
            <pc:sldLayoutMk cId="229252042" sldId="2147483739"/>
          </pc:sldLayoutMkLst>
        </pc:sldLayoutChg>
        <pc:sldLayoutChg chg="add del mod replId">
          <pc:chgData name="Davis, Martell V." userId="S::martell.v.davis-1@ou.edu::a8786b95-349b-408d-aaea-aae3640d63f8" providerId="AD" clId="Web-{C0C6041B-877A-45CD-8666-095573502FCA}" dt="2021-07-11T02:18:21.578" v="20"/>
          <pc:sldLayoutMkLst>
            <pc:docMk/>
            <pc:sldMasterMk cId="3206026887" sldId="2147483732"/>
            <pc:sldLayoutMk cId="2983783625" sldId="2147483740"/>
          </pc:sldLayoutMkLst>
        </pc:sldLayoutChg>
        <pc:sldLayoutChg chg="add del mod replId">
          <pc:chgData name="Davis, Martell V." userId="S::martell.v.davis-1@ou.edu::a8786b95-349b-408d-aaea-aae3640d63f8" providerId="AD" clId="Web-{C0C6041B-877A-45CD-8666-095573502FCA}" dt="2021-07-11T02:18:21.578" v="20"/>
          <pc:sldLayoutMkLst>
            <pc:docMk/>
            <pc:sldMasterMk cId="3206026887" sldId="2147483732"/>
            <pc:sldLayoutMk cId="669555539" sldId="2147483741"/>
          </pc:sldLayoutMkLst>
        </pc:sldLayoutChg>
        <pc:sldLayoutChg chg="add del mod replId">
          <pc:chgData name="Davis, Martell V." userId="S::martell.v.davis-1@ou.edu::a8786b95-349b-408d-aaea-aae3640d63f8" providerId="AD" clId="Web-{C0C6041B-877A-45CD-8666-095573502FCA}" dt="2021-07-11T02:18:21.578" v="20"/>
          <pc:sldLayoutMkLst>
            <pc:docMk/>
            <pc:sldMasterMk cId="3206026887" sldId="2147483732"/>
            <pc:sldLayoutMk cId="2169446929" sldId="2147483742"/>
          </pc:sldLayoutMkLst>
        </pc:sldLayoutChg>
        <pc:sldLayoutChg chg="add del mod replId">
          <pc:chgData name="Davis, Martell V." userId="S::martell.v.davis-1@ou.edu::a8786b95-349b-408d-aaea-aae3640d63f8" providerId="AD" clId="Web-{C0C6041B-877A-45CD-8666-095573502FCA}" dt="2021-07-11T02:18:21.578" v="20"/>
          <pc:sldLayoutMkLst>
            <pc:docMk/>
            <pc:sldMasterMk cId="3206026887" sldId="2147483732"/>
            <pc:sldLayoutMk cId="3209460786" sldId="2147483743"/>
          </pc:sldLayoutMkLst>
        </pc:sldLayoutChg>
      </pc:sldMasterChg>
      <pc:sldMasterChg chg="add del addSldLayout delSldLayout modSldLayout">
        <pc:chgData name="Davis, Martell V." userId="S::martell.v.davis-1@ou.edu::a8786b95-349b-408d-aaea-aae3640d63f8" providerId="AD" clId="Web-{C0C6041B-877A-45CD-8666-095573502FCA}" dt="2021-07-11T02:20:23.942" v="35"/>
        <pc:sldMasterMkLst>
          <pc:docMk/>
          <pc:sldMasterMk cId="3128487351" sldId="2147483744"/>
        </pc:sldMasterMkLst>
        <pc:sldLayoutChg chg="add del mod replId">
          <pc:chgData name="Davis, Martell V." userId="S::martell.v.davis-1@ou.edu::a8786b95-349b-408d-aaea-aae3640d63f8" providerId="AD" clId="Web-{C0C6041B-877A-45CD-8666-095573502FCA}" dt="2021-07-11T02:20:23.942" v="35"/>
          <pc:sldLayoutMkLst>
            <pc:docMk/>
            <pc:sldMasterMk cId="3128487351" sldId="2147483744"/>
            <pc:sldLayoutMk cId="1633683002" sldId="2147483745"/>
          </pc:sldLayoutMkLst>
        </pc:sldLayoutChg>
        <pc:sldLayoutChg chg="add del mod replId">
          <pc:chgData name="Davis, Martell V." userId="S::martell.v.davis-1@ou.edu::a8786b95-349b-408d-aaea-aae3640d63f8" providerId="AD" clId="Web-{C0C6041B-877A-45CD-8666-095573502FCA}" dt="2021-07-11T02:20:23.942" v="35"/>
          <pc:sldLayoutMkLst>
            <pc:docMk/>
            <pc:sldMasterMk cId="3128487351" sldId="2147483744"/>
            <pc:sldLayoutMk cId="2288177648" sldId="2147483746"/>
          </pc:sldLayoutMkLst>
        </pc:sldLayoutChg>
        <pc:sldLayoutChg chg="add del mod replId">
          <pc:chgData name="Davis, Martell V." userId="S::martell.v.davis-1@ou.edu::a8786b95-349b-408d-aaea-aae3640d63f8" providerId="AD" clId="Web-{C0C6041B-877A-45CD-8666-095573502FCA}" dt="2021-07-11T02:20:23.942" v="35"/>
          <pc:sldLayoutMkLst>
            <pc:docMk/>
            <pc:sldMasterMk cId="3128487351" sldId="2147483744"/>
            <pc:sldLayoutMk cId="63073111" sldId="2147483747"/>
          </pc:sldLayoutMkLst>
        </pc:sldLayoutChg>
        <pc:sldLayoutChg chg="add del mod replId">
          <pc:chgData name="Davis, Martell V." userId="S::martell.v.davis-1@ou.edu::a8786b95-349b-408d-aaea-aae3640d63f8" providerId="AD" clId="Web-{C0C6041B-877A-45CD-8666-095573502FCA}" dt="2021-07-11T02:20:23.942" v="35"/>
          <pc:sldLayoutMkLst>
            <pc:docMk/>
            <pc:sldMasterMk cId="3128487351" sldId="2147483744"/>
            <pc:sldLayoutMk cId="3949649433" sldId="2147483748"/>
          </pc:sldLayoutMkLst>
        </pc:sldLayoutChg>
        <pc:sldLayoutChg chg="add del mod replId">
          <pc:chgData name="Davis, Martell V." userId="S::martell.v.davis-1@ou.edu::a8786b95-349b-408d-aaea-aae3640d63f8" providerId="AD" clId="Web-{C0C6041B-877A-45CD-8666-095573502FCA}" dt="2021-07-11T02:20:23.942" v="35"/>
          <pc:sldLayoutMkLst>
            <pc:docMk/>
            <pc:sldMasterMk cId="3128487351" sldId="2147483744"/>
            <pc:sldLayoutMk cId="2096147631" sldId="2147483749"/>
          </pc:sldLayoutMkLst>
        </pc:sldLayoutChg>
        <pc:sldLayoutChg chg="add del mod replId">
          <pc:chgData name="Davis, Martell V." userId="S::martell.v.davis-1@ou.edu::a8786b95-349b-408d-aaea-aae3640d63f8" providerId="AD" clId="Web-{C0C6041B-877A-45CD-8666-095573502FCA}" dt="2021-07-11T02:20:23.942" v="35"/>
          <pc:sldLayoutMkLst>
            <pc:docMk/>
            <pc:sldMasterMk cId="3128487351" sldId="2147483744"/>
            <pc:sldLayoutMk cId="2901116493" sldId="2147483750"/>
          </pc:sldLayoutMkLst>
        </pc:sldLayoutChg>
        <pc:sldLayoutChg chg="add del mod replId">
          <pc:chgData name="Davis, Martell V." userId="S::martell.v.davis-1@ou.edu::a8786b95-349b-408d-aaea-aae3640d63f8" providerId="AD" clId="Web-{C0C6041B-877A-45CD-8666-095573502FCA}" dt="2021-07-11T02:20:23.942" v="35"/>
          <pc:sldLayoutMkLst>
            <pc:docMk/>
            <pc:sldMasterMk cId="3128487351" sldId="2147483744"/>
            <pc:sldLayoutMk cId="1167158829" sldId="2147483751"/>
          </pc:sldLayoutMkLst>
        </pc:sldLayoutChg>
        <pc:sldLayoutChg chg="add del mod replId">
          <pc:chgData name="Davis, Martell V." userId="S::martell.v.davis-1@ou.edu::a8786b95-349b-408d-aaea-aae3640d63f8" providerId="AD" clId="Web-{C0C6041B-877A-45CD-8666-095573502FCA}" dt="2021-07-11T02:20:23.942" v="35"/>
          <pc:sldLayoutMkLst>
            <pc:docMk/>
            <pc:sldMasterMk cId="3128487351" sldId="2147483744"/>
            <pc:sldLayoutMk cId="2959261234" sldId="2147483752"/>
          </pc:sldLayoutMkLst>
        </pc:sldLayoutChg>
        <pc:sldLayoutChg chg="add del mod replId">
          <pc:chgData name="Davis, Martell V." userId="S::martell.v.davis-1@ou.edu::a8786b95-349b-408d-aaea-aae3640d63f8" providerId="AD" clId="Web-{C0C6041B-877A-45CD-8666-095573502FCA}" dt="2021-07-11T02:20:23.942" v="35"/>
          <pc:sldLayoutMkLst>
            <pc:docMk/>
            <pc:sldMasterMk cId="3128487351" sldId="2147483744"/>
            <pc:sldLayoutMk cId="2055012030" sldId="2147483753"/>
          </pc:sldLayoutMkLst>
        </pc:sldLayoutChg>
        <pc:sldLayoutChg chg="add del mod replId">
          <pc:chgData name="Davis, Martell V." userId="S::martell.v.davis-1@ou.edu::a8786b95-349b-408d-aaea-aae3640d63f8" providerId="AD" clId="Web-{C0C6041B-877A-45CD-8666-095573502FCA}" dt="2021-07-11T02:20:23.942" v="35"/>
          <pc:sldLayoutMkLst>
            <pc:docMk/>
            <pc:sldMasterMk cId="3128487351" sldId="2147483744"/>
            <pc:sldLayoutMk cId="2015404446" sldId="2147483754"/>
          </pc:sldLayoutMkLst>
        </pc:sldLayoutChg>
        <pc:sldLayoutChg chg="add del mod replId">
          <pc:chgData name="Davis, Martell V." userId="S::martell.v.davis-1@ou.edu::a8786b95-349b-408d-aaea-aae3640d63f8" providerId="AD" clId="Web-{C0C6041B-877A-45CD-8666-095573502FCA}" dt="2021-07-11T02:20:23.942" v="35"/>
          <pc:sldLayoutMkLst>
            <pc:docMk/>
            <pc:sldMasterMk cId="3128487351" sldId="2147483744"/>
            <pc:sldLayoutMk cId="2089083576" sldId="2147483755"/>
          </pc:sldLayoutMkLst>
        </pc:sldLayoutChg>
      </pc:sldMasterChg>
      <pc:sldMasterChg chg="add del addSldLayout delSldLayout modSldLayout">
        <pc:chgData name="Davis, Martell V." userId="S::martell.v.davis-1@ou.edu::a8786b95-349b-408d-aaea-aae3640d63f8" providerId="AD" clId="Web-{C0C6041B-877A-45CD-8666-095573502FCA}" dt="2021-07-11T02:20:29.004" v="36"/>
        <pc:sldMasterMkLst>
          <pc:docMk/>
          <pc:sldMasterMk cId="3156841118" sldId="2147483756"/>
        </pc:sldMasterMkLst>
        <pc:sldLayoutChg chg="add del mod replId">
          <pc:chgData name="Davis, Martell V." userId="S::martell.v.davis-1@ou.edu::a8786b95-349b-408d-aaea-aae3640d63f8" providerId="AD" clId="Web-{C0C6041B-877A-45CD-8666-095573502FCA}" dt="2021-07-11T02:20:29.004" v="36"/>
          <pc:sldLayoutMkLst>
            <pc:docMk/>
            <pc:sldMasterMk cId="3156841118" sldId="2147483756"/>
            <pc:sldLayoutMk cId="665698280" sldId="2147483757"/>
          </pc:sldLayoutMkLst>
        </pc:sldLayoutChg>
        <pc:sldLayoutChg chg="add del mod replId">
          <pc:chgData name="Davis, Martell V." userId="S::martell.v.davis-1@ou.edu::a8786b95-349b-408d-aaea-aae3640d63f8" providerId="AD" clId="Web-{C0C6041B-877A-45CD-8666-095573502FCA}" dt="2021-07-11T02:20:29.004" v="36"/>
          <pc:sldLayoutMkLst>
            <pc:docMk/>
            <pc:sldMasterMk cId="3156841118" sldId="2147483756"/>
            <pc:sldLayoutMk cId="2603523453" sldId="2147483758"/>
          </pc:sldLayoutMkLst>
        </pc:sldLayoutChg>
        <pc:sldLayoutChg chg="add del mod replId">
          <pc:chgData name="Davis, Martell V." userId="S::martell.v.davis-1@ou.edu::a8786b95-349b-408d-aaea-aae3640d63f8" providerId="AD" clId="Web-{C0C6041B-877A-45CD-8666-095573502FCA}" dt="2021-07-11T02:20:29.004" v="36"/>
          <pc:sldLayoutMkLst>
            <pc:docMk/>
            <pc:sldMasterMk cId="3156841118" sldId="2147483756"/>
            <pc:sldLayoutMk cId="4135470146" sldId="2147483759"/>
          </pc:sldLayoutMkLst>
        </pc:sldLayoutChg>
        <pc:sldLayoutChg chg="add del mod replId">
          <pc:chgData name="Davis, Martell V." userId="S::martell.v.davis-1@ou.edu::a8786b95-349b-408d-aaea-aae3640d63f8" providerId="AD" clId="Web-{C0C6041B-877A-45CD-8666-095573502FCA}" dt="2021-07-11T02:20:29.004" v="36"/>
          <pc:sldLayoutMkLst>
            <pc:docMk/>
            <pc:sldMasterMk cId="3156841118" sldId="2147483756"/>
            <pc:sldLayoutMk cId="1158384958" sldId="2147483760"/>
          </pc:sldLayoutMkLst>
        </pc:sldLayoutChg>
        <pc:sldLayoutChg chg="add del mod replId">
          <pc:chgData name="Davis, Martell V." userId="S::martell.v.davis-1@ou.edu::a8786b95-349b-408d-aaea-aae3640d63f8" providerId="AD" clId="Web-{C0C6041B-877A-45CD-8666-095573502FCA}" dt="2021-07-11T02:20:29.004" v="36"/>
          <pc:sldLayoutMkLst>
            <pc:docMk/>
            <pc:sldMasterMk cId="3156841118" sldId="2147483756"/>
            <pc:sldLayoutMk cId="3511748838" sldId="2147483761"/>
          </pc:sldLayoutMkLst>
        </pc:sldLayoutChg>
        <pc:sldLayoutChg chg="add del mod replId">
          <pc:chgData name="Davis, Martell V." userId="S::martell.v.davis-1@ou.edu::a8786b95-349b-408d-aaea-aae3640d63f8" providerId="AD" clId="Web-{C0C6041B-877A-45CD-8666-095573502FCA}" dt="2021-07-11T02:20:29.004" v="36"/>
          <pc:sldLayoutMkLst>
            <pc:docMk/>
            <pc:sldMasterMk cId="3156841118" sldId="2147483756"/>
            <pc:sldLayoutMk cId="3684168140" sldId="2147483762"/>
          </pc:sldLayoutMkLst>
        </pc:sldLayoutChg>
        <pc:sldLayoutChg chg="add del mod replId">
          <pc:chgData name="Davis, Martell V." userId="S::martell.v.davis-1@ou.edu::a8786b95-349b-408d-aaea-aae3640d63f8" providerId="AD" clId="Web-{C0C6041B-877A-45CD-8666-095573502FCA}" dt="2021-07-11T02:20:29.004" v="36"/>
          <pc:sldLayoutMkLst>
            <pc:docMk/>
            <pc:sldMasterMk cId="3156841118" sldId="2147483756"/>
            <pc:sldLayoutMk cId="1236792444" sldId="2147483763"/>
          </pc:sldLayoutMkLst>
        </pc:sldLayoutChg>
        <pc:sldLayoutChg chg="add del mod replId">
          <pc:chgData name="Davis, Martell V." userId="S::martell.v.davis-1@ou.edu::a8786b95-349b-408d-aaea-aae3640d63f8" providerId="AD" clId="Web-{C0C6041B-877A-45CD-8666-095573502FCA}" dt="2021-07-11T02:20:29.004" v="36"/>
          <pc:sldLayoutMkLst>
            <pc:docMk/>
            <pc:sldMasterMk cId="3156841118" sldId="2147483756"/>
            <pc:sldLayoutMk cId="4173081034" sldId="2147483764"/>
          </pc:sldLayoutMkLst>
        </pc:sldLayoutChg>
        <pc:sldLayoutChg chg="add del mod replId">
          <pc:chgData name="Davis, Martell V." userId="S::martell.v.davis-1@ou.edu::a8786b95-349b-408d-aaea-aae3640d63f8" providerId="AD" clId="Web-{C0C6041B-877A-45CD-8666-095573502FCA}" dt="2021-07-11T02:20:29.004" v="36"/>
          <pc:sldLayoutMkLst>
            <pc:docMk/>
            <pc:sldMasterMk cId="3156841118" sldId="2147483756"/>
            <pc:sldLayoutMk cId="1495517193" sldId="2147483765"/>
          </pc:sldLayoutMkLst>
        </pc:sldLayoutChg>
        <pc:sldLayoutChg chg="add del mod replId">
          <pc:chgData name="Davis, Martell V." userId="S::martell.v.davis-1@ou.edu::a8786b95-349b-408d-aaea-aae3640d63f8" providerId="AD" clId="Web-{C0C6041B-877A-45CD-8666-095573502FCA}" dt="2021-07-11T02:20:29.004" v="36"/>
          <pc:sldLayoutMkLst>
            <pc:docMk/>
            <pc:sldMasterMk cId="3156841118" sldId="2147483756"/>
            <pc:sldLayoutMk cId="2512256978" sldId="2147483766"/>
          </pc:sldLayoutMkLst>
        </pc:sldLayoutChg>
        <pc:sldLayoutChg chg="add del mod replId">
          <pc:chgData name="Davis, Martell V." userId="S::martell.v.davis-1@ou.edu::a8786b95-349b-408d-aaea-aae3640d63f8" providerId="AD" clId="Web-{C0C6041B-877A-45CD-8666-095573502FCA}" dt="2021-07-11T02:20:29.004" v="36"/>
          <pc:sldLayoutMkLst>
            <pc:docMk/>
            <pc:sldMasterMk cId="3156841118" sldId="2147483756"/>
            <pc:sldLayoutMk cId="3949556949" sldId="2147483767"/>
          </pc:sldLayoutMkLst>
        </pc:sldLayoutChg>
        <pc:sldLayoutChg chg="add del mod replId">
          <pc:chgData name="Davis, Martell V." userId="S::martell.v.davis-1@ou.edu::a8786b95-349b-408d-aaea-aae3640d63f8" providerId="AD" clId="Web-{C0C6041B-877A-45CD-8666-095573502FCA}" dt="2021-07-11T02:20:29.004" v="36"/>
          <pc:sldLayoutMkLst>
            <pc:docMk/>
            <pc:sldMasterMk cId="3156841118" sldId="2147483756"/>
            <pc:sldLayoutMk cId="1192654720" sldId="2147483768"/>
          </pc:sldLayoutMkLst>
        </pc:sldLayoutChg>
        <pc:sldLayoutChg chg="add del mod replId">
          <pc:chgData name="Davis, Martell V." userId="S::martell.v.davis-1@ou.edu::a8786b95-349b-408d-aaea-aae3640d63f8" providerId="AD" clId="Web-{C0C6041B-877A-45CD-8666-095573502FCA}" dt="2021-07-11T02:20:29.004" v="36"/>
          <pc:sldLayoutMkLst>
            <pc:docMk/>
            <pc:sldMasterMk cId="3156841118" sldId="2147483756"/>
            <pc:sldLayoutMk cId="1014550110" sldId="2147483769"/>
          </pc:sldLayoutMkLst>
        </pc:sldLayoutChg>
        <pc:sldLayoutChg chg="add del mod replId">
          <pc:chgData name="Davis, Martell V." userId="S::martell.v.davis-1@ou.edu::a8786b95-349b-408d-aaea-aae3640d63f8" providerId="AD" clId="Web-{C0C6041B-877A-45CD-8666-095573502FCA}" dt="2021-07-11T02:20:29.004" v="36"/>
          <pc:sldLayoutMkLst>
            <pc:docMk/>
            <pc:sldMasterMk cId="3156841118" sldId="2147483756"/>
            <pc:sldLayoutMk cId="760844785" sldId="2147483770"/>
          </pc:sldLayoutMkLst>
        </pc:sldLayoutChg>
        <pc:sldLayoutChg chg="add del mod replId">
          <pc:chgData name="Davis, Martell V." userId="S::martell.v.davis-1@ou.edu::a8786b95-349b-408d-aaea-aae3640d63f8" providerId="AD" clId="Web-{C0C6041B-877A-45CD-8666-095573502FCA}" dt="2021-07-11T02:20:29.004" v="36"/>
          <pc:sldLayoutMkLst>
            <pc:docMk/>
            <pc:sldMasterMk cId="3156841118" sldId="2147483756"/>
            <pc:sldLayoutMk cId="1011808510" sldId="2147483771"/>
          </pc:sldLayoutMkLst>
        </pc:sldLayoutChg>
        <pc:sldLayoutChg chg="add del mod replId">
          <pc:chgData name="Davis, Martell V." userId="S::martell.v.davis-1@ou.edu::a8786b95-349b-408d-aaea-aae3640d63f8" providerId="AD" clId="Web-{C0C6041B-877A-45CD-8666-095573502FCA}" dt="2021-07-11T02:20:29.004" v="36"/>
          <pc:sldLayoutMkLst>
            <pc:docMk/>
            <pc:sldMasterMk cId="3156841118" sldId="2147483756"/>
            <pc:sldLayoutMk cId="3079076437" sldId="2147483772"/>
          </pc:sldLayoutMkLst>
        </pc:sldLayoutChg>
        <pc:sldLayoutChg chg="add del mod replId">
          <pc:chgData name="Davis, Martell V." userId="S::martell.v.davis-1@ou.edu::a8786b95-349b-408d-aaea-aae3640d63f8" providerId="AD" clId="Web-{C0C6041B-877A-45CD-8666-095573502FCA}" dt="2021-07-11T02:20:29.004" v="36"/>
          <pc:sldLayoutMkLst>
            <pc:docMk/>
            <pc:sldMasterMk cId="3156841118" sldId="2147483756"/>
            <pc:sldLayoutMk cId="3049423500" sldId="2147483773"/>
          </pc:sldLayoutMkLst>
        </pc:sldLayoutChg>
      </pc:sldMasterChg>
      <pc:sldMasterChg chg="add del addSldLayout delSldLayout modSldLayout">
        <pc:chgData name="Davis, Martell V." userId="S::martell.v.davis-1@ou.edu::a8786b95-349b-408d-aaea-aae3640d63f8" providerId="AD" clId="Web-{C0C6041B-877A-45CD-8666-095573502FCA}" dt="2021-07-11T02:20:44.818" v="37"/>
        <pc:sldMasterMkLst>
          <pc:docMk/>
          <pc:sldMasterMk cId="912923754" sldId="2147483774"/>
        </pc:sldMasterMkLst>
        <pc:sldLayoutChg chg="add del mod replId">
          <pc:chgData name="Davis, Martell V." userId="S::martell.v.davis-1@ou.edu::a8786b95-349b-408d-aaea-aae3640d63f8" providerId="AD" clId="Web-{C0C6041B-877A-45CD-8666-095573502FCA}" dt="2021-07-11T02:20:44.818" v="37"/>
          <pc:sldLayoutMkLst>
            <pc:docMk/>
            <pc:sldMasterMk cId="912923754" sldId="2147483774"/>
            <pc:sldLayoutMk cId="4235831098" sldId="2147483775"/>
          </pc:sldLayoutMkLst>
        </pc:sldLayoutChg>
        <pc:sldLayoutChg chg="add del mod replId">
          <pc:chgData name="Davis, Martell V." userId="S::martell.v.davis-1@ou.edu::a8786b95-349b-408d-aaea-aae3640d63f8" providerId="AD" clId="Web-{C0C6041B-877A-45CD-8666-095573502FCA}" dt="2021-07-11T02:20:44.818" v="37"/>
          <pc:sldLayoutMkLst>
            <pc:docMk/>
            <pc:sldMasterMk cId="912923754" sldId="2147483774"/>
            <pc:sldLayoutMk cId="3066383744" sldId="2147483776"/>
          </pc:sldLayoutMkLst>
        </pc:sldLayoutChg>
        <pc:sldLayoutChg chg="add del mod replId">
          <pc:chgData name="Davis, Martell V." userId="S::martell.v.davis-1@ou.edu::a8786b95-349b-408d-aaea-aae3640d63f8" providerId="AD" clId="Web-{C0C6041B-877A-45CD-8666-095573502FCA}" dt="2021-07-11T02:20:44.818" v="37"/>
          <pc:sldLayoutMkLst>
            <pc:docMk/>
            <pc:sldMasterMk cId="912923754" sldId="2147483774"/>
            <pc:sldLayoutMk cId="399093121" sldId="2147483777"/>
          </pc:sldLayoutMkLst>
        </pc:sldLayoutChg>
        <pc:sldLayoutChg chg="add del mod replId">
          <pc:chgData name="Davis, Martell V." userId="S::martell.v.davis-1@ou.edu::a8786b95-349b-408d-aaea-aae3640d63f8" providerId="AD" clId="Web-{C0C6041B-877A-45CD-8666-095573502FCA}" dt="2021-07-11T02:20:44.818" v="37"/>
          <pc:sldLayoutMkLst>
            <pc:docMk/>
            <pc:sldMasterMk cId="912923754" sldId="2147483774"/>
            <pc:sldLayoutMk cId="1194650102" sldId="2147483778"/>
          </pc:sldLayoutMkLst>
        </pc:sldLayoutChg>
        <pc:sldLayoutChg chg="add del mod replId">
          <pc:chgData name="Davis, Martell V." userId="S::martell.v.davis-1@ou.edu::a8786b95-349b-408d-aaea-aae3640d63f8" providerId="AD" clId="Web-{C0C6041B-877A-45CD-8666-095573502FCA}" dt="2021-07-11T02:20:44.818" v="37"/>
          <pc:sldLayoutMkLst>
            <pc:docMk/>
            <pc:sldMasterMk cId="912923754" sldId="2147483774"/>
            <pc:sldLayoutMk cId="3333052912" sldId="2147483779"/>
          </pc:sldLayoutMkLst>
        </pc:sldLayoutChg>
        <pc:sldLayoutChg chg="add del mod replId">
          <pc:chgData name="Davis, Martell V." userId="S::martell.v.davis-1@ou.edu::a8786b95-349b-408d-aaea-aae3640d63f8" providerId="AD" clId="Web-{C0C6041B-877A-45CD-8666-095573502FCA}" dt="2021-07-11T02:20:44.818" v="37"/>
          <pc:sldLayoutMkLst>
            <pc:docMk/>
            <pc:sldMasterMk cId="912923754" sldId="2147483774"/>
            <pc:sldLayoutMk cId="530774438" sldId="2147483780"/>
          </pc:sldLayoutMkLst>
        </pc:sldLayoutChg>
        <pc:sldLayoutChg chg="add del mod replId">
          <pc:chgData name="Davis, Martell V." userId="S::martell.v.davis-1@ou.edu::a8786b95-349b-408d-aaea-aae3640d63f8" providerId="AD" clId="Web-{C0C6041B-877A-45CD-8666-095573502FCA}" dt="2021-07-11T02:20:44.818" v="37"/>
          <pc:sldLayoutMkLst>
            <pc:docMk/>
            <pc:sldMasterMk cId="912923754" sldId="2147483774"/>
            <pc:sldLayoutMk cId="4291461174" sldId="2147483781"/>
          </pc:sldLayoutMkLst>
        </pc:sldLayoutChg>
        <pc:sldLayoutChg chg="add del mod replId">
          <pc:chgData name="Davis, Martell V." userId="S::martell.v.davis-1@ou.edu::a8786b95-349b-408d-aaea-aae3640d63f8" providerId="AD" clId="Web-{C0C6041B-877A-45CD-8666-095573502FCA}" dt="2021-07-11T02:20:44.818" v="37"/>
          <pc:sldLayoutMkLst>
            <pc:docMk/>
            <pc:sldMasterMk cId="912923754" sldId="2147483774"/>
            <pc:sldLayoutMk cId="1850862922" sldId="2147483782"/>
          </pc:sldLayoutMkLst>
        </pc:sldLayoutChg>
        <pc:sldLayoutChg chg="add del mod replId">
          <pc:chgData name="Davis, Martell V." userId="S::martell.v.davis-1@ou.edu::a8786b95-349b-408d-aaea-aae3640d63f8" providerId="AD" clId="Web-{C0C6041B-877A-45CD-8666-095573502FCA}" dt="2021-07-11T02:20:44.818" v="37"/>
          <pc:sldLayoutMkLst>
            <pc:docMk/>
            <pc:sldMasterMk cId="912923754" sldId="2147483774"/>
            <pc:sldLayoutMk cId="1569232052" sldId="2147483783"/>
          </pc:sldLayoutMkLst>
        </pc:sldLayoutChg>
        <pc:sldLayoutChg chg="add del mod replId">
          <pc:chgData name="Davis, Martell V." userId="S::martell.v.davis-1@ou.edu::a8786b95-349b-408d-aaea-aae3640d63f8" providerId="AD" clId="Web-{C0C6041B-877A-45CD-8666-095573502FCA}" dt="2021-07-11T02:20:44.818" v="37"/>
          <pc:sldLayoutMkLst>
            <pc:docMk/>
            <pc:sldMasterMk cId="912923754" sldId="2147483774"/>
            <pc:sldLayoutMk cId="631740439" sldId="2147483784"/>
          </pc:sldLayoutMkLst>
        </pc:sldLayoutChg>
        <pc:sldLayoutChg chg="add del mod replId">
          <pc:chgData name="Davis, Martell V." userId="S::martell.v.davis-1@ou.edu::a8786b95-349b-408d-aaea-aae3640d63f8" providerId="AD" clId="Web-{C0C6041B-877A-45CD-8666-095573502FCA}" dt="2021-07-11T02:20:44.818" v="37"/>
          <pc:sldLayoutMkLst>
            <pc:docMk/>
            <pc:sldMasterMk cId="912923754" sldId="2147483774"/>
            <pc:sldLayoutMk cId="1574937649" sldId="2147483785"/>
          </pc:sldLayoutMkLst>
        </pc:sldLayoutChg>
        <pc:sldLayoutChg chg="add del mod replId">
          <pc:chgData name="Davis, Martell V." userId="S::martell.v.davis-1@ou.edu::a8786b95-349b-408d-aaea-aae3640d63f8" providerId="AD" clId="Web-{C0C6041B-877A-45CD-8666-095573502FCA}" dt="2021-07-11T02:20:44.818" v="37"/>
          <pc:sldLayoutMkLst>
            <pc:docMk/>
            <pc:sldMasterMk cId="912923754" sldId="2147483774"/>
            <pc:sldLayoutMk cId="490735269" sldId="2147483786"/>
          </pc:sldLayoutMkLst>
        </pc:sldLayoutChg>
        <pc:sldLayoutChg chg="add del mod replId">
          <pc:chgData name="Davis, Martell V." userId="S::martell.v.davis-1@ou.edu::a8786b95-349b-408d-aaea-aae3640d63f8" providerId="AD" clId="Web-{C0C6041B-877A-45CD-8666-095573502FCA}" dt="2021-07-11T02:20:44.818" v="37"/>
          <pc:sldLayoutMkLst>
            <pc:docMk/>
            <pc:sldMasterMk cId="912923754" sldId="2147483774"/>
            <pc:sldLayoutMk cId="1082756829" sldId="2147483787"/>
          </pc:sldLayoutMkLst>
        </pc:sldLayoutChg>
        <pc:sldLayoutChg chg="add del mod replId">
          <pc:chgData name="Davis, Martell V." userId="S::martell.v.davis-1@ou.edu::a8786b95-349b-408d-aaea-aae3640d63f8" providerId="AD" clId="Web-{C0C6041B-877A-45CD-8666-095573502FCA}" dt="2021-07-11T02:20:44.818" v="37"/>
          <pc:sldLayoutMkLst>
            <pc:docMk/>
            <pc:sldMasterMk cId="912923754" sldId="2147483774"/>
            <pc:sldLayoutMk cId="1126192114" sldId="2147483788"/>
          </pc:sldLayoutMkLst>
        </pc:sldLayoutChg>
        <pc:sldLayoutChg chg="add del mod replId">
          <pc:chgData name="Davis, Martell V." userId="S::martell.v.davis-1@ou.edu::a8786b95-349b-408d-aaea-aae3640d63f8" providerId="AD" clId="Web-{C0C6041B-877A-45CD-8666-095573502FCA}" dt="2021-07-11T02:20:44.818" v="37"/>
          <pc:sldLayoutMkLst>
            <pc:docMk/>
            <pc:sldMasterMk cId="912923754" sldId="2147483774"/>
            <pc:sldLayoutMk cId="4156000385" sldId="2147483789"/>
          </pc:sldLayoutMkLst>
        </pc:sldLayoutChg>
        <pc:sldLayoutChg chg="add del mod replId">
          <pc:chgData name="Davis, Martell V." userId="S::martell.v.davis-1@ou.edu::a8786b95-349b-408d-aaea-aae3640d63f8" providerId="AD" clId="Web-{C0C6041B-877A-45CD-8666-095573502FCA}" dt="2021-07-11T02:20:44.818" v="37"/>
          <pc:sldLayoutMkLst>
            <pc:docMk/>
            <pc:sldMasterMk cId="912923754" sldId="2147483774"/>
            <pc:sldLayoutMk cId="3760976236" sldId="2147483790"/>
          </pc:sldLayoutMkLst>
        </pc:sldLayoutChg>
        <pc:sldLayoutChg chg="add del mod replId">
          <pc:chgData name="Davis, Martell V." userId="S::martell.v.davis-1@ou.edu::a8786b95-349b-408d-aaea-aae3640d63f8" providerId="AD" clId="Web-{C0C6041B-877A-45CD-8666-095573502FCA}" dt="2021-07-11T02:20:44.818" v="37"/>
          <pc:sldLayoutMkLst>
            <pc:docMk/>
            <pc:sldMasterMk cId="912923754" sldId="2147483774"/>
            <pc:sldLayoutMk cId="552160959" sldId="2147483791"/>
          </pc:sldLayoutMkLst>
        </pc:sldLayoutChg>
      </pc:sldMasterChg>
      <pc:sldMasterChg chg="add del addSldLayout delSldLayout modSldLayout">
        <pc:chgData name="Davis, Martell V." userId="S::martell.v.davis-1@ou.edu::a8786b95-349b-408d-aaea-aae3640d63f8" providerId="AD" clId="Web-{C0C6041B-877A-45CD-8666-095573502FCA}" dt="2021-07-11T02:20:54.458" v="38"/>
        <pc:sldMasterMkLst>
          <pc:docMk/>
          <pc:sldMasterMk cId="72879877" sldId="2147483792"/>
        </pc:sldMasterMkLst>
        <pc:sldLayoutChg chg="add del mod replId">
          <pc:chgData name="Davis, Martell V." userId="S::martell.v.davis-1@ou.edu::a8786b95-349b-408d-aaea-aae3640d63f8" providerId="AD" clId="Web-{C0C6041B-877A-45CD-8666-095573502FCA}" dt="2021-07-11T02:20:54.458" v="38"/>
          <pc:sldLayoutMkLst>
            <pc:docMk/>
            <pc:sldMasterMk cId="72879877" sldId="2147483792"/>
            <pc:sldLayoutMk cId="2328194075" sldId="2147483793"/>
          </pc:sldLayoutMkLst>
        </pc:sldLayoutChg>
        <pc:sldLayoutChg chg="add del mod replId">
          <pc:chgData name="Davis, Martell V." userId="S::martell.v.davis-1@ou.edu::a8786b95-349b-408d-aaea-aae3640d63f8" providerId="AD" clId="Web-{C0C6041B-877A-45CD-8666-095573502FCA}" dt="2021-07-11T02:20:54.458" v="38"/>
          <pc:sldLayoutMkLst>
            <pc:docMk/>
            <pc:sldMasterMk cId="72879877" sldId="2147483792"/>
            <pc:sldLayoutMk cId="1795905645" sldId="2147483794"/>
          </pc:sldLayoutMkLst>
        </pc:sldLayoutChg>
        <pc:sldLayoutChg chg="add del mod replId">
          <pc:chgData name="Davis, Martell V." userId="S::martell.v.davis-1@ou.edu::a8786b95-349b-408d-aaea-aae3640d63f8" providerId="AD" clId="Web-{C0C6041B-877A-45CD-8666-095573502FCA}" dt="2021-07-11T02:20:54.458" v="38"/>
          <pc:sldLayoutMkLst>
            <pc:docMk/>
            <pc:sldMasterMk cId="72879877" sldId="2147483792"/>
            <pc:sldLayoutMk cId="3421967331" sldId="2147483795"/>
          </pc:sldLayoutMkLst>
        </pc:sldLayoutChg>
        <pc:sldLayoutChg chg="add del mod replId">
          <pc:chgData name="Davis, Martell V." userId="S::martell.v.davis-1@ou.edu::a8786b95-349b-408d-aaea-aae3640d63f8" providerId="AD" clId="Web-{C0C6041B-877A-45CD-8666-095573502FCA}" dt="2021-07-11T02:20:54.458" v="38"/>
          <pc:sldLayoutMkLst>
            <pc:docMk/>
            <pc:sldMasterMk cId="72879877" sldId="2147483792"/>
            <pc:sldLayoutMk cId="3169562636" sldId="2147483796"/>
          </pc:sldLayoutMkLst>
        </pc:sldLayoutChg>
        <pc:sldLayoutChg chg="add del mod replId">
          <pc:chgData name="Davis, Martell V." userId="S::martell.v.davis-1@ou.edu::a8786b95-349b-408d-aaea-aae3640d63f8" providerId="AD" clId="Web-{C0C6041B-877A-45CD-8666-095573502FCA}" dt="2021-07-11T02:20:54.458" v="38"/>
          <pc:sldLayoutMkLst>
            <pc:docMk/>
            <pc:sldMasterMk cId="72879877" sldId="2147483792"/>
            <pc:sldLayoutMk cId="845028118" sldId="2147483797"/>
          </pc:sldLayoutMkLst>
        </pc:sldLayoutChg>
        <pc:sldLayoutChg chg="add del mod replId">
          <pc:chgData name="Davis, Martell V." userId="S::martell.v.davis-1@ou.edu::a8786b95-349b-408d-aaea-aae3640d63f8" providerId="AD" clId="Web-{C0C6041B-877A-45CD-8666-095573502FCA}" dt="2021-07-11T02:20:54.458" v="38"/>
          <pc:sldLayoutMkLst>
            <pc:docMk/>
            <pc:sldMasterMk cId="72879877" sldId="2147483792"/>
            <pc:sldLayoutMk cId="410055617" sldId="2147483798"/>
          </pc:sldLayoutMkLst>
        </pc:sldLayoutChg>
        <pc:sldLayoutChg chg="add del mod replId">
          <pc:chgData name="Davis, Martell V." userId="S::martell.v.davis-1@ou.edu::a8786b95-349b-408d-aaea-aae3640d63f8" providerId="AD" clId="Web-{C0C6041B-877A-45CD-8666-095573502FCA}" dt="2021-07-11T02:20:54.458" v="38"/>
          <pc:sldLayoutMkLst>
            <pc:docMk/>
            <pc:sldMasterMk cId="72879877" sldId="2147483792"/>
            <pc:sldLayoutMk cId="1855897637" sldId="2147483799"/>
          </pc:sldLayoutMkLst>
        </pc:sldLayoutChg>
        <pc:sldLayoutChg chg="add del mod replId">
          <pc:chgData name="Davis, Martell V." userId="S::martell.v.davis-1@ou.edu::a8786b95-349b-408d-aaea-aae3640d63f8" providerId="AD" clId="Web-{C0C6041B-877A-45CD-8666-095573502FCA}" dt="2021-07-11T02:20:54.458" v="38"/>
          <pc:sldLayoutMkLst>
            <pc:docMk/>
            <pc:sldMasterMk cId="72879877" sldId="2147483792"/>
            <pc:sldLayoutMk cId="3538912848" sldId="2147483800"/>
          </pc:sldLayoutMkLst>
        </pc:sldLayoutChg>
        <pc:sldLayoutChg chg="add del mod replId">
          <pc:chgData name="Davis, Martell V." userId="S::martell.v.davis-1@ou.edu::a8786b95-349b-408d-aaea-aae3640d63f8" providerId="AD" clId="Web-{C0C6041B-877A-45CD-8666-095573502FCA}" dt="2021-07-11T02:20:54.458" v="38"/>
          <pc:sldLayoutMkLst>
            <pc:docMk/>
            <pc:sldMasterMk cId="72879877" sldId="2147483792"/>
            <pc:sldLayoutMk cId="3296045409" sldId="2147483801"/>
          </pc:sldLayoutMkLst>
        </pc:sldLayoutChg>
        <pc:sldLayoutChg chg="add del mod replId">
          <pc:chgData name="Davis, Martell V." userId="S::martell.v.davis-1@ou.edu::a8786b95-349b-408d-aaea-aae3640d63f8" providerId="AD" clId="Web-{C0C6041B-877A-45CD-8666-095573502FCA}" dt="2021-07-11T02:20:54.458" v="38"/>
          <pc:sldLayoutMkLst>
            <pc:docMk/>
            <pc:sldMasterMk cId="72879877" sldId="2147483792"/>
            <pc:sldLayoutMk cId="2945256079" sldId="2147483802"/>
          </pc:sldLayoutMkLst>
        </pc:sldLayoutChg>
        <pc:sldLayoutChg chg="add del mod replId">
          <pc:chgData name="Davis, Martell V." userId="S::martell.v.davis-1@ou.edu::a8786b95-349b-408d-aaea-aae3640d63f8" providerId="AD" clId="Web-{C0C6041B-877A-45CD-8666-095573502FCA}" dt="2021-07-11T02:20:54.458" v="38"/>
          <pc:sldLayoutMkLst>
            <pc:docMk/>
            <pc:sldMasterMk cId="72879877" sldId="2147483792"/>
            <pc:sldLayoutMk cId="3558680527" sldId="2147483803"/>
          </pc:sldLayoutMkLst>
        </pc:sldLayoutChg>
        <pc:sldLayoutChg chg="add del mod replId">
          <pc:chgData name="Davis, Martell V." userId="S::martell.v.davis-1@ou.edu::a8786b95-349b-408d-aaea-aae3640d63f8" providerId="AD" clId="Web-{C0C6041B-877A-45CD-8666-095573502FCA}" dt="2021-07-11T02:20:54.458" v="38"/>
          <pc:sldLayoutMkLst>
            <pc:docMk/>
            <pc:sldMasterMk cId="72879877" sldId="2147483792"/>
            <pc:sldLayoutMk cId="481321909" sldId="2147483804"/>
          </pc:sldLayoutMkLst>
        </pc:sldLayoutChg>
        <pc:sldLayoutChg chg="add del mod replId">
          <pc:chgData name="Davis, Martell V." userId="S::martell.v.davis-1@ou.edu::a8786b95-349b-408d-aaea-aae3640d63f8" providerId="AD" clId="Web-{C0C6041B-877A-45CD-8666-095573502FCA}" dt="2021-07-11T02:20:54.458" v="38"/>
          <pc:sldLayoutMkLst>
            <pc:docMk/>
            <pc:sldMasterMk cId="72879877" sldId="2147483792"/>
            <pc:sldLayoutMk cId="3607301281" sldId="2147483805"/>
          </pc:sldLayoutMkLst>
        </pc:sldLayoutChg>
        <pc:sldLayoutChg chg="add del mod replId">
          <pc:chgData name="Davis, Martell V." userId="S::martell.v.davis-1@ou.edu::a8786b95-349b-408d-aaea-aae3640d63f8" providerId="AD" clId="Web-{C0C6041B-877A-45CD-8666-095573502FCA}" dt="2021-07-11T02:20:54.458" v="38"/>
          <pc:sldLayoutMkLst>
            <pc:docMk/>
            <pc:sldMasterMk cId="72879877" sldId="2147483792"/>
            <pc:sldLayoutMk cId="440272549" sldId="2147483806"/>
          </pc:sldLayoutMkLst>
        </pc:sldLayoutChg>
        <pc:sldLayoutChg chg="add del mod replId">
          <pc:chgData name="Davis, Martell V." userId="S::martell.v.davis-1@ou.edu::a8786b95-349b-408d-aaea-aae3640d63f8" providerId="AD" clId="Web-{C0C6041B-877A-45CD-8666-095573502FCA}" dt="2021-07-11T02:20:54.458" v="38"/>
          <pc:sldLayoutMkLst>
            <pc:docMk/>
            <pc:sldMasterMk cId="72879877" sldId="2147483792"/>
            <pc:sldLayoutMk cId="1388064128" sldId="2147483807"/>
          </pc:sldLayoutMkLst>
        </pc:sldLayoutChg>
        <pc:sldLayoutChg chg="add del mod replId">
          <pc:chgData name="Davis, Martell V." userId="S::martell.v.davis-1@ou.edu::a8786b95-349b-408d-aaea-aae3640d63f8" providerId="AD" clId="Web-{C0C6041B-877A-45CD-8666-095573502FCA}" dt="2021-07-11T02:20:54.458" v="38"/>
          <pc:sldLayoutMkLst>
            <pc:docMk/>
            <pc:sldMasterMk cId="72879877" sldId="2147483792"/>
            <pc:sldLayoutMk cId="930731660" sldId="2147483808"/>
          </pc:sldLayoutMkLst>
        </pc:sldLayoutChg>
      </pc:sldMasterChg>
      <pc:sldMasterChg chg="add del addSldLayout delSldLayout modSldLayout">
        <pc:chgData name="Davis, Martell V." userId="S::martell.v.davis-1@ou.edu::a8786b95-349b-408d-aaea-aae3640d63f8" providerId="AD" clId="Web-{C0C6041B-877A-45CD-8666-095573502FCA}" dt="2021-07-11T02:20:58.818" v="39"/>
        <pc:sldMasterMkLst>
          <pc:docMk/>
          <pc:sldMasterMk cId="3885991022" sldId="2147483809"/>
        </pc:sldMasterMkLst>
        <pc:sldLayoutChg chg="add del mod replId">
          <pc:chgData name="Davis, Martell V." userId="S::martell.v.davis-1@ou.edu::a8786b95-349b-408d-aaea-aae3640d63f8" providerId="AD" clId="Web-{C0C6041B-877A-45CD-8666-095573502FCA}" dt="2021-07-11T02:20:58.818" v="39"/>
          <pc:sldLayoutMkLst>
            <pc:docMk/>
            <pc:sldMasterMk cId="3885991022" sldId="2147483809"/>
            <pc:sldLayoutMk cId="1010464956" sldId="2147483810"/>
          </pc:sldLayoutMkLst>
        </pc:sldLayoutChg>
        <pc:sldLayoutChg chg="add del mod replId">
          <pc:chgData name="Davis, Martell V." userId="S::martell.v.davis-1@ou.edu::a8786b95-349b-408d-aaea-aae3640d63f8" providerId="AD" clId="Web-{C0C6041B-877A-45CD-8666-095573502FCA}" dt="2021-07-11T02:20:58.818" v="39"/>
          <pc:sldLayoutMkLst>
            <pc:docMk/>
            <pc:sldMasterMk cId="3885991022" sldId="2147483809"/>
            <pc:sldLayoutMk cId="3503495648" sldId="2147483811"/>
          </pc:sldLayoutMkLst>
        </pc:sldLayoutChg>
        <pc:sldLayoutChg chg="add del mod replId">
          <pc:chgData name="Davis, Martell V." userId="S::martell.v.davis-1@ou.edu::a8786b95-349b-408d-aaea-aae3640d63f8" providerId="AD" clId="Web-{C0C6041B-877A-45CD-8666-095573502FCA}" dt="2021-07-11T02:20:58.818" v="39"/>
          <pc:sldLayoutMkLst>
            <pc:docMk/>
            <pc:sldMasterMk cId="3885991022" sldId="2147483809"/>
            <pc:sldLayoutMk cId="222647407" sldId="2147483812"/>
          </pc:sldLayoutMkLst>
        </pc:sldLayoutChg>
        <pc:sldLayoutChg chg="add del mod replId">
          <pc:chgData name="Davis, Martell V." userId="S::martell.v.davis-1@ou.edu::a8786b95-349b-408d-aaea-aae3640d63f8" providerId="AD" clId="Web-{C0C6041B-877A-45CD-8666-095573502FCA}" dt="2021-07-11T02:20:58.818" v="39"/>
          <pc:sldLayoutMkLst>
            <pc:docMk/>
            <pc:sldMasterMk cId="3885991022" sldId="2147483809"/>
            <pc:sldLayoutMk cId="1444359958" sldId="2147483813"/>
          </pc:sldLayoutMkLst>
        </pc:sldLayoutChg>
        <pc:sldLayoutChg chg="add del mod replId">
          <pc:chgData name="Davis, Martell V." userId="S::martell.v.davis-1@ou.edu::a8786b95-349b-408d-aaea-aae3640d63f8" providerId="AD" clId="Web-{C0C6041B-877A-45CD-8666-095573502FCA}" dt="2021-07-11T02:20:58.818" v="39"/>
          <pc:sldLayoutMkLst>
            <pc:docMk/>
            <pc:sldMasterMk cId="3885991022" sldId="2147483809"/>
            <pc:sldLayoutMk cId="2487746979" sldId="2147483814"/>
          </pc:sldLayoutMkLst>
        </pc:sldLayoutChg>
        <pc:sldLayoutChg chg="add del mod replId">
          <pc:chgData name="Davis, Martell V." userId="S::martell.v.davis-1@ou.edu::a8786b95-349b-408d-aaea-aae3640d63f8" providerId="AD" clId="Web-{C0C6041B-877A-45CD-8666-095573502FCA}" dt="2021-07-11T02:20:58.818" v="39"/>
          <pc:sldLayoutMkLst>
            <pc:docMk/>
            <pc:sldMasterMk cId="3885991022" sldId="2147483809"/>
            <pc:sldLayoutMk cId="1559629216" sldId="2147483815"/>
          </pc:sldLayoutMkLst>
        </pc:sldLayoutChg>
        <pc:sldLayoutChg chg="add del mod replId">
          <pc:chgData name="Davis, Martell V." userId="S::martell.v.davis-1@ou.edu::a8786b95-349b-408d-aaea-aae3640d63f8" providerId="AD" clId="Web-{C0C6041B-877A-45CD-8666-095573502FCA}" dt="2021-07-11T02:20:58.818" v="39"/>
          <pc:sldLayoutMkLst>
            <pc:docMk/>
            <pc:sldMasterMk cId="3885991022" sldId="2147483809"/>
            <pc:sldLayoutMk cId="2422386929" sldId="2147483816"/>
          </pc:sldLayoutMkLst>
        </pc:sldLayoutChg>
        <pc:sldLayoutChg chg="add del mod replId">
          <pc:chgData name="Davis, Martell V." userId="S::martell.v.davis-1@ou.edu::a8786b95-349b-408d-aaea-aae3640d63f8" providerId="AD" clId="Web-{C0C6041B-877A-45CD-8666-095573502FCA}" dt="2021-07-11T02:20:58.818" v="39"/>
          <pc:sldLayoutMkLst>
            <pc:docMk/>
            <pc:sldMasterMk cId="3885991022" sldId="2147483809"/>
            <pc:sldLayoutMk cId="843515180" sldId="2147483817"/>
          </pc:sldLayoutMkLst>
        </pc:sldLayoutChg>
        <pc:sldLayoutChg chg="add del mod replId">
          <pc:chgData name="Davis, Martell V." userId="S::martell.v.davis-1@ou.edu::a8786b95-349b-408d-aaea-aae3640d63f8" providerId="AD" clId="Web-{C0C6041B-877A-45CD-8666-095573502FCA}" dt="2021-07-11T02:20:58.818" v="39"/>
          <pc:sldLayoutMkLst>
            <pc:docMk/>
            <pc:sldMasterMk cId="3885991022" sldId="2147483809"/>
            <pc:sldLayoutMk cId="2231674839" sldId="2147483818"/>
          </pc:sldLayoutMkLst>
        </pc:sldLayoutChg>
        <pc:sldLayoutChg chg="add del mod replId">
          <pc:chgData name="Davis, Martell V." userId="S::martell.v.davis-1@ou.edu::a8786b95-349b-408d-aaea-aae3640d63f8" providerId="AD" clId="Web-{C0C6041B-877A-45CD-8666-095573502FCA}" dt="2021-07-11T02:20:58.818" v="39"/>
          <pc:sldLayoutMkLst>
            <pc:docMk/>
            <pc:sldMasterMk cId="3885991022" sldId="2147483809"/>
            <pc:sldLayoutMk cId="2287099945" sldId="2147483819"/>
          </pc:sldLayoutMkLst>
        </pc:sldLayoutChg>
        <pc:sldLayoutChg chg="add del mod replId">
          <pc:chgData name="Davis, Martell V." userId="S::martell.v.davis-1@ou.edu::a8786b95-349b-408d-aaea-aae3640d63f8" providerId="AD" clId="Web-{C0C6041B-877A-45CD-8666-095573502FCA}" dt="2021-07-11T02:20:58.818" v="39"/>
          <pc:sldLayoutMkLst>
            <pc:docMk/>
            <pc:sldMasterMk cId="3885991022" sldId="2147483809"/>
            <pc:sldLayoutMk cId="525468920" sldId="2147483820"/>
          </pc:sldLayoutMkLst>
        </pc:sldLayoutChg>
        <pc:sldLayoutChg chg="add del mod replId">
          <pc:chgData name="Davis, Martell V." userId="S::martell.v.davis-1@ou.edu::a8786b95-349b-408d-aaea-aae3640d63f8" providerId="AD" clId="Web-{C0C6041B-877A-45CD-8666-095573502FCA}" dt="2021-07-11T02:20:58.818" v="39"/>
          <pc:sldLayoutMkLst>
            <pc:docMk/>
            <pc:sldMasterMk cId="3885991022" sldId="2147483809"/>
            <pc:sldLayoutMk cId="545154368" sldId="2147483821"/>
          </pc:sldLayoutMkLst>
        </pc:sldLayoutChg>
        <pc:sldLayoutChg chg="add del mod replId">
          <pc:chgData name="Davis, Martell V." userId="S::martell.v.davis-1@ou.edu::a8786b95-349b-408d-aaea-aae3640d63f8" providerId="AD" clId="Web-{C0C6041B-877A-45CD-8666-095573502FCA}" dt="2021-07-11T02:20:58.818" v="39"/>
          <pc:sldLayoutMkLst>
            <pc:docMk/>
            <pc:sldMasterMk cId="3885991022" sldId="2147483809"/>
            <pc:sldLayoutMk cId="925742332" sldId="2147483822"/>
          </pc:sldLayoutMkLst>
        </pc:sldLayoutChg>
        <pc:sldLayoutChg chg="add del mod replId">
          <pc:chgData name="Davis, Martell V." userId="S::martell.v.davis-1@ou.edu::a8786b95-349b-408d-aaea-aae3640d63f8" providerId="AD" clId="Web-{C0C6041B-877A-45CD-8666-095573502FCA}" dt="2021-07-11T02:20:58.818" v="39"/>
          <pc:sldLayoutMkLst>
            <pc:docMk/>
            <pc:sldMasterMk cId="3885991022" sldId="2147483809"/>
            <pc:sldLayoutMk cId="2833144540" sldId="2147483823"/>
          </pc:sldLayoutMkLst>
        </pc:sldLayoutChg>
        <pc:sldLayoutChg chg="add del mod replId">
          <pc:chgData name="Davis, Martell V." userId="S::martell.v.davis-1@ou.edu::a8786b95-349b-408d-aaea-aae3640d63f8" providerId="AD" clId="Web-{C0C6041B-877A-45CD-8666-095573502FCA}" dt="2021-07-11T02:20:58.818" v="39"/>
          <pc:sldLayoutMkLst>
            <pc:docMk/>
            <pc:sldMasterMk cId="3885991022" sldId="2147483809"/>
            <pc:sldLayoutMk cId="1718226409" sldId="2147483824"/>
          </pc:sldLayoutMkLst>
        </pc:sldLayoutChg>
        <pc:sldLayoutChg chg="add del mod replId">
          <pc:chgData name="Davis, Martell V." userId="S::martell.v.davis-1@ou.edu::a8786b95-349b-408d-aaea-aae3640d63f8" providerId="AD" clId="Web-{C0C6041B-877A-45CD-8666-095573502FCA}" dt="2021-07-11T02:20:58.818" v="39"/>
          <pc:sldLayoutMkLst>
            <pc:docMk/>
            <pc:sldMasterMk cId="3885991022" sldId="2147483809"/>
            <pc:sldLayoutMk cId="4115043915" sldId="2147483825"/>
          </pc:sldLayoutMkLst>
        </pc:sldLayoutChg>
      </pc:sldMasterChg>
      <pc:sldMasterChg chg="add del addSldLayout delSldLayout modSldLayout">
        <pc:chgData name="Davis, Martell V." userId="S::martell.v.davis-1@ou.edu::a8786b95-349b-408d-aaea-aae3640d63f8" providerId="AD" clId="Web-{C0C6041B-877A-45CD-8666-095573502FCA}" dt="2021-07-11T02:21:02.943" v="40"/>
        <pc:sldMasterMkLst>
          <pc:docMk/>
          <pc:sldMasterMk cId="1356208092" sldId="2147483826"/>
        </pc:sldMasterMkLst>
        <pc:sldLayoutChg chg="add del mod replId">
          <pc:chgData name="Davis, Martell V." userId="S::martell.v.davis-1@ou.edu::a8786b95-349b-408d-aaea-aae3640d63f8" providerId="AD" clId="Web-{C0C6041B-877A-45CD-8666-095573502FCA}" dt="2021-07-11T02:21:02.943" v="40"/>
          <pc:sldLayoutMkLst>
            <pc:docMk/>
            <pc:sldMasterMk cId="1356208092" sldId="2147483826"/>
            <pc:sldLayoutMk cId="4008318748" sldId="2147483827"/>
          </pc:sldLayoutMkLst>
        </pc:sldLayoutChg>
        <pc:sldLayoutChg chg="add del mod replId">
          <pc:chgData name="Davis, Martell V." userId="S::martell.v.davis-1@ou.edu::a8786b95-349b-408d-aaea-aae3640d63f8" providerId="AD" clId="Web-{C0C6041B-877A-45CD-8666-095573502FCA}" dt="2021-07-11T02:21:02.943" v="40"/>
          <pc:sldLayoutMkLst>
            <pc:docMk/>
            <pc:sldMasterMk cId="1356208092" sldId="2147483826"/>
            <pc:sldLayoutMk cId="188707399" sldId="2147483828"/>
          </pc:sldLayoutMkLst>
        </pc:sldLayoutChg>
        <pc:sldLayoutChg chg="add del mod replId">
          <pc:chgData name="Davis, Martell V." userId="S::martell.v.davis-1@ou.edu::a8786b95-349b-408d-aaea-aae3640d63f8" providerId="AD" clId="Web-{C0C6041B-877A-45CD-8666-095573502FCA}" dt="2021-07-11T02:21:02.943" v="40"/>
          <pc:sldLayoutMkLst>
            <pc:docMk/>
            <pc:sldMasterMk cId="1356208092" sldId="2147483826"/>
            <pc:sldLayoutMk cId="1545614408" sldId="2147483829"/>
          </pc:sldLayoutMkLst>
        </pc:sldLayoutChg>
        <pc:sldLayoutChg chg="add del mod replId">
          <pc:chgData name="Davis, Martell V." userId="S::martell.v.davis-1@ou.edu::a8786b95-349b-408d-aaea-aae3640d63f8" providerId="AD" clId="Web-{C0C6041B-877A-45CD-8666-095573502FCA}" dt="2021-07-11T02:21:02.943" v="40"/>
          <pc:sldLayoutMkLst>
            <pc:docMk/>
            <pc:sldMasterMk cId="1356208092" sldId="2147483826"/>
            <pc:sldLayoutMk cId="68400248" sldId="2147483830"/>
          </pc:sldLayoutMkLst>
        </pc:sldLayoutChg>
        <pc:sldLayoutChg chg="add del mod replId">
          <pc:chgData name="Davis, Martell V." userId="S::martell.v.davis-1@ou.edu::a8786b95-349b-408d-aaea-aae3640d63f8" providerId="AD" clId="Web-{C0C6041B-877A-45CD-8666-095573502FCA}" dt="2021-07-11T02:21:02.943" v="40"/>
          <pc:sldLayoutMkLst>
            <pc:docMk/>
            <pc:sldMasterMk cId="1356208092" sldId="2147483826"/>
            <pc:sldLayoutMk cId="3652025146" sldId="2147483831"/>
          </pc:sldLayoutMkLst>
        </pc:sldLayoutChg>
        <pc:sldLayoutChg chg="add del mod replId">
          <pc:chgData name="Davis, Martell V." userId="S::martell.v.davis-1@ou.edu::a8786b95-349b-408d-aaea-aae3640d63f8" providerId="AD" clId="Web-{C0C6041B-877A-45CD-8666-095573502FCA}" dt="2021-07-11T02:21:02.943" v="40"/>
          <pc:sldLayoutMkLst>
            <pc:docMk/>
            <pc:sldMasterMk cId="1356208092" sldId="2147483826"/>
            <pc:sldLayoutMk cId="3424028602" sldId="2147483832"/>
          </pc:sldLayoutMkLst>
        </pc:sldLayoutChg>
        <pc:sldLayoutChg chg="add del mod replId">
          <pc:chgData name="Davis, Martell V." userId="S::martell.v.davis-1@ou.edu::a8786b95-349b-408d-aaea-aae3640d63f8" providerId="AD" clId="Web-{C0C6041B-877A-45CD-8666-095573502FCA}" dt="2021-07-11T02:21:02.943" v="40"/>
          <pc:sldLayoutMkLst>
            <pc:docMk/>
            <pc:sldMasterMk cId="1356208092" sldId="2147483826"/>
            <pc:sldLayoutMk cId="2434953204" sldId="2147483833"/>
          </pc:sldLayoutMkLst>
        </pc:sldLayoutChg>
        <pc:sldLayoutChg chg="add del mod replId">
          <pc:chgData name="Davis, Martell V." userId="S::martell.v.davis-1@ou.edu::a8786b95-349b-408d-aaea-aae3640d63f8" providerId="AD" clId="Web-{C0C6041B-877A-45CD-8666-095573502FCA}" dt="2021-07-11T02:21:02.943" v="40"/>
          <pc:sldLayoutMkLst>
            <pc:docMk/>
            <pc:sldMasterMk cId="1356208092" sldId="2147483826"/>
            <pc:sldLayoutMk cId="2648558628" sldId="2147483834"/>
          </pc:sldLayoutMkLst>
        </pc:sldLayoutChg>
        <pc:sldLayoutChg chg="add del mod replId">
          <pc:chgData name="Davis, Martell V." userId="S::martell.v.davis-1@ou.edu::a8786b95-349b-408d-aaea-aae3640d63f8" providerId="AD" clId="Web-{C0C6041B-877A-45CD-8666-095573502FCA}" dt="2021-07-11T02:21:02.943" v="40"/>
          <pc:sldLayoutMkLst>
            <pc:docMk/>
            <pc:sldMasterMk cId="1356208092" sldId="2147483826"/>
            <pc:sldLayoutMk cId="1103765386" sldId="2147483835"/>
          </pc:sldLayoutMkLst>
        </pc:sldLayoutChg>
        <pc:sldLayoutChg chg="add del mod replId">
          <pc:chgData name="Davis, Martell V." userId="S::martell.v.davis-1@ou.edu::a8786b95-349b-408d-aaea-aae3640d63f8" providerId="AD" clId="Web-{C0C6041B-877A-45CD-8666-095573502FCA}" dt="2021-07-11T02:21:02.943" v="40"/>
          <pc:sldLayoutMkLst>
            <pc:docMk/>
            <pc:sldMasterMk cId="1356208092" sldId="2147483826"/>
            <pc:sldLayoutMk cId="1842120478" sldId="2147483836"/>
          </pc:sldLayoutMkLst>
        </pc:sldLayoutChg>
        <pc:sldLayoutChg chg="add del mod replId">
          <pc:chgData name="Davis, Martell V." userId="S::martell.v.davis-1@ou.edu::a8786b95-349b-408d-aaea-aae3640d63f8" providerId="AD" clId="Web-{C0C6041B-877A-45CD-8666-095573502FCA}" dt="2021-07-11T02:21:02.943" v="40"/>
          <pc:sldLayoutMkLst>
            <pc:docMk/>
            <pc:sldMasterMk cId="1356208092" sldId="2147483826"/>
            <pc:sldLayoutMk cId="3870929557" sldId="2147483837"/>
          </pc:sldLayoutMkLst>
        </pc:sldLayoutChg>
      </pc:sldMasterChg>
      <pc:sldMasterChg chg="add del addSldLayout delSldLayout modSldLayout">
        <pc:chgData name="Davis, Martell V." userId="S::martell.v.davis-1@ou.edu::a8786b95-349b-408d-aaea-aae3640d63f8" providerId="AD" clId="Web-{C0C6041B-877A-45CD-8666-095573502FCA}" dt="2021-07-11T02:21:16.322" v="41"/>
        <pc:sldMasterMkLst>
          <pc:docMk/>
          <pc:sldMasterMk cId="143889185" sldId="2147483838"/>
        </pc:sldMasterMkLst>
        <pc:sldLayoutChg chg="add del mod replId">
          <pc:chgData name="Davis, Martell V." userId="S::martell.v.davis-1@ou.edu::a8786b95-349b-408d-aaea-aae3640d63f8" providerId="AD" clId="Web-{C0C6041B-877A-45CD-8666-095573502FCA}" dt="2021-07-11T02:21:16.322" v="41"/>
          <pc:sldLayoutMkLst>
            <pc:docMk/>
            <pc:sldMasterMk cId="143889185" sldId="2147483838"/>
            <pc:sldLayoutMk cId="3025725462" sldId="2147483839"/>
          </pc:sldLayoutMkLst>
        </pc:sldLayoutChg>
        <pc:sldLayoutChg chg="add del mod replId">
          <pc:chgData name="Davis, Martell V." userId="S::martell.v.davis-1@ou.edu::a8786b95-349b-408d-aaea-aae3640d63f8" providerId="AD" clId="Web-{C0C6041B-877A-45CD-8666-095573502FCA}" dt="2021-07-11T02:21:16.322" v="41"/>
          <pc:sldLayoutMkLst>
            <pc:docMk/>
            <pc:sldMasterMk cId="143889185" sldId="2147483838"/>
            <pc:sldLayoutMk cId="758258612" sldId="2147483840"/>
          </pc:sldLayoutMkLst>
        </pc:sldLayoutChg>
        <pc:sldLayoutChg chg="add del mod replId">
          <pc:chgData name="Davis, Martell V." userId="S::martell.v.davis-1@ou.edu::a8786b95-349b-408d-aaea-aae3640d63f8" providerId="AD" clId="Web-{C0C6041B-877A-45CD-8666-095573502FCA}" dt="2021-07-11T02:21:16.322" v="41"/>
          <pc:sldLayoutMkLst>
            <pc:docMk/>
            <pc:sldMasterMk cId="143889185" sldId="2147483838"/>
            <pc:sldLayoutMk cId="975386247" sldId="2147483841"/>
          </pc:sldLayoutMkLst>
        </pc:sldLayoutChg>
        <pc:sldLayoutChg chg="add del mod replId">
          <pc:chgData name="Davis, Martell V." userId="S::martell.v.davis-1@ou.edu::a8786b95-349b-408d-aaea-aae3640d63f8" providerId="AD" clId="Web-{C0C6041B-877A-45CD-8666-095573502FCA}" dt="2021-07-11T02:21:16.322" v="41"/>
          <pc:sldLayoutMkLst>
            <pc:docMk/>
            <pc:sldMasterMk cId="143889185" sldId="2147483838"/>
            <pc:sldLayoutMk cId="4078431389" sldId="2147483842"/>
          </pc:sldLayoutMkLst>
        </pc:sldLayoutChg>
        <pc:sldLayoutChg chg="add del mod replId">
          <pc:chgData name="Davis, Martell V." userId="S::martell.v.davis-1@ou.edu::a8786b95-349b-408d-aaea-aae3640d63f8" providerId="AD" clId="Web-{C0C6041B-877A-45CD-8666-095573502FCA}" dt="2021-07-11T02:21:16.322" v="41"/>
          <pc:sldLayoutMkLst>
            <pc:docMk/>
            <pc:sldMasterMk cId="143889185" sldId="2147483838"/>
            <pc:sldLayoutMk cId="13824547" sldId="2147483843"/>
          </pc:sldLayoutMkLst>
        </pc:sldLayoutChg>
        <pc:sldLayoutChg chg="add del mod replId">
          <pc:chgData name="Davis, Martell V." userId="S::martell.v.davis-1@ou.edu::a8786b95-349b-408d-aaea-aae3640d63f8" providerId="AD" clId="Web-{C0C6041B-877A-45CD-8666-095573502FCA}" dt="2021-07-11T02:21:16.322" v="41"/>
          <pc:sldLayoutMkLst>
            <pc:docMk/>
            <pc:sldMasterMk cId="143889185" sldId="2147483838"/>
            <pc:sldLayoutMk cId="683047486" sldId="2147483844"/>
          </pc:sldLayoutMkLst>
        </pc:sldLayoutChg>
        <pc:sldLayoutChg chg="add del mod replId">
          <pc:chgData name="Davis, Martell V." userId="S::martell.v.davis-1@ou.edu::a8786b95-349b-408d-aaea-aae3640d63f8" providerId="AD" clId="Web-{C0C6041B-877A-45CD-8666-095573502FCA}" dt="2021-07-11T02:21:16.322" v="41"/>
          <pc:sldLayoutMkLst>
            <pc:docMk/>
            <pc:sldMasterMk cId="143889185" sldId="2147483838"/>
            <pc:sldLayoutMk cId="260133899" sldId="2147483845"/>
          </pc:sldLayoutMkLst>
        </pc:sldLayoutChg>
        <pc:sldLayoutChg chg="add del mod replId">
          <pc:chgData name="Davis, Martell V." userId="S::martell.v.davis-1@ou.edu::a8786b95-349b-408d-aaea-aae3640d63f8" providerId="AD" clId="Web-{C0C6041B-877A-45CD-8666-095573502FCA}" dt="2021-07-11T02:21:16.322" v="41"/>
          <pc:sldLayoutMkLst>
            <pc:docMk/>
            <pc:sldMasterMk cId="143889185" sldId="2147483838"/>
            <pc:sldLayoutMk cId="323055031" sldId="2147483846"/>
          </pc:sldLayoutMkLst>
        </pc:sldLayoutChg>
        <pc:sldLayoutChg chg="add del mod replId">
          <pc:chgData name="Davis, Martell V." userId="S::martell.v.davis-1@ou.edu::a8786b95-349b-408d-aaea-aae3640d63f8" providerId="AD" clId="Web-{C0C6041B-877A-45CD-8666-095573502FCA}" dt="2021-07-11T02:21:16.322" v="41"/>
          <pc:sldLayoutMkLst>
            <pc:docMk/>
            <pc:sldMasterMk cId="143889185" sldId="2147483838"/>
            <pc:sldLayoutMk cId="2237656926" sldId="2147483847"/>
          </pc:sldLayoutMkLst>
        </pc:sldLayoutChg>
        <pc:sldLayoutChg chg="add del mod replId">
          <pc:chgData name="Davis, Martell V." userId="S::martell.v.davis-1@ou.edu::a8786b95-349b-408d-aaea-aae3640d63f8" providerId="AD" clId="Web-{C0C6041B-877A-45CD-8666-095573502FCA}" dt="2021-07-11T02:21:16.322" v="41"/>
          <pc:sldLayoutMkLst>
            <pc:docMk/>
            <pc:sldMasterMk cId="143889185" sldId="2147483838"/>
            <pc:sldLayoutMk cId="73054013" sldId="2147483848"/>
          </pc:sldLayoutMkLst>
        </pc:sldLayoutChg>
        <pc:sldLayoutChg chg="add del mod replId">
          <pc:chgData name="Davis, Martell V." userId="S::martell.v.davis-1@ou.edu::a8786b95-349b-408d-aaea-aae3640d63f8" providerId="AD" clId="Web-{C0C6041B-877A-45CD-8666-095573502FCA}" dt="2021-07-11T02:21:16.322" v="41"/>
          <pc:sldLayoutMkLst>
            <pc:docMk/>
            <pc:sldMasterMk cId="143889185" sldId="2147483838"/>
            <pc:sldLayoutMk cId="1242978812" sldId="2147483849"/>
          </pc:sldLayoutMkLst>
        </pc:sldLayoutChg>
      </pc:sldMasterChg>
      <pc:sldMasterChg chg="add addSldLayout modSldLayout">
        <pc:chgData name="Davis, Martell V." userId="S::martell.v.davis-1@ou.edu::a8786b95-349b-408d-aaea-aae3640d63f8" providerId="AD" clId="Web-{C0C6041B-877A-45CD-8666-095573502FCA}" dt="2021-07-11T02:21:16.322" v="41"/>
        <pc:sldMasterMkLst>
          <pc:docMk/>
          <pc:sldMasterMk cId="4042226796" sldId="2147483850"/>
        </pc:sldMasterMkLst>
        <pc:sldLayoutChg chg="add mod replId">
          <pc:chgData name="Davis, Martell V." userId="S::martell.v.davis-1@ou.edu::a8786b95-349b-408d-aaea-aae3640d63f8" providerId="AD" clId="Web-{C0C6041B-877A-45CD-8666-095573502FCA}" dt="2021-07-11T02:21:16.322" v="41"/>
          <pc:sldLayoutMkLst>
            <pc:docMk/>
            <pc:sldMasterMk cId="4042226796" sldId="2147483850"/>
            <pc:sldLayoutMk cId="1295940413" sldId="2147483851"/>
          </pc:sldLayoutMkLst>
        </pc:sldLayoutChg>
        <pc:sldLayoutChg chg="add mod replId">
          <pc:chgData name="Davis, Martell V." userId="S::martell.v.davis-1@ou.edu::a8786b95-349b-408d-aaea-aae3640d63f8" providerId="AD" clId="Web-{C0C6041B-877A-45CD-8666-095573502FCA}" dt="2021-07-11T02:21:16.322" v="41"/>
          <pc:sldLayoutMkLst>
            <pc:docMk/>
            <pc:sldMasterMk cId="4042226796" sldId="2147483850"/>
            <pc:sldLayoutMk cId="239845291" sldId="2147483852"/>
          </pc:sldLayoutMkLst>
        </pc:sldLayoutChg>
        <pc:sldLayoutChg chg="add mod replId">
          <pc:chgData name="Davis, Martell V." userId="S::martell.v.davis-1@ou.edu::a8786b95-349b-408d-aaea-aae3640d63f8" providerId="AD" clId="Web-{C0C6041B-877A-45CD-8666-095573502FCA}" dt="2021-07-11T02:21:16.322" v="41"/>
          <pc:sldLayoutMkLst>
            <pc:docMk/>
            <pc:sldMasterMk cId="4042226796" sldId="2147483850"/>
            <pc:sldLayoutMk cId="797343259" sldId="2147483853"/>
          </pc:sldLayoutMkLst>
        </pc:sldLayoutChg>
        <pc:sldLayoutChg chg="add mod replId">
          <pc:chgData name="Davis, Martell V." userId="S::martell.v.davis-1@ou.edu::a8786b95-349b-408d-aaea-aae3640d63f8" providerId="AD" clId="Web-{C0C6041B-877A-45CD-8666-095573502FCA}" dt="2021-07-11T02:21:16.322" v="41"/>
          <pc:sldLayoutMkLst>
            <pc:docMk/>
            <pc:sldMasterMk cId="4042226796" sldId="2147483850"/>
            <pc:sldLayoutMk cId="3914512984" sldId="2147483854"/>
          </pc:sldLayoutMkLst>
        </pc:sldLayoutChg>
        <pc:sldLayoutChg chg="add mod replId">
          <pc:chgData name="Davis, Martell V." userId="S::martell.v.davis-1@ou.edu::a8786b95-349b-408d-aaea-aae3640d63f8" providerId="AD" clId="Web-{C0C6041B-877A-45CD-8666-095573502FCA}" dt="2021-07-11T02:21:16.322" v="41"/>
          <pc:sldLayoutMkLst>
            <pc:docMk/>
            <pc:sldMasterMk cId="4042226796" sldId="2147483850"/>
            <pc:sldLayoutMk cId="910956392" sldId="2147483855"/>
          </pc:sldLayoutMkLst>
        </pc:sldLayoutChg>
        <pc:sldLayoutChg chg="add mod replId">
          <pc:chgData name="Davis, Martell V." userId="S::martell.v.davis-1@ou.edu::a8786b95-349b-408d-aaea-aae3640d63f8" providerId="AD" clId="Web-{C0C6041B-877A-45CD-8666-095573502FCA}" dt="2021-07-11T02:21:16.322" v="41"/>
          <pc:sldLayoutMkLst>
            <pc:docMk/>
            <pc:sldMasterMk cId="4042226796" sldId="2147483850"/>
            <pc:sldLayoutMk cId="4027516237" sldId="2147483856"/>
          </pc:sldLayoutMkLst>
        </pc:sldLayoutChg>
        <pc:sldLayoutChg chg="add mod replId">
          <pc:chgData name="Davis, Martell V." userId="S::martell.v.davis-1@ou.edu::a8786b95-349b-408d-aaea-aae3640d63f8" providerId="AD" clId="Web-{C0C6041B-877A-45CD-8666-095573502FCA}" dt="2021-07-11T02:21:16.322" v="41"/>
          <pc:sldLayoutMkLst>
            <pc:docMk/>
            <pc:sldMasterMk cId="4042226796" sldId="2147483850"/>
            <pc:sldLayoutMk cId="837590704" sldId="2147483857"/>
          </pc:sldLayoutMkLst>
        </pc:sldLayoutChg>
        <pc:sldLayoutChg chg="add mod replId">
          <pc:chgData name="Davis, Martell V." userId="S::martell.v.davis-1@ou.edu::a8786b95-349b-408d-aaea-aae3640d63f8" providerId="AD" clId="Web-{C0C6041B-877A-45CD-8666-095573502FCA}" dt="2021-07-11T02:21:16.322" v="41"/>
          <pc:sldLayoutMkLst>
            <pc:docMk/>
            <pc:sldMasterMk cId="4042226796" sldId="2147483850"/>
            <pc:sldLayoutMk cId="561137866" sldId="2147483858"/>
          </pc:sldLayoutMkLst>
        </pc:sldLayoutChg>
        <pc:sldLayoutChg chg="add mod replId">
          <pc:chgData name="Davis, Martell V." userId="S::martell.v.davis-1@ou.edu::a8786b95-349b-408d-aaea-aae3640d63f8" providerId="AD" clId="Web-{C0C6041B-877A-45CD-8666-095573502FCA}" dt="2021-07-11T02:21:16.322" v="41"/>
          <pc:sldLayoutMkLst>
            <pc:docMk/>
            <pc:sldMasterMk cId="4042226796" sldId="2147483850"/>
            <pc:sldLayoutMk cId="1322356816" sldId="2147483859"/>
          </pc:sldLayoutMkLst>
        </pc:sldLayoutChg>
        <pc:sldLayoutChg chg="add mod replId">
          <pc:chgData name="Davis, Martell V." userId="S::martell.v.davis-1@ou.edu::a8786b95-349b-408d-aaea-aae3640d63f8" providerId="AD" clId="Web-{C0C6041B-877A-45CD-8666-095573502FCA}" dt="2021-07-11T02:21:16.322" v="41"/>
          <pc:sldLayoutMkLst>
            <pc:docMk/>
            <pc:sldMasterMk cId="4042226796" sldId="2147483850"/>
            <pc:sldLayoutMk cId="997389442" sldId="2147483860"/>
          </pc:sldLayoutMkLst>
        </pc:sldLayoutChg>
        <pc:sldLayoutChg chg="add mod replId">
          <pc:chgData name="Davis, Martell V." userId="S::martell.v.davis-1@ou.edu::a8786b95-349b-408d-aaea-aae3640d63f8" providerId="AD" clId="Web-{C0C6041B-877A-45CD-8666-095573502FCA}" dt="2021-07-11T02:21:16.322" v="41"/>
          <pc:sldLayoutMkLst>
            <pc:docMk/>
            <pc:sldMasterMk cId="4042226796" sldId="2147483850"/>
            <pc:sldLayoutMk cId="3699231535" sldId="2147483861"/>
          </pc:sldLayoutMkLst>
        </pc:sldLayoutChg>
      </pc:sldMasterChg>
    </pc:docChg>
  </pc:docChgLst>
  <pc:docChgLst>
    <pc:chgData name="Davis, Martell V." userId="S::martell.v.davis-1@ou.edu::a8786b95-349b-408d-aaea-aae3640d63f8" providerId="AD" clId="Web-{3759C35A-8C34-403C-86BA-EC35C4D2A09B}"/>
    <pc:docChg chg="addSld delSld modSld sldOrd">
      <pc:chgData name="Davis, Martell V." userId="S::martell.v.davis-1@ou.edu::a8786b95-349b-408d-aaea-aae3640d63f8" providerId="AD" clId="Web-{3759C35A-8C34-403C-86BA-EC35C4D2A09B}" dt="2021-07-13T02:27:01.319" v="1633" actId="20577"/>
      <pc:docMkLst>
        <pc:docMk/>
      </pc:docMkLst>
      <pc:sldChg chg="modSp">
        <pc:chgData name="Davis, Martell V." userId="S::martell.v.davis-1@ou.edu::a8786b95-349b-408d-aaea-aae3640d63f8" providerId="AD" clId="Web-{3759C35A-8C34-403C-86BA-EC35C4D2A09B}" dt="2021-07-13T02:26:33.599" v="1626" actId="20577"/>
        <pc:sldMkLst>
          <pc:docMk/>
          <pc:sldMk cId="149970831" sldId="259"/>
        </pc:sldMkLst>
        <pc:spChg chg="mod">
          <ac:chgData name="Davis, Martell V." userId="S::martell.v.davis-1@ou.edu::a8786b95-349b-408d-aaea-aae3640d63f8" providerId="AD" clId="Web-{3759C35A-8C34-403C-86BA-EC35C4D2A09B}" dt="2021-07-13T02:26:33.599" v="1626" actId="20577"/>
          <ac:spMkLst>
            <pc:docMk/>
            <pc:sldMk cId="149970831" sldId="259"/>
            <ac:spMk id="3" creationId="{6161CA57-AF8B-4972-9AF5-2FA840F6BE0B}"/>
          </ac:spMkLst>
        </pc:spChg>
      </pc:sldChg>
      <pc:sldChg chg="mod modShow">
        <pc:chgData name="Davis, Martell V." userId="S::martell.v.davis-1@ou.edu::a8786b95-349b-408d-aaea-aae3640d63f8" providerId="AD" clId="Web-{3759C35A-8C34-403C-86BA-EC35C4D2A09B}" dt="2021-07-13T01:36:41.945" v="163"/>
        <pc:sldMkLst>
          <pc:docMk/>
          <pc:sldMk cId="3513543987" sldId="260"/>
        </pc:sldMkLst>
      </pc:sldChg>
      <pc:sldChg chg="mod modShow">
        <pc:chgData name="Davis, Martell V." userId="S::martell.v.davis-1@ou.edu::a8786b95-349b-408d-aaea-aae3640d63f8" providerId="AD" clId="Web-{3759C35A-8C34-403C-86BA-EC35C4D2A09B}" dt="2021-07-13T01:36:42.179" v="168"/>
        <pc:sldMkLst>
          <pc:docMk/>
          <pc:sldMk cId="135275769" sldId="261"/>
        </pc:sldMkLst>
      </pc:sldChg>
      <pc:sldChg chg="mod modShow">
        <pc:chgData name="Davis, Martell V." userId="S::martell.v.davis-1@ou.edu::a8786b95-349b-408d-aaea-aae3640d63f8" providerId="AD" clId="Web-{3759C35A-8C34-403C-86BA-EC35C4D2A09B}" dt="2021-07-13T01:36:41.851" v="160"/>
        <pc:sldMkLst>
          <pc:docMk/>
          <pc:sldMk cId="1182419680" sldId="262"/>
        </pc:sldMkLst>
      </pc:sldChg>
      <pc:sldChg chg="mod modShow">
        <pc:chgData name="Davis, Martell V." userId="S::martell.v.davis-1@ou.edu::a8786b95-349b-408d-aaea-aae3640d63f8" providerId="AD" clId="Web-{3759C35A-8C34-403C-86BA-EC35C4D2A09B}" dt="2021-07-13T01:36:41.991" v="164"/>
        <pc:sldMkLst>
          <pc:docMk/>
          <pc:sldMk cId="3051078225" sldId="263"/>
        </pc:sldMkLst>
      </pc:sldChg>
      <pc:sldChg chg="mod modShow">
        <pc:chgData name="Davis, Martell V." userId="S::martell.v.davis-1@ou.edu::a8786b95-349b-408d-aaea-aae3640d63f8" providerId="AD" clId="Web-{3759C35A-8C34-403C-86BA-EC35C4D2A09B}" dt="2021-07-13T01:36:42.148" v="167"/>
        <pc:sldMkLst>
          <pc:docMk/>
          <pc:sldMk cId="2268185415" sldId="264"/>
        </pc:sldMkLst>
      </pc:sldChg>
      <pc:sldChg chg="mod modShow">
        <pc:chgData name="Davis, Martell V." userId="S::martell.v.davis-1@ou.edu::a8786b95-349b-408d-aaea-aae3640d63f8" providerId="AD" clId="Web-{3759C35A-8C34-403C-86BA-EC35C4D2A09B}" dt="2021-07-13T01:36:42.085" v="166"/>
        <pc:sldMkLst>
          <pc:docMk/>
          <pc:sldMk cId="69593754" sldId="265"/>
        </pc:sldMkLst>
      </pc:sldChg>
      <pc:sldChg chg="mod modShow">
        <pc:chgData name="Davis, Martell V." userId="S::martell.v.davis-1@ou.edu::a8786b95-349b-408d-aaea-aae3640d63f8" providerId="AD" clId="Web-{3759C35A-8C34-403C-86BA-EC35C4D2A09B}" dt="2021-07-13T01:36:42.023" v="165"/>
        <pc:sldMkLst>
          <pc:docMk/>
          <pc:sldMk cId="635781808" sldId="266"/>
        </pc:sldMkLst>
      </pc:sldChg>
      <pc:sldChg chg="mod modShow">
        <pc:chgData name="Davis, Martell V." userId="S::martell.v.davis-1@ou.edu::a8786b95-349b-408d-aaea-aae3640d63f8" providerId="AD" clId="Web-{3759C35A-8C34-403C-86BA-EC35C4D2A09B}" dt="2021-07-13T01:36:41.788" v="159"/>
        <pc:sldMkLst>
          <pc:docMk/>
          <pc:sldMk cId="1703924542" sldId="268"/>
        </pc:sldMkLst>
      </pc:sldChg>
      <pc:sldChg chg="mod modShow">
        <pc:chgData name="Davis, Martell V." userId="S::martell.v.davis-1@ou.edu::a8786b95-349b-408d-aaea-aae3640d63f8" providerId="AD" clId="Web-{3759C35A-8C34-403C-86BA-EC35C4D2A09B}" dt="2021-07-13T01:36:41.913" v="162"/>
        <pc:sldMkLst>
          <pc:docMk/>
          <pc:sldMk cId="701839025" sldId="269"/>
        </pc:sldMkLst>
      </pc:sldChg>
      <pc:sldChg chg="mod modShow">
        <pc:chgData name="Davis, Martell V." userId="S::martell.v.davis-1@ou.edu::a8786b95-349b-408d-aaea-aae3640d63f8" providerId="AD" clId="Web-{3759C35A-8C34-403C-86BA-EC35C4D2A09B}" dt="2021-07-13T01:36:41.882" v="161"/>
        <pc:sldMkLst>
          <pc:docMk/>
          <pc:sldMk cId="2527119367" sldId="270"/>
        </pc:sldMkLst>
      </pc:sldChg>
      <pc:sldChg chg="mod modShow">
        <pc:chgData name="Davis, Martell V." userId="S::martell.v.davis-1@ou.edu::a8786b95-349b-408d-aaea-aae3640d63f8" providerId="AD" clId="Web-{3759C35A-8C34-403C-86BA-EC35C4D2A09B}" dt="2021-07-13T01:36:42.241" v="169"/>
        <pc:sldMkLst>
          <pc:docMk/>
          <pc:sldMk cId="3616364974" sldId="271"/>
        </pc:sldMkLst>
      </pc:sldChg>
      <pc:sldChg chg="modSp new del">
        <pc:chgData name="Davis, Martell V." userId="S::martell.v.davis-1@ou.edu::a8786b95-349b-408d-aaea-aae3640d63f8" providerId="AD" clId="Web-{3759C35A-8C34-403C-86BA-EC35C4D2A09B}" dt="2021-07-13T02:26:05.005" v="1622"/>
        <pc:sldMkLst>
          <pc:docMk/>
          <pc:sldMk cId="563184705" sldId="272"/>
        </pc:sldMkLst>
        <pc:spChg chg="mod">
          <ac:chgData name="Davis, Martell V." userId="S::martell.v.davis-1@ou.edu::a8786b95-349b-408d-aaea-aae3640d63f8" providerId="AD" clId="Web-{3759C35A-8C34-403C-86BA-EC35C4D2A09B}" dt="2021-07-13T01:38:25.681" v="187" actId="20577"/>
          <ac:spMkLst>
            <pc:docMk/>
            <pc:sldMk cId="563184705" sldId="272"/>
            <ac:spMk id="2" creationId="{64D5370F-4678-49BD-9E83-1F8774711D9E}"/>
          </ac:spMkLst>
        </pc:spChg>
        <pc:spChg chg="mod">
          <ac:chgData name="Davis, Martell V." userId="S::martell.v.davis-1@ou.edu::a8786b95-349b-408d-aaea-aae3640d63f8" providerId="AD" clId="Web-{3759C35A-8C34-403C-86BA-EC35C4D2A09B}" dt="2021-07-13T01:38:35.354" v="189" actId="20577"/>
          <ac:spMkLst>
            <pc:docMk/>
            <pc:sldMk cId="563184705" sldId="272"/>
            <ac:spMk id="3" creationId="{969DC8BF-24F0-4051-9E40-28EFB0880C66}"/>
          </ac:spMkLst>
        </pc:spChg>
      </pc:sldChg>
      <pc:sldChg chg="modSp new del ord">
        <pc:chgData name="Davis, Martell V." userId="S::martell.v.davis-1@ou.edu::a8786b95-349b-408d-aaea-aae3640d63f8" providerId="AD" clId="Web-{3759C35A-8C34-403C-86BA-EC35C4D2A09B}" dt="2021-07-13T00:38:38.515" v="148"/>
        <pc:sldMkLst>
          <pc:docMk/>
          <pc:sldMk cId="2889930393" sldId="272"/>
        </pc:sldMkLst>
        <pc:spChg chg="mod">
          <ac:chgData name="Davis, Martell V." userId="S::martell.v.davis-1@ou.edu::a8786b95-349b-408d-aaea-aae3640d63f8" providerId="AD" clId="Web-{3759C35A-8C34-403C-86BA-EC35C4D2A09B}" dt="2021-07-13T00:37:46.607" v="72" actId="20577"/>
          <ac:spMkLst>
            <pc:docMk/>
            <pc:sldMk cId="2889930393" sldId="272"/>
            <ac:spMk id="2" creationId="{EE47398B-530E-48D5-82E2-6EEA41034E41}"/>
          </ac:spMkLst>
        </pc:spChg>
        <pc:spChg chg="mod">
          <ac:chgData name="Davis, Martell V." userId="S::martell.v.davis-1@ou.edu::a8786b95-349b-408d-aaea-aae3640d63f8" providerId="AD" clId="Web-{3759C35A-8C34-403C-86BA-EC35C4D2A09B}" dt="2021-07-13T00:38:35.687" v="147" actId="20577"/>
          <ac:spMkLst>
            <pc:docMk/>
            <pc:sldMk cId="2889930393" sldId="272"/>
            <ac:spMk id="3" creationId="{9AC59DD6-0F16-4C46-A8B2-08E6FE582E37}"/>
          </ac:spMkLst>
        </pc:spChg>
      </pc:sldChg>
      <pc:sldChg chg="addSp delSp modSp new del">
        <pc:chgData name="Davis, Martell V." userId="S::martell.v.davis-1@ou.edu::a8786b95-349b-408d-aaea-aae3640d63f8" providerId="AD" clId="Web-{3759C35A-8C34-403C-86BA-EC35C4D2A09B}" dt="2021-07-13T02:25:56.583" v="1621"/>
        <pc:sldMkLst>
          <pc:docMk/>
          <pc:sldMk cId="3754848707" sldId="273"/>
        </pc:sldMkLst>
        <pc:spChg chg="mod">
          <ac:chgData name="Davis, Martell V." userId="S::martell.v.davis-1@ou.edu::a8786b95-349b-408d-aaea-aae3640d63f8" providerId="AD" clId="Web-{3759C35A-8C34-403C-86BA-EC35C4D2A09B}" dt="2021-07-13T01:38:39.682" v="194" actId="20577"/>
          <ac:spMkLst>
            <pc:docMk/>
            <pc:sldMk cId="3754848707" sldId="273"/>
            <ac:spMk id="2" creationId="{96CF6CF0-AEE9-4B19-B3B4-41922A36C624}"/>
          </ac:spMkLst>
        </pc:spChg>
        <pc:spChg chg="add del">
          <ac:chgData name="Davis, Martell V." userId="S::martell.v.davis-1@ou.edu::a8786b95-349b-408d-aaea-aae3640d63f8" providerId="AD" clId="Web-{3759C35A-8C34-403C-86BA-EC35C4D2A09B}" dt="2021-07-13T01:46:01.787" v="196"/>
          <ac:spMkLst>
            <pc:docMk/>
            <pc:sldMk cId="3754848707" sldId="273"/>
            <ac:spMk id="3" creationId="{A2326517-6559-428C-AAAF-0206A7B0900A}"/>
          </ac:spMkLst>
        </pc:spChg>
        <pc:picChg chg="add del mod ord">
          <ac:chgData name="Davis, Martell V." userId="S::martell.v.davis-1@ou.edu::a8786b95-349b-408d-aaea-aae3640d63f8" providerId="AD" clId="Web-{3759C35A-8C34-403C-86BA-EC35C4D2A09B}" dt="2021-07-13T01:46:01.787" v="196"/>
          <ac:picMkLst>
            <pc:docMk/>
            <pc:sldMk cId="3754848707" sldId="273"/>
            <ac:picMk id="4" creationId="{40BDB0A1-C4B0-45FF-B70F-C8D7AA530609}"/>
          </ac:picMkLst>
        </pc:picChg>
      </pc:sldChg>
      <pc:sldChg chg="modSp new">
        <pc:chgData name="Davis, Martell V." userId="S::martell.v.davis-1@ou.edu::a8786b95-349b-408d-aaea-aae3640d63f8" providerId="AD" clId="Web-{3759C35A-8C34-403C-86BA-EC35C4D2A09B}" dt="2021-07-13T02:27:01.319" v="1633" actId="20577"/>
        <pc:sldMkLst>
          <pc:docMk/>
          <pc:sldMk cId="330670112" sldId="274"/>
        </pc:sldMkLst>
        <pc:spChg chg="mod">
          <ac:chgData name="Davis, Martell V." userId="S::martell.v.davis-1@ou.edu::a8786b95-349b-408d-aaea-aae3640d63f8" providerId="AD" clId="Web-{3759C35A-8C34-403C-86BA-EC35C4D2A09B}" dt="2021-07-13T01:53:36.017" v="349" actId="20577"/>
          <ac:spMkLst>
            <pc:docMk/>
            <pc:sldMk cId="330670112" sldId="274"/>
            <ac:spMk id="2" creationId="{06A3520D-14F8-47BF-BA66-0CD6BF004EBC}"/>
          </ac:spMkLst>
        </pc:spChg>
        <pc:spChg chg="mod">
          <ac:chgData name="Davis, Martell V." userId="S::martell.v.davis-1@ou.edu::a8786b95-349b-408d-aaea-aae3640d63f8" providerId="AD" clId="Web-{3759C35A-8C34-403C-86BA-EC35C4D2A09B}" dt="2021-07-13T02:27:01.319" v="1633" actId="20577"/>
          <ac:spMkLst>
            <pc:docMk/>
            <pc:sldMk cId="330670112" sldId="274"/>
            <ac:spMk id="3" creationId="{98610488-4564-4075-9E7D-04A62628F0FF}"/>
          </ac:spMkLst>
        </pc:spChg>
      </pc:sldChg>
      <pc:sldChg chg="modSp new">
        <pc:chgData name="Davis, Martell V." userId="S::martell.v.davis-1@ou.edu::a8786b95-349b-408d-aaea-aae3640d63f8" providerId="AD" clId="Web-{3759C35A-8C34-403C-86BA-EC35C4D2A09B}" dt="2021-07-13T02:08:25.179" v="637" actId="20577"/>
        <pc:sldMkLst>
          <pc:docMk/>
          <pc:sldMk cId="2178801881" sldId="275"/>
        </pc:sldMkLst>
        <pc:spChg chg="mod">
          <ac:chgData name="Davis, Martell V." userId="S::martell.v.davis-1@ou.edu::a8786b95-349b-408d-aaea-aae3640d63f8" providerId="AD" clId="Web-{3759C35A-8C34-403C-86BA-EC35C4D2A09B}" dt="2021-07-13T01:53:30.704" v="346" actId="20577"/>
          <ac:spMkLst>
            <pc:docMk/>
            <pc:sldMk cId="2178801881" sldId="275"/>
            <ac:spMk id="2" creationId="{A8DAA6D7-7E4C-471D-8349-0940951B607F}"/>
          </ac:spMkLst>
        </pc:spChg>
        <pc:spChg chg="mod">
          <ac:chgData name="Davis, Martell V." userId="S::martell.v.davis-1@ou.edu::a8786b95-349b-408d-aaea-aae3640d63f8" providerId="AD" clId="Web-{3759C35A-8C34-403C-86BA-EC35C4D2A09B}" dt="2021-07-13T02:08:25.179" v="637" actId="20577"/>
          <ac:spMkLst>
            <pc:docMk/>
            <pc:sldMk cId="2178801881" sldId="275"/>
            <ac:spMk id="3" creationId="{9CDC8337-0512-4E53-B3B1-4FEC6CBCAD8E}"/>
          </ac:spMkLst>
        </pc:spChg>
      </pc:sldChg>
      <pc:sldChg chg="addSp delSp modSp add replId modNotes">
        <pc:chgData name="Davis, Martell V." userId="S::martell.v.davis-1@ou.edu::a8786b95-349b-408d-aaea-aae3640d63f8" providerId="AD" clId="Web-{3759C35A-8C34-403C-86BA-EC35C4D2A09B}" dt="2021-07-13T02:24:58.050" v="1620" actId="20577"/>
        <pc:sldMkLst>
          <pc:docMk/>
          <pc:sldMk cId="3598515899" sldId="276"/>
        </pc:sldMkLst>
        <pc:spChg chg="mod">
          <ac:chgData name="Davis, Martell V." userId="S::martell.v.davis-1@ou.edu::a8786b95-349b-408d-aaea-aae3640d63f8" providerId="AD" clId="Web-{3759C35A-8C34-403C-86BA-EC35C4D2A09B}" dt="2021-07-13T02:24:58.050" v="1620" actId="20577"/>
          <ac:spMkLst>
            <pc:docMk/>
            <pc:sldMk cId="3598515899" sldId="276"/>
            <ac:spMk id="3" creationId="{98610488-4564-4075-9E7D-04A62628F0FF}"/>
          </ac:spMkLst>
        </pc:spChg>
        <pc:spChg chg="add del mod">
          <ac:chgData name="Davis, Martell V." userId="S::martell.v.davis-1@ou.edu::a8786b95-349b-408d-aaea-aae3640d63f8" providerId="AD" clId="Web-{3759C35A-8C34-403C-86BA-EC35C4D2A09B}" dt="2021-07-13T02:13:19.486" v="829"/>
          <ac:spMkLst>
            <pc:docMk/>
            <pc:sldMk cId="3598515899" sldId="276"/>
            <ac:spMk id="4" creationId="{1E9A759C-671D-4453-AF2C-084670691408}"/>
          </ac:spMkLst>
        </pc:spChg>
      </pc:sldChg>
    </pc:docChg>
  </pc:docChgLst>
  <pc:docChgLst>
    <pc:chgData name="Williams, Matt C." userId="S::mattwilliams@ou.edu::eb728a15-336c-4194-bac7-ebb4fb243b44" providerId="AD" clId="Web-{65C37085-4194-4AF8-A257-08BCB24F2326}"/>
    <pc:docChg chg="modSld">
      <pc:chgData name="Williams, Matt C." userId="S::mattwilliams@ou.edu::eb728a15-336c-4194-bac7-ebb4fb243b44" providerId="AD" clId="Web-{65C37085-4194-4AF8-A257-08BCB24F2326}" dt="2021-07-14T22:25:02.805" v="53" actId="20577"/>
      <pc:docMkLst>
        <pc:docMk/>
      </pc:docMkLst>
      <pc:sldChg chg="modSp modNotes">
        <pc:chgData name="Williams, Matt C." userId="S::mattwilliams@ou.edu::eb728a15-336c-4194-bac7-ebb4fb243b44" providerId="AD" clId="Web-{65C37085-4194-4AF8-A257-08BCB24F2326}" dt="2021-07-14T22:14:02.467" v="8" actId="20577"/>
        <pc:sldMkLst>
          <pc:docMk/>
          <pc:sldMk cId="1626419345" sldId="257"/>
        </pc:sldMkLst>
        <pc:spChg chg="mod">
          <ac:chgData name="Williams, Matt C." userId="S::mattwilliams@ou.edu::eb728a15-336c-4194-bac7-ebb4fb243b44" providerId="AD" clId="Web-{65C37085-4194-4AF8-A257-08BCB24F2326}" dt="2021-07-14T22:14:02.467" v="8" actId="20577"/>
          <ac:spMkLst>
            <pc:docMk/>
            <pc:sldMk cId="1626419345" sldId="257"/>
            <ac:spMk id="2" creationId="{6ADB0CD6-22F3-4A6F-B182-B6C45AAFAC22}"/>
          </ac:spMkLst>
        </pc:spChg>
      </pc:sldChg>
      <pc:sldChg chg="addSp delSp modSp modNotes">
        <pc:chgData name="Williams, Matt C." userId="S::mattwilliams@ou.edu::eb728a15-336c-4194-bac7-ebb4fb243b44" providerId="AD" clId="Web-{65C37085-4194-4AF8-A257-08BCB24F2326}" dt="2021-07-14T22:24:28.008" v="52"/>
        <pc:sldMkLst>
          <pc:docMk/>
          <pc:sldMk cId="2537634628" sldId="258"/>
        </pc:sldMkLst>
        <pc:spChg chg="mod">
          <ac:chgData name="Williams, Matt C." userId="S::mattwilliams@ou.edu::eb728a15-336c-4194-bac7-ebb4fb243b44" providerId="AD" clId="Web-{65C37085-4194-4AF8-A257-08BCB24F2326}" dt="2021-07-14T22:22:01.584" v="37" actId="20577"/>
          <ac:spMkLst>
            <pc:docMk/>
            <pc:sldMk cId="2537634628" sldId="258"/>
            <ac:spMk id="2" creationId="{D91670D5-176A-4C41-9EA8-27B4FA57197A}"/>
          </ac:spMkLst>
        </pc:spChg>
        <pc:spChg chg="mod">
          <ac:chgData name="Williams, Matt C." userId="S::mattwilliams@ou.edu::eb728a15-336c-4194-bac7-ebb4fb243b44" providerId="AD" clId="Web-{65C37085-4194-4AF8-A257-08BCB24F2326}" dt="2021-07-14T22:20:59.661" v="32" actId="20577"/>
          <ac:spMkLst>
            <pc:docMk/>
            <pc:sldMk cId="2537634628" sldId="258"/>
            <ac:spMk id="8" creationId="{C656E508-2985-4DE2-91CB-0F67FA20DAD2}"/>
          </ac:spMkLst>
        </pc:spChg>
        <pc:graphicFrameChg chg="add del mod modGraphic">
          <ac:chgData name="Williams, Matt C." userId="S::mattwilliams@ou.edu::eb728a15-336c-4194-bac7-ebb4fb243b44" providerId="AD" clId="Web-{65C37085-4194-4AF8-A257-08BCB24F2326}" dt="2021-07-14T22:24:28.008" v="52"/>
          <ac:graphicFrameMkLst>
            <pc:docMk/>
            <pc:sldMk cId="2537634628" sldId="258"/>
            <ac:graphicFrameMk id="4" creationId="{A208FBA2-A228-41E4-99DB-42671E380366}"/>
          </ac:graphicFrameMkLst>
        </pc:graphicFrameChg>
        <pc:picChg chg="add mod">
          <ac:chgData name="Williams, Matt C." userId="S::mattwilliams@ou.edu::eb728a15-336c-4194-bac7-ebb4fb243b44" providerId="AD" clId="Web-{65C37085-4194-4AF8-A257-08BCB24F2326}" dt="2021-07-14T22:22:22.037" v="42" actId="1076"/>
          <ac:picMkLst>
            <pc:docMk/>
            <pc:sldMk cId="2537634628" sldId="258"/>
            <ac:picMk id="3" creationId="{E42A1207-35CF-4434-B360-03FB764215AF}"/>
          </ac:picMkLst>
        </pc:picChg>
      </pc:sldChg>
      <pc:sldChg chg="addSp modSp">
        <pc:chgData name="Williams, Matt C." userId="S::mattwilliams@ou.edu::eb728a15-336c-4194-bac7-ebb4fb243b44" providerId="AD" clId="Web-{65C37085-4194-4AF8-A257-08BCB24F2326}" dt="2021-07-14T22:25:02.805" v="53" actId="20577"/>
        <pc:sldMkLst>
          <pc:docMk/>
          <pc:sldMk cId="149970831" sldId="259"/>
        </pc:sldMkLst>
        <pc:spChg chg="mod">
          <ac:chgData name="Williams, Matt C." userId="S::mattwilliams@ou.edu::eb728a15-336c-4194-bac7-ebb4fb243b44" providerId="AD" clId="Web-{65C37085-4194-4AF8-A257-08BCB24F2326}" dt="2021-07-14T22:25:02.805" v="53" actId="20577"/>
          <ac:spMkLst>
            <pc:docMk/>
            <pc:sldMk cId="149970831" sldId="259"/>
            <ac:spMk id="2" creationId="{8C01EDCA-A034-4084-8DA8-9B9C0702EABB}"/>
          </ac:spMkLst>
        </pc:spChg>
        <pc:picChg chg="add mod">
          <ac:chgData name="Williams, Matt C." userId="S::mattwilliams@ou.edu::eb728a15-336c-4194-bac7-ebb4fb243b44" providerId="AD" clId="Web-{65C37085-4194-4AF8-A257-08BCB24F2326}" dt="2021-07-14T22:13:32.716" v="2" actId="1076"/>
          <ac:picMkLst>
            <pc:docMk/>
            <pc:sldMk cId="149970831" sldId="259"/>
            <ac:picMk id="4" creationId="{95E23885-F66A-460B-8682-94E96390CA3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68D74-6D12-4872-82AE-B28B3C6D64E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F42984F-CCFD-40F6-9048-1BDB052FE730}">
      <dgm:prSet/>
      <dgm:spPr/>
      <dgm:t>
        <a:bodyPr/>
        <a:lstStyle/>
        <a:p>
          <a:r>
            <a:rPr lang="en-US" baseline="0"/>
            <a:t>B. Problem Solving</a:t>
          </a:r>
          <a:endParaRPr lang="en-US"/>
        </a:p>
      </dgm:t>
    </dgm:pt>
    <dgm:pt modelId="{2CC1480D-E38F-4BAD-B106-DC2F7496CDEA}" type="parTrans" cxnId="{A61A5AF9-78F6-4067-8E2A-C3C609CC0579}">
      <dgm:prSet/>
      <dgm:spPr/>
      <dgm:t>
        <a:bodyPr/>
        <a:lstStyle/>
        <a:p>
          <a:endParaRPr lang="en-US"/>
        </a:p>
      </dgm:t>
    </dgm:pt>
    <dgm:pt modelId="{8D5B18F0-34D5-4874-BF99-97B8AA8967A8}" type="sibTrans" cxnId="{A61A5AF9-78F6-4067-8E2A-C3C609CC0579}">
      <dgm:prSet/>
      <dgm:spPr/>
      <dgm:t>
        <a:bodyPr/>
        <a:lstStyle/>
        <a:p>
          <a:endParaRPr lang="en-US"/>
        </a:p>
      </dgm:t>
    </dgm:pt>
    <dgm:pt modelId="{A61CF9F9-7476-4C7B-A87F-D7DB57CD5173}">
      <dgm:prSet/>
      <dgm:spPr/>
      <dgm:t>
        <a:bodyPr/>
        <a:lstStyle/>
        <a:p>
          <a:r>
            <a:rPr lang="en-US"/>
            <a:t>2. Price</a:t>
          </a:r>
        </a:p>
      </dgm:t>
    </dgm:pt>
    <dgm:pt modelId="{DAD14016-98F6-4E08-9F4B-387D7991D7A9}" type="parTrans" cxnId="{4925AE9E-5A45-4429-A0CC-0D0E01F7CC20}">
      <dgm:prSet/>
      <dgm:spPr/>
      <dgm:t>
        <a:bodyPr/>
        <a:lstStyle/>
        <a:p>
          <a:endParaRPr lang="en-US"/>
        </a:p>
      </dgm:t>
    </dgm:pt>
    <dgm:pt modelId="{3B4BB294-E967-404A-9AF2-E0827E44B20F}" type="sibTrans" cxnId="{4925AE9E-5A45-4429-A0CC-0D0E01F7CC20}">
      <dgm:prSet/>
      <dgm:spPr/>
      <dgm:t>
        <a:bodyPr/>
        <a:lstStyle/>
        <a:p>
          <a:endParaRPr lang="en-US"/>
        </a:p>
      </dgm:t>
    </dgm:pt>
    <dgm:pt modelId="{E8FBAD48-0FCD-4C8A-9C8B-302919BA0863}">
      <dgm:prSet/>
      <dgm:spPr/>
      <dgm:t>
        <a:bodyPr/>
        <a:lstStyle/>
        <a:p>
          <a:r>
            <a:rPr lang="en-US"/>
            <a:t>d. As production costs decline, should we lower our prices or try to develop higher-quality products?</a:t>
          </a:r>
        </a:p>
      </dgm:t>
    </dgm:pt>
    <dgm:pt modelId="{FCFC5A7B-5254-43C9-853A-CFD446C262CD}" type="parTrans" cxnId="{C1B819FD-C54B-480B-A933-5B69FF96F058}">
      <dgm:prSet/>
      <dgm:spPr/>
      <dgm:t>
        <a:bodyPr/>
        <a:lstStyle/>
        <a:p>
          <a:endParaRPr lang="en-US"/>
        </a:p>
      </dgm:t>
    </dgm:pt>
    <dgm:pt modelId="{23816A04-BDBF-4462-9F45-7BBCEB324BB9}" type="sibTrans" cxnId="{C1B819FD-C54B-480B-A933-5B69FF96F058}">
      <dgm:prSet/>
      <dgm:spPr/>
      <dgm:t>
        <a:bodyPr/>
        <a:lstStyle/>
        <a:p>
          <a:endParaRPr lang="en-US"/>
        </a:p>
      </dgm:t>
    </dgm:pt>
    <dgm:pt modelId="{B104327D-CA8D-4662-8C0E-B74FFC06E263}">
      <dgm:prSet/>
      <dgm:spPr/>
      <dgm:t>
        <a:bodyPr/>
        <a:lstStyle/>
        <a:p>
          <a:r>
            <a:rPr lang="en-US" baseline="0"/>
            <a:t>The focus of GE is cost minimization; with production costs down during COVID-19, should GE lower its prices or keep them the same?</a:t>
          </a:r>
          <a:endParaRPr lang="en-US"/>
        </a:p>
      </dgm:t>
    </dgm:pt>
    <dgm:pt modelId="{CADFEB92-2C5D-47D2-B367-93FC5E33F253}" type="parTrans" cxnId="{145DCF50-3018-4559-AED5-55C1B15ACF3A}">
      <dgm:prSet/>
      <dgm:spPr/>
      <dgm:t>
        <a:bodyPr/>
        <a:lstStyle/>
        <a:p>
          <a:endParaRPr lang="en-US"/>
        </a:p>
      </dgm:t>
    </dgm:pt>
    <dgm:pt modelId="{F23534B8-CA35-4A59-8A9E-73D6076F4CDD}" type="sibTrans" cxnId="{145DCF50-3018-4559-AED5-55C1B15ACF3A}">
      <dgm:prSet/>
      <dgm:spPr/>
      <dgm:t>
        <a:bodyPr/>
        <a:lstStyle/>
        <a:p>
          <a:endParaRPr lang="en-US"/>
        </a:p>
      </dgm:t>
    </dgm:pt>
    <dgm:pt modelId="{E239D3D4-51FF-41CB-821D-F5C7C5D5B527}" type="pres">
      <dgm:prSet presAssocID="{15568D74-6D12-4872-82AE-B28B3C6D64E5}" presName="linear" presStyleCnt="0">
        <dgm:presLayoutVars>
          <dgm:animLvl val="lvl"/>
          <dgm:resizeHandles val="exact"/>
        </dgm:presLayoutVars>
      </dgm:prSet>
      <dgm:spPr/>
    </dgm:pt>
    <dgm:pt modelId="{1473A8E9-6631-4BAB-8337-0F7BBF899629}" type="pres">
      <dgm:prSet presAssocID="{9F42984F-CCFD-40F6-9048-1BDB052FE730}" presName="parentText" presStyleLbl="node1" presStyleIdx="0" presStyleCnt="2">
        <dgm:presLayoutVars>
          <dgm:chMax val="0"/>
          <dgm:bulletEnabled val="1"/>
        </dgm:presLayoutVars>
      </dgm:prSet>
      <dgm:spPr/>
    </dgm:pt>
    <dgm:pt modelId="{387C76E5-74BC-435D-BF5E-4B6373C629F8}" type="pres">
      <dgm:prSet presAssocID="{9F42984F-CCFD-40F6-9048-1BDB052FE730}" presName="childText" presStyleLbl="revTx" presStyleIdx="0" presStyleCnt="1">
        <dgm:presLayoutVars>
          <dgm:bulletEnabled val="1"/>
        </dgm:presLayoutVars>
      </dgm:prSet>
      <dgm:spPr/>
    </dgm:pt>
    <dgm:pt modelId="{48B58307-DC4B-4C1F-B3DA-B178A176D27A}" type="pres">
      <dgm:prSet presAssocID="{B104327D-CA8D-4662-8C0E-B74FFC06E263}" presName="parentText" presStyleLbl="node1" presStyleIdx="1" presStyleCnt="2">
        <dgm:presLayoutVars>
          <dgm:chMax val="0"/>
          <dgm:bulletEnabled val="1"/>
        </dgm:presLayoutVars>
      </dgm:prSet>
      <dgm:spPr/>
    </dgm:pt>
  </dgm:ptLst>
  <dgm:cxnLst>
    <dgm:cxn modelId="{9DA33104-0182-4019-92DC-3D76FC11A614}" type="presOf" srcId="{9F42984F-CCFD-40F6-9048-1BDB052FE730}" destId="{1473A8E9-6631-4BAB-8337-0F7BBF899629}" srcOrd="0" destOrd="0" presId="urn:microsoft.com/office/officeart/2005/8/layout/vList2"/>
    <dgm:cxn modelId="{71FF2415-906F-43A9-85C2-DE69F9DC75E4}" type="presOf" srcId="{E8FBAD48-0FCD-4C8A-9C8B-302919BA0863}" destId="{387C76E5-74BC-435D-BF5E-4B6373C629F8}" srcOrd="0" destOrd="1" presId="urn:microsoft.com/office/officeart/2005/8/layout/vList2"/>
    <dgm:cxn modelId="{6C161B4A-BD93-437E-9C33-E2D183EA1219}" type="presOf" srcId="{A61CF9F9-7476-4C7B-A87F-D7DB57CD5173}" destId="{387C76E5-74BC-435D-BF5E-4B6373C629F8}" srcOrd="0" destOrd="0" presId="urn:microsoft.com/office/officeart/2005/8/layout/vList2"/>
    <dgm:cxn modelId="{145DCF50-3018-4559-AED5-55C1B15ACF3A}" srcId="{15568D74-6D12-4872-82AE-B28B3C6D64E5}" destId="{B104327D-CA8D-4662-8C0E-B74FFC06E263}" srcOrd="1" destOrd="0" parTransId="{CADFEB92-2C5D-47D2-B367-93FC5E33F253}" sibTransId="{F23534B8-CA35-4A59-8A9E-73D6076F4CDD}"/>
    <dgm:cxn modelId="{DD98B38F-46B3-44A7-A05A-4F15FAB5B18E}" type="presOf" srcId="{15568D74-6D12-4872-82AE-B28B3C6D64E5}" destId="{E239D3D4-51FF-41CB-821D-F5C7C5D5B527}" srcOrd="0" destOrd="0" presId="urn:microsoft.com/office/officeart/2005/8/layout/vList2"/>
    <dgm:cxn modelId="{4925AE9E-5A45-4429-A0CC-0D0E01F7CC20}" srcId="{9F42984F-CCFD-40F6-9048-1BDB052FE730}" destId="{A61CF9F9-7476-4C7B-A87F-D7DB57CD5173}" srcOrd="0" destOrd="0" parTransId="{DAD14016-98F6-4E08-9F4B-387D7991D7A9}" sibTransId="{3B4BB294-E967-404A-9AF2-E0827E44B20F}"/>
    <dgm:cxn modelId="{C58B3FF6-26D1-4E59-9360-4A7F57D09563}" type="presOf" srcId="{B104327D-CA8D-4662-8C0E-B74FFC06E263}" destId="{48B58307-DC4B-4C1F-B3DA-B178A176D27A}" srcOrd="0" destOrd="0" presId="urn:microsoft.com/office/officeart/2005/8/layout/vList2"/>
    <dgm:cxn modelId="{A61A5AF9-78F6-4067-8E2A-C3C609CC0579}" srcId="{15568D74-6D12-4872-82AE-B28B3C6D64E5}" destId="{9F42984F-CCFD-40F6-9048-1BDB052FE730}" srcOrd="0" destOrd="0" parTransId="{2CC1480D-E38F-4BAD-B106-DC2F7496CDEA}" sibTransId="{8D5B18F0-34D5-4874-BF99-97B8AA8967A8}"/>
    <dgm:cxn modelId="{C1B819FD-C54B-480B-A933-5B69FF96F058}" srcId="{A61CF9F9-7476-4C7B-A87F-D7DB57CD5173}" destId="{E8FBAD48-0FCD-4C8A-9C8B-302919BA0863}" srcOrd="0" destOrd="0" parTransId="{FCFC5A7B-5254-43C9-853A-CFD446C262CD}" sibTransId="{23816A04-BDBF-4462-9F45-7BBCEB324BB9}"/>
    <dgm:cxn modelId="{40119D8C-C41B-4CF4-B7B5-DCE672196EA8}" type="presParOf" srcId="{E239D3D4-51FF-41CB-821D-F5C7C5D5B527}" destId="{1473A8E9-6631-4BAB-8337-0F7BBF899629}" srcOrd="0" destOrd="0" presId="urn:microsoft.com/office/officeart/2005/8/layout/vList2"/>
    <dgm:cxn modelId="{189B8D9B-10FF-4D17-9EBA-E94EED56AAD6}" type="presParOf" srcId="{E239D3D4-51FF-41CB-821D-F5C7C5D5B527}" destId="{387C76E5-74BC-435D-BF5E-4B6373C629F8}" srcOrd="1" destOrd="0" presId="urn:microsoft.com/office/officeart/2005/8/layout/vList2"/>
    <dgm:cxn modelId="{78193047-02BF-4CF9-B461-15C853B116BC}" type="presParOf" srcId="{E239D3D4-51FF-41CB-821D-F5C7C5D5B527}" destId="{48B58307-DC4B-4C1F-B3DA-B178A176D27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E05BA4-0A18-48C2-81E4-9FBEB288800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B249169-B98B-416E-8C66-21E65E09FE68}">
      <dgm:prSet/>
      <dgm:spPr/>
      <dgm:t>
        <a:bodyPr/>
        <a:lstStyle/>
        <a:p>
          <a:r>
            <a:rPr lang="en-US"/>
            <a:t>What is the purpose of your research</a:t>
          </a:r>
        </a:p>
      </dgm:t>
    </dgm:pt>
    <dgm:pt modelId="{51FDF2E3-334C-4645-8ADF-AD45210038C9}" type="parTrans" cxnId="{3DE990B1-6821-45FF-8911-4EA32EB803AF}">
      <dgm:prSet/>
      <dgm:spPr/>
      <dgm:t>
        <a:bodyPr/>
        <a:lstStyle/>
        <a:p>
          <a:endParaRPr lang="en-US"/>
        </a:p>
      </dgm:t>
    </dgm:pt>
    <dgm:pt modelId="{D6A8964E-16CF-4465-AC72-593A24BC89B0}" type="sibTrans" cxnId="{3DE990B1-6821-45FF-8911-4EA32EB803AF}">
      <dgm:prSet/>
      <dgm:spPr/>
      <dgm:t>
        <a:bodyPr/>
        <a:lstStyle/>
        <a:p>
          <a:endParaRPr lang="en-US"/>
        </a:p>
      </dgm:t>
    </dgm:pt>
    <dgm:pt modelId="{195686F5-3F3D-452E-9B5C-4E493E6C46E3}">
      <dgm:prSet/>
      <dgm:spPr/>
      <dgm:t>
        <a:bodyPr/>
        <a:lstStyle/>
        <a:p>
          <a:r>
            <a:rPr lang="en-US"/>
            <a:t>Understand GE's focus – cost minimization</a:t>
          </a:r>
        </a:p>
      </dgm:t>
    </dgm:pt>
    <dgm:pt modelId="{7448CEDB-19D0-4395-9743-9BD5404E38FB}" type="parTrans" cxnId="{6A854B76-FD13-467D-8715-A22A36B1F85F}">
      <dgm:prSet/>
      <dgm:spPr/>
      <dgm:t>
        <a:bodyPr/>
        <a:lstStyle/>
        <a:p>
          <a:endParaRPr lang="en-US"/>
        </a:p>
      </dgm:t>
    </dgm:pt>
    <dgm:pt modelId="{E1219C54-5EB8-427F-BAA6-71002CE1CE28}" type="sibTrans" cxnId="{6A854B76-FD13-467D-8715-A22A36B1F85F}">
      <dgm:prSet/>
      <dgm:spPr/>
      <dgm:t>
        <a:bodyPr/>
        <a:lstStyle/>
        <a:p>
          <a:endParaRPr lang="en-US"/>
        </a:p>
      </dgm:t>
    </dgm:pt>
    <dgm:pt modelId="{5A0B38A9-B029-4124-A420-F06BB69BA204}">
      <dgm:prSet/>
      <dgm:spPr/>
      <dgm:t>
        <a:bodyPr/>
        <a:lstStyle/>
        <a:p>
          <a:r>
            <a:rPr lang="en-US"/>
            <a:t>Impact of Pandemic on GE</a:t>
          </a:r>
        </a:p>
      </dgm:t>
    </dgm:pt>
    <dgm:pt modelId="{0566570B-685A-4262-B541-76389B6275EE}" type="parTrans" cxnId="{A7F35961-C7A6-4A1C-9BFB-7E0D5F2F396C}">
      <dgm:prSet/>
      <dgm:spPr/>
      <dgm:t>
        <a:bodyPr/>
        <a:lstStyle/>
        <a:p>
          <a:endParaRPr lang="en-US"/>
        </a:p>
      </dgm:t>
    </dgm:pt>
    <dgm:pt modelId="{2385BDD4-3D81-429E-A50C-568ABEB8DBCC}" type="sibTrans" cxnId="{A7F35961-C7A6-4A1C-9BFB-7E0D5F2F396C}">
      <dgm:prSet/>
      <dgm:spPr/>
      <dgm:t>
        <a:bodyPr/>
        <a:lstStyle/>
        <a:p>
          <a:endParaRPr lang="en-US"/>
        </a:p>
      </dgm:t>
    </dgm:pt>
    <dgm:pt modelId="{09B3317C-905D-4E41-BB1B-9EFA3D83BDBF}">
      <dgm:prSet/>
      <dgm:spPr/>
      <dgm:t>
        <a:bodyPr/>
        <a:lstStyle/>
        <a:p>
          <a:r>
            <a:rPr lang="en-US"/>
            <a:t>Assess risk of reducing prices</a:t>
          </a:r>
        </a:p>
      </dgm:t>
    </dgm:pt>
    <dgm:pt modelId="{5158274A-CB5A-47F2-8C58-47BCD188B347}" type="parTrans" cxnId="{D720176F-3CB4-4574-A721-1A5D6F636257}">
      <dgm:prSet/>
      <dgm:spPr/>
      <dgm:t>
        <a:bodyPr/>
        <a:lstStyle/>
        <a:p>
          <a:endParaRPr lang="en-US"/>
        </a:p>
      </dgm:t>
    </dgm:pt>
    <dgm:pt modelId="{EDE177FE-AA44-40E1-9C34-EAB0FAFA7B7A}" type="sibTrans" cxnId="{D720176F-3CB4-4574-A721-1A5D6F636257}">
      <dgm:prSet/>
      <dgm:spPr/>
      <dgm:t>
        <a:bodyPr/>
        <a:lstStyle/>
        <a:p>
          <a:endParaRPr lang="en-US"/>
        </a:p>
      </dgm:t>
    </dgm:pt>
    <dgm:pt modelId="{18807E69-AF2B-44AD-8DF8-85499BDBE1C5}">
      <dgm:prSet/>
      <dgm:spPr/>
      <dgm:t>
        <a:bodyPr/>
        <a:lstStyle/>
        <a:p>
          <a:r>
            <a:rPr lang="en-US"/>
            <a:t>Maintain or increase market share</a:t>
          </a:r>
        </a:p>
      </dgm:t>
    </dgm:pt>
    <dgm:pt modelId="{F500D4C2-4CED-4120-91A6-7A7E3F8E7B68}" type="parTrans" cxnId="{4AF05731-2C9D-4E26-8D0F-229D596C20D6}">
      <dgm:prSet/>
      <dgm:spPr/>
      <dgm:t>
        <a:bodyPr/>
        <a:lstStyle/>
        <a:p>
          <a:endParaRPr lang="en-US"/>
        </a:p>
      </dgm:t>
    </dgm:pt>
    <dgm:pt modelId="{0CACFF60-CEDA-4FF0-B5EF-573086E178C0}" type="sibTrans" cxnId="{4AF05731-2C9D-4E26-8D0F-229D596C20D6}">
      <dgm:prSet/>
      <dgm:spPr/>
      <dgm:t>
        <a:bodyPr/>
        <a:lstStyle/>
        <a:p>
          <a:endParaRPr lang="en-US"/>
        </a:p>
      </dgm:t>
    </dgm:pt>
    <dgm:pt modelId="{46E702B0-AC0A-486A-A52C-1DE7B30E6C9B}">
      <dgm:prSet/>
      <dgm:spPr/>
      <dgm:t>
        <a:bodyPr/>
        <a:lstStyle/>
        <a:p>
          <a:r>
            <a:rPr lang="en-US"/>
            <a:t>What is your research question? (i.e., hypothesis)</a:t>
          </a:r>
        </a:p>
      </dgm:t>
    </dgm:pt>
    <dgm:pt modelId="{2187A6C5-DC7A-49CA-8751-E99610E28778}" type="parTrans" cxnId="{3ACD5AD2-9377-494B-922E-A862A89AEE52}">
      <dgm:prSet/>
      <dgm:spPr/>
      <dgm:t>
        <a:bodyPr/>
        <a:lstStyle/>
        <a:p>
          <a:endParaRPr lang="en-US"/>
        </a:p>
      </dgm:t>
    </dgm:pt>
    <dgm:pt modelId="{DD45F1A2-EC4C-46DA-94C4-396AAC0209DD}" type="sibTrans" cxnId="{3ACD5AD2-9377-494B-922E-A862A89AEE52}">
      <dgm:prSet/>
      <dgm:spPr/>
      <dgm:t>
        <a:bodyPr/>
        <a:lstStyle/>
        <a:p>
          <a:endParaRPr lang="en-US"/>
        </a:p>
      </dgm:t>
    </dgm:pt>
    <dgm:pt modelId="{285B8AF8-12E0-4D1B-9969-A25671A856B3}">
      <dgm:prSet/>
      <dgm:spPr/>
      <dgm:t>
        <a:bodyPr/>
        <a:lstStyle/>
        <a:p>
          <a:r>
            <a:rPr lang="en-US"/>
            <a:t>The focus of GE is cost minimization; with production costs down during COVID-19, should GE lower its prices or keep them the same?</a:t>
          </a:r>
        </a:p>
      </dgm:t>
    </dgm:pt>
    <dgm:pt modelId="{98DAAB1F-CDD2-482C-9AB3-C2CFC2641184}" type="parTrans" cxnId="{F5A0BB8D-01D7-4F0F-816D-891979AC23F3}">
      <dgm:prSet/>
      <dgm:spPr/>
      <dgm:t>
        <a:bodyPr/>
        <a:lstStyle/>
        <a:p>
          <a:endParaRPr lang="en-US"/>
        </a:p>
      </dgm:t>
    </dgm:pt>
    <dgm:pt modelId="{47B9EA17-EFAC-4694-A2C3-538D700E4D06}" type="sibTrans" cxnId="{F5A0BB8D-01D7-4F0F-816D-891979AC23F3}">
      <dgm:prSet/>
      <dgm:spPr/>
      <dgm:t>
        <a:bodyPr/>
        <a:lstStyle/>
        <a:p>
          <a:endParaRPr lang="en-US"/>
        </a:p>
      </dgm:t>
    </dgm:pt>
    <dgm:pt modelId="{7AFBE66A-07FD-4AF7-AC65-250F1153060C}">
      <dgm:prSet/>
      <dgm:spPr/>
      <dgm:t>
        <a:bodyPr/>
        <a:lstStyle/>
        <a:p>
          <a:r>
            <a:rPr lang="en-US"/>
            <a:t>What does the literature say about your research context &amp; question?  Experience?</a:t>
          </a:r>
        </a:p>
      </dgm:t>
    </dgm:pt>
    <dgm:pt modelId="{58740B6C-55D7-4AB6-8B12-72DE2A0BAA80}" type="parTrans" cxnId="{E1857717-7DA2-4FC3-9460-08F2AEB6C24A}">
      <dgm:prSet/>
      <dgm:spPr/>
      <dgm:t>
        <a:bodyPr/>
        <a:lstStyle/>
        <a:p>
          <a:endParaRPr lang="en-US"/>
        </a:p>
      </dgm:t>
    </dgm:pt>
    <dgm:pt modelId="{72ECC729-137C-461F-8432-B55C2C7CC37E}" type="sibTrans" cxnId="{E1857717-7DA2-4FC3-9460-08F2AEB6C24A}">
      <dgm:prSet/>
      <dgm:spPr/>
      <dgm:t>
        <a:bodyPr/>
        <a:lstStyle/>
        <a:p>
          <a:endParaRPr lang="en-US"/>
        </a:p>
      </dgm:t>
    </dgm:pt>
    <dgm:pt modelId="{66DE3041-A06C-4986-A40C-640CF5EB9751}">
      <dgm:prSet/>
      <dgm:spPr/>
      <dgm:t>
        <a:bodyPr/>
        <a:lstStyle/>
        <a:p>
          <a:r>
            <a:rPr lang="en-US"/>
            <a:t>GE currently supporting demand for affordable, quality engines</a:t>
          </a:r>
        </a:p>
      </dgm:t>
    </dgm:pt>
    <dgm:pt modelId="{DFC6F5D8-6835-4CB2-818D-EB6D1ECE2B0E}" type="parTrans" cxnId="{3B2499EA-469D-494B-96AB-75130B81355E}">
      <dgm:prSet/>
      <dgm:spPr/>
      <dgm:t>
        <a:bodyPr/>
        <a:lstStyle/>
        <a:p>
          <a:endParaRPr lang="en-US"/>
        </a:p>
      </dgm:t>
    </dgm:pt>
    <dgm:pt modelId="{CC99E2ED-93ED-4535-AA12-4FA473FAA93C}" type="sibTrans" cxnId="{3B2499EA-469D-494B-96AB-75130B81355E}">
      <dgm:prSet/>
      <dgm:spPr/>
      <dgm:t>
        <a:bodyPr/>
        <a:lstStyle/>
        <a:p>
          <a:endParaRPr lang="en-US"/>
        </a:p>
      </dgm:t>
    </dgm:pt>
    <dgm:pt modelId="{817F85BE-7FC5-4447-8AAA-00CDBEE9C4E9}">
      <dgm:prSet/>
      <dgm:spPr/>
      <dgm:t>
        <a:bodyPr/>
        <a:lstStyle/>
        <a:p>
          <a:r>
            <a:rPr lang="en-US"/>
            <a:t>Shift to development of higher quality product drives cost increase</a:t>
          </a:r>
        </a:p>
      </dgm:t>
    </dgm:pt>
    <dgm:pt modelId="{ED7AE624-676A-4591-B839-AB7AF32C5985}" type="parTrans" cxnId="{54C958F0-0E3E-4F3C-9B10-C388A6ACC2FC}">
      <dgm:prSet/>
      <dgm:spPr/>
      <dgm:t>
        <a:bodyPr/>
        <a:lstStyle/>
        <a:p>
          <a:endParaRPr lang="en-US"/>
        </a:p>
      </dgm:t>
    </dgm:pt>
    <dgm:pt modelId="{0E5BEB04-9C90-4255-B234-94358681FBCC}" type="sibTrans" cxnId="{54C958F0-0E3E-4F3C-9B10-C388A6ACC2FC}">
      <dgm:prSet/>
      <dgm:spPr/>
      <dgm:t>
        <a:bodyPr/>
        <a:lstStyle/>
        <a:p>
          <a:endParaRPr lang="en-US"/>
        </a:p>
      </dgm:t>
    </dgm:pt>
    <dgm:pt modelId="{B37E23D5-692E-4907-979E-313875885D5F}">
      <dgm:prSet/>
      <dgm:spPr/>
      <dgm:t>
        <a:bodyPr/>
        <a:lstStyle/>
        <a:p>
          <a:r>
            <a:rPr lang="en-US"/>
            <a:t>Cost increase often passed to consumer, reducing sales</a:t>
          </a:r>
        </a:p>
      </dgm:t>
    </dgm:pt>
    <dgm:pt modelId="{888C0DC9-989E-4FD9-8993-0D6285D4725D}" type="parTrans" cxnId="{139B4620-CD54-4A06-AD57-24F10E37EDF3}">
      <dgm:prSet/>
      <dgm:spPr/>
      <dgm:t>
        <a:bodyPr/>
        <a:lstStyle/>
        <a:p>
          <a:endParaRPr lang="en-US"/>
        </a:p>
      </dgm:t>
    </dgm:pt>
    <dgm:pt modelId="{69A32EA1-F8B1-4D3C-BDFB-7EA2CDE03775}" type="sibTrans" cxnId="{139B4620-CD54-4A06-AD57-24F10E37EDF3}">
      <dgm:prSet/>
      <dgm:spPr/>
      <dgm:t>
        <a:bodyPr/>
        <a:lstStyle/>
        <a:p>
          <a:endParaRPr lang="en-US"/>
        </a:p>
      </dgm:t>
    </dgm:pt>
    <dgm:pt modelId="{A08C1A12-C17D-43DD-B3A9-1641E4F4CDC2}">
      <dgm:prSet/>
      <dgm:spPr/>
      <dgm:t>
        <a:bodyPr/>
        <a:lstStyle/>
        <a:p>
          <a:r>
            <a:rPr lang="en-US"/>
            <a:t>Higher quality products drive higher maintenance costs, conflicting with GE's cost minimization strategy</a:t>
          </a:r>
        </a:p>
      </dgm:t>
    </dgm:pt>
    <dgm:pt modelId="{19B3F2D5-A192-4899-A0EA-7DA5C3030842}" type="parTrans" cxnId="{9312A9AC-6A08-432F-953F-8855963E5AB7}">
      <dgm:prSet/>
      <dgm:spPr/>
      <dgm:t>
        <a:bodyPr/>
        <a:lstStyle/>
        <a:p>
          <a:endParaRPr lang="en-US"/>
        </a:p>
      </dgm:t>
    </dgm:pt>
    <dgm:pt modelId="{FD5DAAF7-212E-4D97-94AE-BAA30833EB07}" type="sibTrans" cxnId="{9312A9AC-6A08-432F-953F-8855963E5AB7}">
      <dgm:prSet/>
      <dgm:spPr/>
      <dgm:t>
        <a:bodyPr/>
        <a:lstStyle/>
        <a:p>
          <a:endParaRPr lang="en-US"/>
        </a:p>
      </dgm:t>
    </dgm:pt>
    <dgm:pt modelId="{665A576D-C267-470C-BA4E-61D5BB256D62}">
      <dgm:prSet/>
      <dgm:spPr/>
      <dgm:t>
        <a:bodyPr/>
        <a:lstStyle/>
        <a:p>
          <a:r>
            <a:rPr lang="en-US"/>
            <a:t>What are the key elements necessary to answer your research question? (i.e., research model)</a:t>
          </a:r>
        </a:p>
      </dgm:t>
    </dgm:pt>
    <dgm:pt modelId="{2CB61F6A-0EAD-47D7-9499-BFC7022FDC0E}" type="parTrans" cxnId="{792CB3A9-EAEB-4C51-8FD2-E043B3FD12F4}">
      <dgm:prSet/>
      <dgm:spPr/>
      <dgm:t>
        <a:bodyPr/>
        <a:lstStyle/>
        <a:p>
          <a:endParaRPr lang="en-US"/>
        </a:p>
      </dgm:t>
    </dgm:pt>
    <dgm:pt modelId="{43249EC0-7FF4-400C-939A-25B713E4EA70}" type="sibTrans" cxnId="{792CB3A9-EAEB-4C51-8FD2-E043B3FD12F4}">
      <dgm:prSet/>
      <dgm:spPr/>
      <dgm:t>
        <a:bodyPr/>
        <a:lstStyle/>
        <a:p>
          <a:endParaRPr lang="en-US"/>
        </a:p>
      </dgm:t>
    </dgm:pt>
    <dgm:pt modelId="{8A0647C7-A02C-457D-B378-1D9CFEA881D4}">
      <dgm:prSet/>
      <dgm:spPr/>
      <dgm:t>
        <a:bodyPr/>
        <a:lstStyle/>
        <a:p>
          <a:r>
            <a:rPr lang="en-US"/>
            <a:t>Secondary Data – Articles, journals, Open-Source data</a:t>
          </a:r>
        </a:p>
      </dgm:t>
    </dgm:pt>
    <dgm:pt modelId="{2C8BD048-D0A5-428C-8C10-64B6F3EB9622}" type="parTrans" cxnId="{5ACE7023-0514-451A-9411-96C683E38CFD}">
      <dgm:prSet/>
      <dgm:spPr/>
      <dgm:t>
        <a:bodyPr/>
        <a:lstStyle/>
        <a:p>
          <a:endParaRPr lang="en-US"/>
        </a:p>
      </dgm:t>
    </dgm:pt>
    <dgm:pt modelId="{992B271F-CD80-4155-8140-2A9692504657}" type="sibTrans" cxnId="{5ACE7023-0514-451A-9411-96C683E38CFD}">
      <dgm:prSet/>
      <dgm:spPr/>
      <dgm:t>
        <a:bodyPr/>
        <a:lstStyle/>
        <a:p>
          <a:endParaRPr lang="en-US"/>
        </a:p>
      </dgm:t>
    </dgm:pt>
    <dgm:pt modelId="{DF0FE1CA-7769-4D60-9AD4-E1A9E1090E08}">
      <dgm:prSet/>
      <dgm:spPr/>
      <dgm:t>
        <a:bodyPr/>
        <a:lstStyle/>
        <a:p>
          <a:r>
            <a:rPr lang="en-US"/>
            <a:t>Quantitative Data – Market Research, Sales, Production Forecast, Competitor Pricing &amp; Sales</a:t>
          </a:r>
        </a:p>
      </dgm:t>
    </dgm:pt>
    <dgm:pt modelId="{060AD9F0-2619-42B3-BD4B-0E59ECF13BFF}" type="parTrans" cxnId="{F2AEF097-0C72-4B2D-81D9-285386F9D9A7}">
      <dgm:prSet/>
      <dgm:spPr/>
      <dgm:t>
        <a:bodyPr/>
        <a:lstStyle/>
        <a:p>
          <a:endParaRPr lang="en-US"/>
        </a:p>
      </dgm:t>
    </dgm:pt>
    <dgm:pt modelId="{3597B59F-79B9-49C9-8A94-8A3D7E1DC2FB}" type="sibTrans" cxnId="{F2AEF097-0C72-4B2D-81D9-285386F9D9A7}">
      <dgm:prSet/>
      <dgm:spPr/>
      <dgm:t>
        <a:bodyPr/>
        <a:lstStyle/>
        <a:p>
          <a:endParaRPr lang="en-US"/>
        </a:p>
      </dgm:t>
    </dgm:pt>
    <dgm:pt modelId="{11861745-E1FE-42F8-9D94-7F33C5FAFA30}" type="pres">
      <dgm:prSet presAssocID="{14E05BA4-0A18-48C2-81E4-9FBEB288800A}" presName="linear" presStyleCnt="0">
        <dgm:presLayoutVars>
          <dgm:animLvl val="lvl"/>
          <dgm:resizeHandles val="exact"/>
        </dgm:presLayoutVars>
      </dgm:prSet>
      <dgm:spPr/>
    </dgm:pt>
    <dgm:pt modelId="{41249FED-CAA5-44D2-8D51-3D700BE61B01}" type="pres">
      <dgm:prSet presAssocID="{5B249169-B98B-416E-8C66-21E65E09FE68}" presName="parentText" presStyleLbl="node1" presStyleIdx="0" presStyleCnt="4">
        <dgm:presLayoutVars>
          <dgm:chMax val="0"/>
          <dgm:bulletEnabled val="1"/>
        </dgm:presLayoutVars>
      </dgm:prSet>
      <dgm:spPr/>
    </dgm:pt>
    <dgm:pt modelId="{5DB8D6CE-872E-4D97-9B57-2D5E67006FE5}" type="pres">
      <dgm:prSet presAssocID="{5B249169-B98B-416E-8C66-21E65E09FE68}" presName="childText" presStyleLbl="revTx" presStyleIdx="0" presStyleCnt="4">
        <dgm:presLayoutVars>
          <dgm:bulletEnabled val="1"/>
        </dgm:presLayoutVars>
      </dgm:prSet>
      <dgm:spPr/>
    </dgm:pt>
    <dgm:pt modelId="{4475419D-A121-4905-AC15-AD937812EF0F}" type="pres">
      <dgm:prSet presAssocID="{46E702B0-AC0A-486A-A52C-1DE7B30E6C9B}" presName="parentText" presStyleLbl="node1" presStyleIdx="1" presStyleCnt="4">
        <dgm:presLayoutVars>
          <dgm:chMax val="0"/>
          <dgm:bulletEnabled val="1"/>
        </dgm:presLayoutVars>
      </dgm:prSet>
      <dgm:spPr/>
    </dgm:pt>
    <dgm:pt modelId="{516C5A2C-775E-4E25-A87E-22169E861E9F}" type="pres">
      <dgm:prSet presAssocID="{46E702B0-AC0A-486A-A52C-1DE7B30E6C9B}" presName="childText" presStyleLbl="revTx" presStyleIdx="1" presStyleCnt="4">
        <dgm:presLayoutVars>
          <dgm:bulletEnabled val="1"/>
        </dgm:presLayoutVars>
      </dgm:prSet>
      <dgm:spPr/>
    </dgm:pt>
    <dgm:pt modelId="{8F867150-BCB8-4350-ABEB-62360721703B}" type="pres">
      <dgm:prSet presAssocID="{7AFBE66A-07FD-4AF7-AC65-250F1153060C}" presName="parentText" presStyleLbl="node1" presStyleIdx="2" presStyleCnt="4">
        <dgm:presLayoutVars>
          <dgm:chMax val="0"/>
          <dgm:bulletEnabled val="1"/>
        </dgm:presLayoutVars>
      </dgm:prSet>
      <dgm:spPr/>
    </dgm:pt>
    <dgm:pt modelId="{3A0EBF61-AD66-486A-B319-D8B0157E0B05}" type="pres">
      <dgm:prSet presAssocID="{7AFBE66A-07FD-4AF7-AC65-250F1153060C}" presName="childText" presStyleLbl="revTx" presStyleIdx="2" presStyleCnt="4">
        <dgm:presLayoutVars>
          <dgm:bulletEnabled val="1"/>
        </dgm:presLayoutVars>
      </dgm:prSet>
      <dgm:spPr/>
    </dgm:pt>
    <dgm:pt modelId="{691BC136-A5D2-404A-86FE-DE5C85855870}" type="pres">
      <dgm:prSet presAssocID="{665A576D-C267-470C-BA4E-61D5BB256D62}" presName="parentText" presStyleLbl="node1" presStyleIdx="3" presStyleCnt="4">
        <dgm:presLayoutVars>
          <dgm:chMax val="0"/>
          <dgm:bulletEnabled val="1"/>
        </dgm:presLayoutVars>
      </dgm:prSet>
      <dgm:spPr/>
    </dgm:pt>
    <dgm:pt modelId="{2EF59812-D79E-4F9B-9D8B-7EE47297B73E}" type="pres">
      <dgm:prSet presAssocID="{665A576D-C267-470C-BA4E-61D5BB256D62}" presName="childText" presStyleLbl="revTx" presStyleIdx="3" presStyleCnt="4">
        <dgm:presLayoutVars>
          <dgm:bulletEnabled val="1"/>
        </dgm:presLayoutVars>
      </dgm:prSet>
      <dgm:spPr/>
    </dgm:pt>
  </dgm:ptLst>
  <dgm:cxnLst>
    <dgm:cxn modelId="{CF6C4F0A-44BE-4538-A7BA-6F8C28652C24}" type="presOf" srcId="{7AFBE66A-07FD-4AF7-AC65-250F1153060C}" destId="{8F867150-BCB8-4350-ABEB-62360721703B}" srcOrd="0" destOrd="0" presId="urn:microsoft.com/office/officeart/2005/8/layout/vList2"/>
    <dgm:cxn modelId="{56FB0217-60DA-46B9-932B-5E6E67C362FE}" type="presOf" srcId="{8A0647C7-A02C-457D-B378-1D9CFEA881D4}" destId="{2EF59812-D79E-4F9B-9D8B-7EE47297B73E}" srcOrd="0" destOrd="0" presId="urn:microsoft.com/office/officeart/2005/8/layout/vList2"/>
    <dgm:cxn modelId="{E1857717-7DA2-4FC3-9460-08F2AEB6C24A}" srcId="{14E05BA4-0A18-48C2-81E4-9FBEB288800A}" destId="{7AFBE66A-07FD-4AF7-AC65-250F1153060C}" srcOrd="2" destOrd="0" parTransId="{58740B6C-55D7-4AB6-8B12-72DE2A0BAA80}" sibTransId="{72ECC729-137C-461F-8432-B55C2C7CC37E}"/>
    <dgm:cxn modelId="{C47E8B17-CCD9-4366-9DA8-2E3BCDCC1EBB}" type="presOf" srcId="{66DE3041-A06C-4986-A40C-640CF5EB9751}" destId="{3A0EBF61-AD66-486A-B319-D8B0157E0B05}" srcOrd="0" destOrd="0" presId="urn:microsoft.com/office/officeart/2005/8/layout/vList2"/>
    <dgm:cxn modelId="{139B4620-CD54-4A06-AD57-24F10E37EDF3}" srcId="{817F85BE-7FC5-4447-8AAA-00CDBEE9C4E9}" destId="{B37E23D5-692E-4907-979E-313875885D5F}" srcOrd="0" destOrd="0" parTransId="{888C0DC9-989E-4FD9-8993-0D6285D4725D}" sibTransId="{69A32EA1-F8B1-4D3C-BDFB-7EA2CDE03775}"/>
    <dgm:cxn modelId="{5ACE7023-0514-451A-9411-96C683E38CFD}" srcId="{665A576D-C267-470C-BA4E-61D5BB256D62}" destId="{8A0647C7-A02C-457D-B378-1D9CFEA881D4}" srcOrd="0" destOrd="0" parTransId="{2C8BD048-D0A5-428C-8C10-64B6F3EB9622}" sibTransId="{992B271F-CD80-4155-8140-2A9692504657}"/>
    <dgm:cxn modelId="{4AF05731-2C9D-4E26-8D0F-229D596C20D6}" srcId="{5B249169-B98B-416E-8C66-21E65E09FE68}" destId="{18807E69-AF2B-44AD-8DF8-85499BDBE1C5}" srcOrd="3" destOrd="0" parTransId="{F500D4C2-4CED-4120-91A6-7A7E3F8E7B68}" sibTransId="{0CACFF60-CEDA-4FF0-B5EF-573086E178C0}"/>
    <dgm:cxn modelId="{A7F35961-C7A6-4A1C-9BFB-7E0D5F2F396C}" srcId="{5B249169-B98B-416E-8C66-21E65E09FE68}" destId="{5A0B38A9-B029-4124-A420-F06BB69BA204}" srcOrd="1" destOrd="0" parTransId="{0566570B-685A-4262-B541-76389B6275EE}" sibTransId="{2385BDD4-3D81-429E-A50C-568ABEB8DBCC}"/>
    <dgm:cxn modelId="{5DECBA41-8958-4317-94EE-F525D521F09A}" type="presOf" srcId="{195686F5-3F3D-452E-9B5C-4E493E6C46E3}" destId="{5DB8D6CE-872E-4D97-9B57-2D5E67006FE5}" srcOrd="0" destOrd="0" presId="urn:microsoft.com/office/officeart/2005/8/layout/vList2"/>
    <dgm:cxn modelId="{610DAF44-B75A-4A8D-A26E-9A611708546D}" type="presOf" srcId="{5B249169-B98B-416E-8C66-21E65E09FE68}" destId="{41249FED-CAA5-44D2-8D51-3D700BE61B01}" srcOrd="0" destOrd="0" presId="urn:microsoft.com/office/officeart/2005/8/layout/vList2"/>
    <dgm:cxn modelId="{16503667-E49C-4A7F-ADF3-DDC53A10B487}" type="presOf" srcId="{09B3317C-905D-4E41-BB1B-9EFA3D83BDBF}" destId="{5DB8D6CE-872E-4D97-9B57-2D5E67006FE5}" srcOrd="0" destOrd="2" presId="urn:microsoft.com/office/officeart/2005/8/layout/vList2"/>
    <dgm:cxn modelId="{D720176F-3CB4-4574-A721-1A5D6F636257}" srcId="{5B249169-B98B-416E-8C66-21E65E09FE68}" destId="{09B3317C-905D-4E41-BB1B-9EFA3D83BDBF}" srcOrd="2" destOrd="0" parTransId="{5158274A-CB5A-47F2-8C58-47BCD188B347}" sibTransId="{EDE177FE-AA44-40E1-9C34-EAB0FAFA7B7A}"/>
    <dgm:cxn modelId="{7D00AA70-7F31-4BD8-873B-7FA46BD02512}" type="presOf" srcId="{DF0FE1CA-7769-4D60-9AD4-E1A9E1090E08}" destId="{2EF59812-D79E-4F9B-9D8B-7EE47297B73E}" srcOrd="0" destOrd="1" presId="urn:microsoft.com/office/officeart/2005/8/layout/vList2"/>
    <dgm:cxn modelId="{6A854B76-FD13-467D-8715-A22A36B1F85F}" srcId="{5B249169-B98B-416E-8C66-21E65E09FE68}" destId="{195686F5-3F3D-452E-9B5C-4E493E6C46E3}" srcOrd="0" destOrd="0" parTransId="{7448CEDB-19D0-4395-9743-9BD5404E38FB}" sibTransId="{E1219C54-5EB8-427F-BAA6-71002CE1CE28}"/>
    <dgm:cxn modelId="{FCF1D57A-EEDC-44AF-9EDD-9403FFB7C038}" type="presOf" srcId="{285B8AF8-12E0-4D1B-9969-A25671A856B3}" destId="{516C5A2C-775E-4E25-A87E-22169E861E9F}" srcOrd="0" destOrd="0" presId="urn:microsoft.com/office/officeart/2005/8/layout/vList2"/>
    <dgm:cxn modelId="{F5A0BB8D-01D7-4F0F-816D-891979AC23F3}" srcId="{46E702B0-AC0A-486A-A52C-1DE7B30E6C9B}" destId="{285B8AF8-12E0-4D1B-9969-A25671A856B3}" srcOrd="0" destOrd="0" parTransId="{98DAAB1F-CDD2-482C-9AB3-C2CFC2641184}" sibTransId="{47B9EA17-EFAC-4694-A2C3-538D700E4D06}"/>
    <dgm:cxn modelId="{F2AEF097-0C72-4B2D-81D9-285386F9D9A7}" srcId="{665A576D-C267-470C-BA4E-61D5BB256D62}" destId="{DF0FE1CA-7769-4D60-9AD4-E1A9E1090E08}" srcOrd="1" destOrd="0" parTransId="{060AD9F0-2619-42B3-BD4B-0E59ECF13BFF}" sibTransId="{3597B59F-79B9-49C9-8A94-8A3D7E1DC2FB}"/>
    <dgm:cxn modelId="{ACB45E9E-4170-48C3-86DE-6CA7D7225761}" type="presOf" srcId="{665A576D-C267-470C-BA4E-61D5BB256D62}" destId="{691BC136-A5D2-404A-86FE-DE5C85855870}" srcOrd="0" destOrd="0" presId="urn:microsoft.com/office/officeart/2005/8/layout/vList2"/>
    <dgm:cxn modelId="{792CB3A9-EAEB-4C51-8FD2-E043B3FD12F4}" srcId="{14E05BA4-0A18-48C2-81E4-9FBEB288800A}" destId="{665A576D-C267-470C-BA4E-61D5BB256D62}" srcOrd="3" destOrd="0" parTransId="{2CB61F6A-0EAD-47D7-9499-BFC7022FDC0E}" sibTransId="{43249EC0-7FF4-400C-939A-25B713E4EA70}"/>
    <dgm:cxn modelId="{9312A9AC-6A08-432F-953F-8855963E5AB7}" srcId="{817F85BE-7FC5-4447-8AAA-00CDBEE9C4E9}" destId="{A08C1A12-C17D-43DD-B3A9-1641E4F4CDC2}" srcOrd="1" destOrd="0" parTransId="{19B3F2D5-A192-4899-A0EA-7DA5C3030842}" sibTransId="{FD5DAAF7-212E-4D97-94AE-BAA30833EB07}"/>
    <dgm:cxn modelId="{3DE990B1-6821-45FF-8911-4EA32EB803AF}" srcId="{14E05BA4-0A18-48C2-81E4-9FBEB288800A}" destId="{5B249169-B98B-416E-8C66-21E65E09FE68}" srcOrd="0" destOrd="0" parTransId="{51FDF2E3-334C-4645-8ADF-AD45210038C9}" sibTransId="{D6A8964E-16CF-4465-AC72-593A24BC89B0}"/>
    <dgm:cxn modelId="{6340C1BA-FF8C-4FC7-8243-4C082AC68E92}" type="presOf" srcId="{5A0B38A9-B029-4124-A420-F06BB69BA204}" destId="{5DB8D6CE-872E-4D97-9B57-2D5E67006FE5}" srcOrd="0" destOrd="1" presId="urn:microsoft.com/office/officeart/2005/8/layout/vList2"/>
    <dgm:cxn modelId="{A53EFECB-9F8C-45D1-BA46-02F322B87B48}" type="presOf" srcId="{B37E23D5-692E-4907-979E-313875885D5F}" destId="{3A0EBF61-AD66-486A-B319-D8B0157E0B05}" srcOrd="0" destOrd="2" presId="urn:microsoft.com/office/officeart/2005/8/layout/vList2"/>
    <dgm:cxn modelId="{3ACD5AD2-9377-494B-922E-A862A89AEE52}" srcId="{14E05BA4-0A18-48C2-81E4-9FBEB288800A}" destId="{46E702B0-AC0A-486A-A52C-1DE7B30E6C9B}" srcOrd="1" destOrd="0" parTransId="{2187A6C5-DC7A-49CA-8751-E99610E28778}" sibTransId="{DD45F1A2-EC4C-46DA-94C4-396AAC0209DD}"/>
    <dgm:cxn modelId="{99C6CFDF-AA4C-413F-AF3B-31F40AB82E06}" type="presOf" srcId="{46E702B0-AC0A-486A-A52C-1DE7B30E6C9B}" destId="{4475419D-A121-4905-AC15-AD937812EF0F}" srcOrd="0" destOrd="0" presId="urn:microsoft.com/office/officeart/2005/8/layout/vList2"/>
    <dgm:cxn modelId="{1C63B1E9-8FA6-47B6-82B5-E5F6E1A347B1}" type="presOf" srcId="{817F85BE-7FC5-4447-8AAA-00CDBEE9C4E9}" destId="{3A0EBF61-AD66-486A-B319-D8B0157E0B05}" srcOrd="0" destOrd="1" presId="urn:microsoft.com/office/officeart/2005/8/layout/vList2"/>
    <dgm:cxn modelId="{3B2499EA-469D-494B-96AB-75130B81355E}" srcId="{7AFBE66A-07FD-4AF7-AC65-250F1153060C}" destId="{66DE3041-A06C-4986-A40C-640CF5EB9751}" srcOrd="0" destOrd="0" parTransId="{DFC6F5D8-6835-4CB2-818D-EB6D1ECE2B0E}" sibTransId="{CC99E2ED-93ED-4535-AA12-4FA473FAA93C}"/>
    <dgm:cxn modelId="{7C8B0BED-0AED-40CB-9083-D97999A9C5FE}" type="presOf" srcId="{A08C1A12-C17D-43DD-B3A9-1641E4F4CDC2}" destId="{3A0EBF61-AD66-486A-B319-D8B0157E0B05}" srcOrd="0" destOrd="3" presId="urn:microsoft.com/office/officeart/2005/8/layout/vList2"/>
    <dgm:cxn modelId="{54C958F0-0E3E-4F3C-9B10-C388A6ACC2FC}" srcId="{7AFBE66A-07FD-4AF7-AC65-250F1153060C}" destId="{817F85BE-7FC5-4447-8AAA-00CDBEE9C4E9}" srcOrd="1" destOrd="0" parTransId="{ED7AE624-676A-4591-B839-AB7AF32C5985}" sibTransId="{0E5BEB04-9C90-4255-B234-94358681FBCC}"/>
    <dgm:cxn modelId="{1052FBF6-0FAE-48B2-B183-29388BA26D8C}" type="presOf" srcId="{18807E69-AF2B-44AD-8DF8-85499BDBE1C5}" destId="{5DB8D6CE-872E-4D97-9B57-2D5E67006FE5}" srcOrd="0" destOrd="3" presId="urn:microsoft.com/office/officeart/2005/8/layout/vList2"/>
    <dgm:cxn modelId="{57E4F8FD-BE8B-42A2-80BC-2EFF0A858039}" type="presOf" srcId="{14E05BA4-0A18-48C2-81E4-9FBEB288800A}" destId="{11861745-E1FE-42F8-9D94-7F33C5FAFA30}" srcOrd="0" destOrd="0" presId="urn:microsoft.com/office/officeart/2005/8/layout/vList2"/>
    <dgm:cxn modelId="{37968B35-5123-42BD-A2CD-9DBFCD085B23}" type="presParOf" srcId="{11861745-E1FE-42F8-9D94-7F33C5FAFA30}" destId="{41249FED-CAA5-44D2-8D51-3D700BE61B01}" srcOrd="0" destOrd="0" presId="urn:microsoft.com/office/officeart/2005/8/layout/vList2"/>
    <dgm:cxn modelId="{0DD1F210-2913-4F16-A01A-54B197316DD7}" type="presParOf" srcId="{11861745-E1FE-42F8-9D94-7F33C5FAFA30}" destId="{5DB8D6CE-872E-4D97-9B57-2D5E67006FE5}" srcOrd="1" destOrd="0" presId="urn:microsoft.com/office/officeart/2005/8/layout/vList2"/>
    <dgm:cxn modelId="{71DF47CC-2F80-428E-8845-28931BAAB4E8}" type="presParOf" srcId="{11861745-E1FE-42F8-9D94-7F33C5FAFA30}" destId="{4475419D-A121-4905-AC15-AD937812EF0F}" srcOrd="2" destOrd="0" presId="urn:microsoft.com/office/officeart/2005/8/layout/vList2"/>
    <dgm:cxn modelId="{C48305CC-B8A8-47FC-92CC-964A2AE93536}" type="presParOf" srcId="{11861745-E1FE-42F8-9D94-7F33C5FAFA30}" destId="{516C5A2C-775E-4E25-A87E-22169E861E9F}" srcOrd="3" destOrd="0" presId="urn:microsoft.com/office/officeart/2005/8/layout/vList2"/>
    <dgm:cxn modelId="{57CC7FA6-ABA5-4214-8D8C-87D6B80EA4B6}" type="presParOf" srcId="{11861745-E1FE-42F8-9D94-7F33C5FAFA30}" destId="{8F867150-BCB8-4350-ABEB-62360721703B}" srcOrd="4" destOrd="0" presId="urn:microsoft.com/office/officeart/2005/8/layout/vList2"/>
    <dgm:cxn modelId="{524FBC19-A183-41E2-B342-5DC097F11858}" type="presParOf" srcId="{11861745-E1FE-42F8-9D94-7F33C5FAFA30}" destId="{3A0EBF61-AD66-486A-B319-D8B0157E0B05}" srcOrd="5" destOrd="0" presId="urn:microsoft.com/office/officeart/2005/8/layout/vList2"/>
    <dgm:cxn modelId="{90861E83-2726-4116-B025-CE12A0030C92}" type="presParOf" srcId="{11861745-E1FE-42F8-9D94-7F33C5FAFA30}" destId="{691BC136-A5D2-404A-86FE-DE5C85855870}" srcOrd="6" destOrd="0" presId="urn:microsoft.com/office/officeart/2005/8/layout/vList2"/>
    <dgm:cxn modelId="{B4F0A5EB-ACDD-44EE-81DD-FFC54A3D1021}" type="presParOf" srcId="{11861745-E1FE-42F8-9D94-7F33C5FAFA30}" destId="{2EF59812-D79E-4F9B-9D8B-7EE47297B73E}"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444BD2-6C5E-4CCB-AC3B-4194BC521D0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4F6DF8E-0098-454F-9271-208915B8CA9A}">
      <dgm:prSet phldrT="[Text]"/>
      <dgm:spPr/>
      <dgm:t>
        <a:bodyPr/>
        <a:lstStyle/>
        <a:p>
          <a:pPr rtl="0"/>
          <a:r>
            <a:rPr lang="en-US">
              <a:latin typeface="Century Schoolbook" panose="02040604050505020304"/>
            </a:rPr>
            <a:t>Proposed Plan</a:t>
          </a:r>
          <a:endParaRPr lang="en-US"/>
        </a:p>
      </dgm:t>
    </dgm:pt>
    <dgm:pt modelId="{0B7A87C1-602B-4157-9686-66B25A86111D}" type="parTrans" cxnId="{52C68AAB-D38F-47A2-BB9C-42D91B9A4236}">
      <dgm:prSet/>
      <dgm:spPr/>
      <dgm:t>
        <a:bodyPr/>
        <a:lstStyle/>
        <a:p>
          <a:endParaRPr lang="en-US"/>
        </a:p>
      </dgm:t>
    </dgm:pt>
    <dgm:pt modelId="{AEE4F29E-0F7C-468D-8343-4BCAC79196B7}" type="sibTrans" cxnId="{52C68AAB-D38F-47A2-BB9C-42D91B9A4236}">
      <dgm:prSet/>
      <dgm:spPr/>
      <dgm:t>
        <a:bodyPr/>
        <a:lstStyle/>
        <a:p>
          <a:endParaRPr lang="en-US"/>
        </a:p>
      </dgm:t>
    </dgm:pt>
    <dgm:pt modelId="{784BEAE2-7C65-4EF9-AA92-AB92EB451AA4}">
      <dgm:prSet phldrT="[Text]"/>
      <dgm:spPr/>
      <dgm:t>
        <a:bodyPr anchor="ctr"/>
        <a:lstStyle/>
        <a:p>
          <a:r>
            <a:rPr lang="en-US"/>
            <a:t>Reduce Costs</a:t>
          </a:r>
        </a:p>
      </dgm:t>
    </dgm:pt>
    <dgm:pt modelId="{ECE51C94-C0BD-49FF-A0EA-714E4D0CC740}" type="parTrans" cxnId="{53F6EF90-5CAA-4F9A-AA10-472F62447DD2}">
      <dgm:prSet/>
      <dgm:spPr/>
      <dgm:t>
        <a:bodyPr/>
        <a:lstStyle/>
        <a:p>
          <a:endParaRPr lang="en-US"/>
        </a:p>
      </dgm:t>
    </dgm:pt>
    <dgm:pt modelId="{F39B2FBC-7401-497E-9B3A-DCFDE10F85A2}" type="sibTrans" cxnId="{53F6EF90-5CAA-4F9A-AA10-472F62447DD2}">
      <dgm:prSet/>
      <dgm:spPr/>
      <dgm:t>
        <a:bodyPr/>
        <a:lstStyle/>
        <a:p>
          <a:endParaRPr lang="en-US"/>
        </a:p>
      </dgm:t>
    </dgm:pt>
    <dgm:pt modelId="{6A7CE06B-C660-47D9-99F4-98519936B6E4}">
      <dgm:prSet phldrT="[Text]"/>
      <dgm:spPr/>
      <dgm:t>
        <a:bodyPr/>
        <a:lstStyle/>
        <a:p>
          <a:r>
            <a:rPr lang="en-US"/>
            <a:t>Limitations</a:t>
          </a:r>
        </a:p>
      </dgm:t>
    </dgm:pt>
    <dgm:pt modelId="{04636732-7689-4EB6-A452-1F2C734AA2B4}" type="parTrans" cxnId="{2772C056-EDB4-45CB-AAB5-B1AD5E7F6AB4}">
      <dgm:prSet/>
      <dgm:spPr/>
      <dgm:t>
        <a:bodyPr/>
        <a:lstStyle/>
        <a:p>
          <a:endParaRPr lang="en-US"/>
        </a:p>
      </dgm:t>
    </dgm:pt>
    <dgm:pt modelId="{CEF38549-9A6A-4FC4-A61A-FCD7BF5524C4}" type="sibTrans" cxnId="{2772C056-EDB4-45CB-AAB5-B1AD5E7F6AB4}">
      <dgm:prSet/>
      <dgm:spPr/>
      <dgm:t>
        <a:bodyPr/>
        <a:lstStyle/>
        <a:p>
          <a:endParaRPr lang="en-US"/>
        </a:p>
      </dgm:t>
    </dgm:pt>
    <dgm:pt modelId="{6A7738F8-9527-46AB-BFDE-EAF283BAAEB5}">
      <dgm:prSet phldrT="[Text]"/>
      <dgm:spPr/>
      <dgm:t>
        <a:bodyPr anchor="ctr"/>
        <a:lstStyle/>
        <a:p>
          <a:r>
            <a:rPr lang="en-US"/>
            <a:t>Reducing Costs</a:t>
          </a:r>
        </a:p>
      </dgm:t>
    </dgm:pt>
    <dgm:pt modelId="{9156F0B8-EA43-4608-A632-43C8E7122C8D}" type="parTrans" cxnId="{C56F586A-10F0-402B-94A1-8A78A74860F4}">
      <dgm:prSet/>
      <dgm:spPr/>
      <dgm:t>
        <a:bodyPr/>
        <a:lstStyle/>
        <a:p>
          <a:endParaRPr lang="en-US"/>
        </a:p>
      </dgm:t>
    </dgm:pt>
    <dgm:pt modelId="{AFB2F176-B46A-44E4-9245-29A01706D9BB}" type="sibTrans" cxnId="{C56F586A-10F0-402B-94A1-8A78A74860F4}">
      <dgm:prSet/>
      <dgm:spPr/>
      <dgm:t>
        <a:bodyPr/>
        <a:lstStyle/>
        <a:p>
          <a:endParaRPr lang="en-US"/>
        </a:p>
      </dgm:t>
    </dgm:pt>
    <dgm:pt modelId="{A22B4CB7-C203-4F5A-B04A-0F14D8B555D7}">
      <dgm:prSet/>
      <dgm:spPr/>
      <dgm:t>
        <a:bodyPr/>
        <a:lstStyle/>
        <a:p>
          <a:r>
            <a:rPr lang="en-US"/>
            <a:t>Expected Results</a:t>
          </a:r>
        </a:p>
      </dgm:t>
    </dgm:pt>
    <dgm:pt modelId="{8E8C2C07-E8F7-4B06-8F33-BFAC283DBDD4}" type="parTrans" cxnId="{08A69B87-05AE-4E13-AB48-86948B8C703E}">
      <dgm:prSet/>
      <dgm:spPr/>
      <dgm:t>
        <a:bodyPr/>
        <a:lstStyle/>
        <a:p>
          <a:endParaRPr lang="en-US"/>
        </a:p>
      </dgm:t>
    </dgm:pt>
    <dgm:pt modelId="{0476943A-08D5-4359-8CD6-3FB69CB5DE2D}" type="sibTrans" cxnId="{08A69B87-05AE-4E13-AB48-86948B8C703E}">
      <dgm:prSet/>
      <dgm:spPr/>
      <dgm:t>
        <a:bodyPr/>
        <a:lstStyle/>
        <a:p>
          <a:endParaRPr lang="en-US"/>
        </a:p>
      </dgm:t>
    </dgm:pt>
    <dgm:pt modelId="{05966218-7FE7-418E-BEE5-EB867CFBBAD3}">
      <dgm:prSet/>
      <dgm:spPr/>
      <dgm:t>
        <a:bodyPr anchor="ctr"/>
        <a:lstStyle/>
        <a:p>
          <a:pPr rtl="0"/>
          <a:r>
            <a:rPr lang="en-US">
              <a:latin typeface="Century Schoolbook" panose="02040604050505020304"/>
            </a:rPr>
            <a:t>Increase Revenue</a:t>
          </a:r>
          <a:endParaRPr lang="en-US"/>
        </a:p>
      </dgm:t>
    </dgm:pt>
    <dgm:pt modelId="{184AD0C8-F757-46B5-9DBF-98572C3D8C71}" type="parTrans" cxnId="{C609943D-1BD7-44A7-B119-F871C4561BCC}">
      <dgm:prSet/>
      <dgm:spPr/>
      <dgm:t>
        <a:bodyPr/>
        <a:lstStyle/>
        <a:p>
          <a:endParaRPr lang="en-US"/>
        </a:p>
      </dgm:t>
    </dgm:pt>
    <dgm:pt modelId="{04790AEB-87AD-4B61-A5E3-67428EFEE705}" type="sibTrans" cxnId="{C609943D-1BD7-44A7-B119-F871C4561BCC}">
      <dgm:prSet/>
      <dgm:spPr/>
      <dgm:t>
        <a:bodyPr/>
        <a:lstStyle/>
        <a:p>
          <a:endParaRPr lang="en-US"/>
        </a:p>
      </dgm:t>
    </dgm:pt>
    <dgm:pt modelId="{B728A646-43CD-44B8-84DA-BD452670019A}">
      <dgm:prSet/>
      <dgm:spPr/>
      <dgm:t>
        <a:bodyPr/>
        <a:lstStyle/>
        <a:p>
          <a:r>
            <a:rPr lang="en-US"/>
            <a:t>Data Collection</a:t>
          </a:r>
        </a:p>
      </dgm:t>
    </dgm:pt>
    <dgm:pt modelId="{40D8701E-86E2-44B1-973D-A3DC82E02681}" type="parTrans" cxnId="{C0489D62-C4E7-4C2B-980F-0E8C9311A14B}">
      <dgm:prSet/>
      <dgm:spPr/>
      <dgm:t>
        <a:bodyPr/>
        <a:lstStyle/>
        <a:p>
          <a:endParaRPr lang="en-US"/>
        </a:p>
      </dgm:t>
    </dgm:pt>
    <dgm:pt modelId="{093F1594-631A-4E49-8C05-64D7A65411B8}" type="sibTrans" cxnId="{C0489D62-C4E7-4C2B-980F-0E8C9311A14B}">
      <dgm:prSet/>
      <dgm:spPr/>
      <dgm:t>
        <a:bodyPr/>
        <a:lstStyle/>
        <a:p>
          <a:endParaRPr lang="en-US"/>
        </a:p>
      </dgm:t>
    </dgm:pt>
    <dgm:pt modelId="{0B1BEAE1-892D-4C92-B9AB-E4FB02DADA50}">
      <dgm:prSet/>
      <dgm:spPr/>
      <dgm:t>
        <a:bodyPr anchor="ctr"/>
        <a:lstStyle/>
        <a:p>
          <a:r>
            <a:rPr lang="en-US"/>
            <a:t>Quantitative</a:t>
          </a:r>
        </a:p>
      </dgm:t>
    </dgm:pt>
    <dgm:pt modelId="{08DF22AE-EF76-4914-B8CF-F88FC83617C1}" type="parTrans" cxnId="{1D8E04F2-6A9A-4315-913C-3995E44734BC}">
      <dgm:prSet/>
      <dgm:spPr/>
      <dgm:t>
        <a:bodyPr/>
        <a:lstStyle/>
        <a:p>
          <a:endParaRPr lang="en-US"/>
        </a:p>
      </dgm:t>
    </dgm:pt>
    <dgm:pt modelId="{99FC60EE-C289-42B9-8A7C-C52C781091E2}" type="sibTrans" cxnId="{1D8E04F2-6A9A-4315-913C-3995E44734BC}">
      <dgm:prSet/>
      <dgm:spPr/>
      <dgm:t>
        <a:bodyPr/>
        <a:lstStyle/>
        <a:p>
          <a:endParaRPr lang="en-US"/>
        </a:p>
      </dgm:t>
    </dgm:pt>
    <dgm:pt modelId="{BED59D0C-0147-4804-9BDB-D4D853C83270}">
      <dgm:prSet/>
      <dgm:spPr/>
      <dgm:t>
        <a:bodyPr anchor="ctr"/>
        <a:lstStyle/>
        <a:p>
          <a:pPr rtl="0"/>
          <a:r>
            <a:rPr lang="en-US">
              <a:latin typeface="Century Schoolbook" panose="02040604050505020304"/>
            </a:rPr>
            <a:t>Primary &amp; Secondary</a:t>
          </a:r>
          <a:endParaRPr lang="en-US"/>
        </a:p>
      </dgm:t>
    </dgm:pt>
    <dgm:pt modelId="{5471810E-1B79-4EC4-9EFC-1911A0156DBA}" type="parTrans" cxnId="{DC245FD9-3A2E-4128-B9F2-F06B701D15E1}">
      <dgm:prSet/>
      <dgm:spPr/>
      <dgm:t>
        <a:bodyPr/>
        <a:lstStyle/>
        <a:p>
          <a:endParaRPr lang="en-US"/>
        </a:p>
      </dgm:t>
    </dgm:pt>
    <dgm:pt modelId="{0D287464-8F9D-48FC-81F8-413FE2B5500F}" type="sibTrans" cxnId="{DC245FD9-3A2E-4128-B9F2-F06B701D15E1}">
      <dgm:prSet/>
      <dgm:spPr/>
      <dgm:t>
        <a:bodyPr/>
        <a:lstStyle/>
        <a:p>
          <a:endParaRPr lang="en-US"/>
        </a:p>
      </dgm:t>
    </dgm:pt>
    <dgm:pt modelId="{08C67314-DDD0-422C-AC3F-A2DDF0CE9314}">
      <dgm:prSet phldrT="[Text]"/>
      <dgm:spPr/>
      <dgm:t>
        <a:bodyPr anchor="ctr"/>
        <a:lstStyle/>
        <a:p>
          <a:r>
            <a:rPr lang="en-US"/>
            <a:t>Market</a:t>
          </a:r>
        </a:p>
      </dgm:t>
    </dgm:pt>
    <dgm:pt modelId="{F195098E-9812-48C3-8F9A-DCDD139D25FF}" type="parTrans" cxnId="{634EC4E9-0BE5-436A-8176-611FDAC9F1FF}">
      <dgm:prSet/>
      <dgm:spPr/>
      <dgm:t>
        <a:bodyPr/>
        <a:lstStyle/>
        <a:p>
          <a:endParaRPr lang="en-US"/>
        </a:p>
      </dgm:t>
    </dgm:pt>
    <dgm:pt modelId="{172D1D7E-0A9A-4538-9F7B-F824ECA05E25}" type="sibTrans" cxnId="{634EC4E9-0BE5-436A-8176-611FDAC9F1FF}">
      <dgm:prSet/>
      <dgm:spPr/>
      <dgm:t>
        <a:bodyPr/>
        <a:lstStyle/>
        <a:p>
          <a:endParaRPr lang="en-US"/>
        </a:p>
      </dgm:t>
    </dgm:pt>
    <dgm:pt modelId="{0A48BAB9-308F-4127-8B9E-117B138D7D88}">
      <dgm:prSet/>
      <dgm:spPr/>
      <dgm:t>
        <a:bodyPr anchor="ctr"/>
        <a:lstStyle/>
        <a:p>
          <a:r>
            <a:rPr lang="en-US">
              <a:latin typeface="Century Schoolbook" panose="02040604050505020304"/>
            </a:rPr>
            <a:t>Increase</a:t>
          </a:r>
          <a:r>
            <a:rPr lang="en-US"/>
            <a:t> Market Share</a:t>
          </a:r>
        </a:p>
      </dgm:t>
    </dgm:pt>
    <dgm:pt modelId="{52CCD3F8-5641-42AF-B564-1A464ED9864B}" type="parTrans" cxnId="{61B6E049-44C7-408D-BE7D-BAC548A6BD99}">
      <dgm:prSet/>
      <dgm:spPr/>
      <dgm:t>
        <a:bodyPr/>
        <a:lstStyle/>
        <a:p>
          <a:endParaRPr lang="en-US"/>
        </a:p>
      </dgm:t>
    </dgm:pt>
    <dgm:pt modelId="{3B9CBBB8-D432-40E6-B2BB-5048C22B6A12}" type="sibTrans" cxnId="{61B6E049-44C7-408D-BE7D-BAC548A6BD99}">
      <dgm:prSet/>
      <dgm:spPr/>
      <dgm:t>
        <a:bodyPr/>
        <a:lstStyle/>
        <a:p>
          <a:endParaRPr lang="en-US"/>
        </a:p>
      </dgm:t>
    </dgm:pt>
    <dgm:pt modelId="{283DCB4A-7E41-4357-8A4D-99AC3608C214}">
      <dgm:prSet phldrT="[Text]"/>
      <dgm:spPr/>
      <dgm:t>
        <a:bodyPr anchor="ctr"/>
        <a:lstStyle/>
        <a:p>
          <a:r>
            <a:rPr lang="en-US"/>
            <a:t>Maintain Sells Price</a:t>
          </a:r>
        </a:p>
      </dgm:t>
    </dgm:pt>
    <dgm:pt modelId="{537DC208-50CE-4E06-BAAA-4C2E29DC109D}" type="parTrans" cxnId="{3510C8A3-9044-4BB1-916A-A167C9CF60A5}">
      <dgm:prSet/>
      <dgm:spPr/>
    </dgm:pt>
    <dgm:pt modelId="{A046576C-2291-4C9B-9E40-9BDF676114E1}" type="sibTrans" cxnId="{3510C8A3-9044-4BB1-916A-A167C9CF60A5}">
      <dgm:prSet/>
      <dgm:spPr/>
      <dgm:t>
        <a:bodyPr/>
        <a:lstStyle/>
        <a:p>
          <a:endParaRPr lang="en-US"/>
        </a:p>
      </dgm:t>
    </dgm:pt>
    <dgm:pt modelId="{0512D731-0DD9-4928-BC54-479E530E828D}" type="pres">
      <dgm:prSet presAssocID="{29444BD2-6C5E-4CCB-AC3B-4194BC521D00}" presName="Name0" presStyleCnt="0">
        <dgm:presLayoutVars>
          <dgm:dir/>
          <dgm:animLvl val="lvl"/>
          <dgm:resizeHandles/>
        </dgm:presLayoutVars>
      </dgm:prSet>
      <dgm:spPr/>
    </dgm:pt>
    <dgm:pt modelId="{452B1CEA-E2F6-4E52-85C4-0B23711BD51B}" type="pres">
      <dgm:prSet presAssocID="{84F6DF8E-0098-454F-9271-208915B8CA9A}" presName="linNode" presStyleCnt="0"/>
      <dgm:spPr/>
    </dgm:pt>
    <dgm:pt modelId="{147F201A-030C-42E5-A7A0-7A9E0733D3A9}" type="pres">
      <dgm:prSet presAssocID="{84F6DF8E-0098-454F-9271-208915B8CA9A}" presName="parentShp" presStyleLbl="node1" presStyleIdx="0" presStyleCnt="4">
        <dgm:presLayoutVars>
          <dgm:bulletEnabled val="1"/>
        </dgm:presLayoutVars>
      </dgm:prSet>
      <dgm:spPr/>
    </dgm:pt>
    <dgm:pt modelId="{727251BF-896A-4302-928B-F43E7A539FE8}" type="pres">
      <dgm:prSet presAssocID="{84F6DF8E-0098-454F-9271-208915B8CA9A}" presName="childShp" presStyleLbl="bgAccFollowNode1" presStyleIdx="0" presStyleCnt="4">
        <dgm:presLayoutVars>
          <dgm:bulletEnabled val="1"/>
        </dgm:presLayoutVars>
      </dgm:prSet>
      <dgm:spPr/>
    </dgm:pt>
    <dgm:pt modelId="{056774BA-EF8B-46DF-87B2-90DD12E03A97}" type="pres">
      <dgm:prSet presAssocID="{AEE4F29E-0F7C-468D-8343-4BCAC79196B7}" presName="spacing" presStyleCnt="0"/>
      <dgm:spPr/>
    </dgm:pt>
    <dgm:pt modelId="{B0994811-2291-4F01-BC14-5AB42C2B5756}" type="pres">
      <dgm:prSet presAssocID="{B728A646-43CD-44B8-84DA-BD452670019A}" presName="linNode" presStyleCnt="0"/>
      <dgm:spPr/>
    </dgm:pt>
    <dgm:pt modelId="{15EB60C9-B01A-4D12-9827-7CCA65202D1F}" type="pres">
      <dgm:prSet presAssocID="{B728A646-43CD-44B8-84DA-BD452670019A}" presName="parentShp" presStyleLbl="node1" presStyleIdx="1" presStyleCnt="4">
        <dgm:presLayoutVars>
          <dgm:bulletEnabled val="1"/>
        </dgm:presLayoutVars>
      </dgm:prSet>
      <dgm:spPr/>
    </dgm:pt>
    <dgm:pt modelId="{6E877FC3-CC48-47F1-906B-C2D401D6F827}" type="pres">
      <dgm:prSet presAssocID="{B728A646-43CD-44B8-84DA-BD452670019A}" presName="childShp" presStyleLbl="bgAccFollowNode1" presStyleIdx="1" presStyleCnt="4">
        <dgm:presLayoutVars>
          <dgm:bulletEnabled val="1"/>
        </dgm:presLayoutVars>
      </dgm:prSet>
      <dgm:spPr/>
    </dgm:pt>
    <dgm:pt modelId="{E1AEF054-FF87-45D2-A26D-20C694F18E5D}" type="pres">
      <dgm:prSet presAssocID="{093F1594-631A-4E49-8C05-64D7A65411B8}" presName="spacing" presStyleCnt="0"/>
      <dgm:spPr/>
    </dgm:pt>
    <dgm:pt modelId="{C8E448B3-480D-4B06-A27B-BC1CC2581D2F}" type="pres">
      <dgm:prSet presAssocID="{A22B4CB7-C203-4F5A-B04A-0F14D8B555D7}" presName="linNode" presStyleCnt="0"/>
      <dgm:spPr/>
    </dgm:pt>
    <dgm:pt modelId="{E2BE2EA4-A7A3-4730-BAFF-EC3013FFBA96}" type="pres">
      <dgm:prSet presAssocID="{A22B4CB7-C203-4F5A-B04A-0F14D8B555D7}" presName="parentShp" presStyleLbl="node1" presStyleIdx="2" presStyleCnt="4">
        <dgm:presLayoutVars>
          <dgm:bulletEnabled val="1"/>
        </dgm:presLayoutVars>
      </dgm:prSet>
      <dgm:spPr/>
    </dgm:pt>
    <dgm:pt modelId="{F65F27B0-03D0-4633-B8DA-0308CA85817E}" type="pres">
      <dgm:prSet presAssocID="{A22B4CB7-C203-4F5A-B04A-0F14D8B555D7}" presName="childShp" presStyleLbl="bgAccFollowNode1" presStyleIdx="2" presStyleCnt="4">
        <dgm:presLayoutVars>
          <dgm:bulletEnabled val="1"/>
        </dgm:presLayoutVars>
      </dgm:prSet>
      <dgm:spPr/>
    </dgm:pt>
    <dgm:pt modelId="{922F604B-22BD-409B-BB6C-9B8FA182076C}" type="pres">
      <dgm:prSet presAssocID="{0476943A-08D5-4359-8CD6-3FB69CB5DE2D}" presName="spacing" presStyleCnt="0"/>
      <dgm:spPr/>
    </dgm:pt>
    <dgm:pt modelId="{8CD1DE50-E950-4CB6-8CA9-EC4E752C77DF}" type="pres">
      <dgm:prSet presAssocID="{6A7CE06B-C660-47D9-99F4-98519936B6E4}" presName="linNode" presStyleCnt="0"/>
      <dgm:spPr/>
    </dgm:pt>
    <dgm:pt modelId="{CAC7268F-3ED0-4694-826A-A58F13D78C8E}" type="pres">
      <dgm:prSet presAssocID="{6A7CE06B-C660-47D9-99F4-98519936B6E4}" presName="parentShp" presStyleLbl="node1" presStyleIdx="3" presStyleCnt="4">
        <dgm:presLayoutVars>
          <dgm:bulletEnabled val="1"/>
        </dgm:presLayoutVars>
      </dgm:prSet>
      <dgm:spPr/>
    </dgm:pt>
    <dgm:pt modelId="{59058C58-CD3C-4CBC-865E-A2EFC96BD676}" type="pres">
      <dgm:prSet presAssocID="{6A7CE06B-C660-47D9-99F4-98519936B6E4}" presName="childShp" presStyleLbl="bgAccFollowNode1" presStyleIdx="3" presStyleCnt="4">
        <dgm:presLayoutVars>
          <dgm:bulletEnabled val="1"/>
        </dgm:presLayoutVars>
      </dgm:prSet>
      <dgm:spPr/>
    </dgm:pt>
  </dgm:ptLst>
  <dgm:cxnLst>
    <dgm:cxn modelId="{4438D700-59F5-4C2F-8B8C-1C4890C6FB7D}" type="presOf" srcId="{BED59D0C-0147-4804-9BDB-D4D853C83270}" destId="{6E877FC3-CC48-47F1-906B-C2D401D6F827}" srcOrd="0" destOrd="1" presId="urn:microsoft.com/office/officeart/2005/8/layout/vList6"/>
    <dgm:cxn modelId="{8728AC06-430E-4167-A22F-9A20F966EE78}" type="presOf" srcId="{283DCB4A-7E41-4357-8A4D-99AC3608C214}" destId="{727251BF-896A-4302-928B-F43E7A539FE8}" srcOrd="0" destOrd="1" presId="urn:microsoft.com/office/officeart/2005/8/layout/vList6"/>
    <dgm:cxn modelId="{4BD9AE0B-49BC-49FE-918D-8EAF8B20242D}" type="presOf" srcId="{0B1BEAE1-892D-4C92-B9AB-E4FB02DADA50}" destId="{6E877FC3-CC48-47F1-906B-C2D401D6F827}" srcOrd="0" destOrd="0" presId="urn:microsoft.com/office/officeart/2005/8/layout/vList6"/>
    <dgm:cxn modelId="{4008B31C-25BC-4FCB-8BB2-E50CD8109726}" type="presOf" srcId="{6A7738F8-9527-46AB-BFDE-EAF283BAAEB5}" destId="{59058C58-CD3C-4CBC-865E-A2EFC96BD676}" srcOrd="0" destOrd="0" presId="urn:microsoft.com/office/officeart/2005/8/layout/vList6"/>
    <dgm:cxn modelId="{75CAF934-757A-40DC-8D88-42AB63CDB0F9}" type="presOf" srcId="{08C67314-DDD0-422C-AC3F-A2DDF0CE9314}" destId="{59058C58-CD3C-4CBC-865E-A2EFC96BD676}" srcOrd="0" destOrd="1" presId="urn:microsoft.com/office/officeart/2005/8/layout/vList6"/>
    <dgm:cxn modelId="{C609943D-1BD7-44A7-B119-F871C4561BCC}" srcId="{A22B4CB7-C203-4F5A-B04A-0F14D8B555D7}" destId="{05966218-7FE7-418E-BEE5-EB867CFBBAD3}" srcOrd="0" destOrd="0" parTransId="{184AD0C8-F757-46B5-9DBF-98572C3D8C71}" sibTransId="{04790AEB-87AD-4B61-A5E3-67428EFEE705}"/>
    <dgm:cxn modelId="{C0489D62-C4E7-4C2B-980F-0E8C9311A14B}" srcId="{29444BD2-6C5E-4CCB-AC3B-4194BC521D00}" destId="{B728A646-43CD-44B8-84DA-BD452670019A}" srcOrd="1" destOrd="0" parTransId="{40D8701E-86E2-44B1-973D-A3DC82E02681}" sibTransId="{093F1594-631A-4E49-8C05-64D7A65411B8}"/>
    <dgm:cxn modelId="{7D791167-662A-4961-942D-432FA0FA4A0B}" type="presOf" srcId="{6A7CE06B-C660-47D9-99F4-98519936B6E4}" destId="{CAC7268F-3ED0-4694-826A-A58F13D78C8E}" srcOrd="0" destOrd="0" presId="urn:microsoft.com/office/officeart/2005/8/layout/vList6"/>
    <dgm:cxn modelId="{61B6E049-44C7-408D-BE7D-BAC548A6BD99}" srcId="{A22B4CB7-C203-4F5A-B04A-0F14D8B555D7}" destId="{0A48BAB9-308F-4127-8B9E-117B138D7D88}" srcOrd="1" destOrd="0" parTransId="{52CCD3F8-5641-42AF-B564-1A464ED9864B}" sibTransId="{3B9CBBB8-D432-40E6-B2BB-5048C22B6A12}"/>
    <dgm:cxn modelId="{C56F586A-10F0-402B-94A1-8A78A74860F4}" srcId="{6A7CE06B-C660-47D9-99F4-98519936B6E4}" destId="{6A7738F8-9527-46AB-BFDE-EAF283BAAEB5}" srcOrd="0" destOrd="0" parTransId="{9156F0B8-EA43-4608-A632-43C8E7122C8D}" sibTransId="{AFB2F176-B46A-44E4-9245-29A01706D9BB}"/>
    <dgm:cxn modelId="{E9E0F672-484D-4122-BDB7-8F6381B96B38}" type="presOf" srcId="{05966218-7FE7-418E-BEE5-EB867CFBBAD3}" destId="{F65F27B0-03D0-4633-B8DA-0308CA85817E}" srcOrd="0" destOrd="0" presId="urn:microsoft.com/office/officeart/2005/8/layout/vList6"/>
    <dgm:cxn modelId="{2772C056-EDB4-45CB-AAB5-B1AD5E7F6AB4}" srcId="{29444BD2-6C5E-4CCB-AC3B-4194BC521D00}" destId="{6A7CE06B-C660-47D9-99F4-98519936B6E4}" srcOrd="3" destOrd="0" parTransId="{04636732-7689-4EB6-A452-1F2C734AA2B4}" sibTransId="{CEF38549-9A6A-4FC4-A61A-FCD7BF5524C4}"/>
    <dgm:cxn modelId="{EA1BC957-8E07-4EB8-8306-27A62E39EAD8}" type="presOf" srcId="{84F6DF8E-0098-454F-9271-208915B8CA9A}" destId="{147F201A-030C-42E5-A7A0-7A9E0733D3A9}" srcOrd="0" destOrd="0" presId="urn:microsoft.com/office/officeart/2005/8/layout/vList6"/>
    <dgm:cxn modelId="{32FC1B7C-8AE7-4494-8FA3-F045FCD91478}" type="presOf" srcId="{0A48BAB9-308F-4127-8B9E-117B138D7D88}" destId="{F65F27B0-03D0-4633-B8DA-0308CA85817E}" srcOrd="0" destOrd="1" presId="urn:microsoft.com/office/officeart/2005/8/layout/vList6"/>
    <dgm:cxn modelId="{08A69B87-05AE-4E13-AB48-86948B8C703E}" srcId="{29444BD2-6C5E-4CCB-AC3B-4194BC521D00}" destId="{A22B4CB7-C203-4F5A-B04A-0F14D8B555D7}" srcOrd="2" destOrd="0" parTransId="{8E8C2C07-E8F7-4B06-8F33-BFAC283DBDD4}" sibTransId="{0476943A-08D5-4359-8CD6-3FB69CB5DE2D}"/>
    <dgm:cxn modelId="{53F6EF90-5CAA-4F9A-AA10-472F62447DD2}" srcId="{84F6DF8E-0098-454F-9271-208915B8CA9A}" destId="{784BEAE2-7C65-4EF9-AA92-AB92EB451AA4}" srcOrd="0" destOrd="0" parTransId="{ECE51C94-C0BD-49FF-A0EA-714E4D0CC740}" sibTransId="{F39B2FBC-7401-497E-9B3A-DCFDE10F85A2}"/>
    <dgm:cxn modelId="{82DB5791-B363-4B94-846E-B0C364C8AFAD}" type="presOf" srcId="{784BEAE2-7C65-4EF9-AA92-AB92EB451AA4}" destId="{727251BF-896A-4302-928B-F43E7A539FE8}" srcOrd="0" destOrd="0" presId="urn:microsoft.com/office/officeart/2005/8/layout/vList6"/>
    <dgm:cxn modelId="{6D17589E-F894-4444-B4FE-F31FAC7FF434}" type="presOf" srcId="{A22B4CB7-C203-4F5A-B04A-0F14D8B555D7}" destId="{E2BE2EA4-A7A3-4730-BAFF-EC3013FFBA96}" srcOrd="0" destOrd="0" presId="urn:microsoft.com/office/officeart/2005/8/layout/vList6"/>
    <dgm:cxn modelId="{3510C8A3-9044-4BB1-916A-A167C9CF60A5}" srcId="{84F6DF8E-0098-454F-9271-208915B8CA9A}" destId="{283DCB4A-7E41-4357-8A4D-99AC3608C214}" srcOrd="1" destOrd="0" parTransId="{537DC208-50CE-4E06-BAAA-4C2E29DC109D}" sibTransId="{A046576C-2291-4C9B-9E40-9BDF676114E1}"/>
    <dgm:cxn modelId="{52C68AAB-D38F-47A2-BB9C-42D91B9A4236}" srcId="{29444BD2-6C5E-4CCB-AC3B-4194BC521D00}" destId="{84F6DF8E-0098-454F-9271-208915B8CA9A}" srcOrd="0" destOrd="0" parTransId="{0B7A87C1-602B-4157-9686-66B25A86111D}" sibTransId="{AEE4F29E-0F7C-468D-8343-4BCAC79196B7}"/>
    <dgm:cxn modelId="{161C8DBC-A497-4D4F-B13F-3E6C6C8B9B9A}" type="presOf" srcId="{29444BD2-6C5E-4CCB-AC3B-4194BC521D00}" destId="{0512D731-0DD9-4928-BC54-479E530E828D}" srcOrd="0" destOrd="0" presId="urn:microsoft.com/office/officeart/2005/8/layout/vList6"/>
    <dgm:cxn modelId="{28FA16C0-240C-488F-B340-B93B15FE74C3}" type="presOf" srcId="{B728A646-43CD-44B8-84DA-BD452670019A}" destId="{15EB60C9-B01A-4D12-9827-7CCA65202D1F}" srcOrd="0" destOrd="0" presId="urn:microsoft.com/office/officeart/2005/8/layout/vList6"/>
    <dgm:cxn modelId="{DC245FD9-3A2E-4128-B9F2-F06B701D15E1}" srcId="{B728A646-43CD-44B8-84DA-BD452670019A}" destId="{BED59D0C-0147-4804-9BDB-D4D853C83270}" srcOrd="1" destOrd="0" parTransId="{5471810E-1B79-4EC4-9EFC-1911A0156DBA}" sibTransId="{0D287464-8F9D-48FC-81F8-413FE2B5500F}"/>
    <dgm:cxn modelId="{634EC4E9-0BE5-436A-8176-611FDAC9F1FF}" srcId="{6A7CE06B-C660-47D9-99F4-98519936B6E4}" destId="{08C67314-DDD0-422C-AC3F-A2DDF0CE9314}" srcOrd="1" destOrd="0" parTransId="{F195098E-9812-48C3-8F9A-DCDD139D25FF}" sibTransId="{172D1D7E-0A9A-4538-9F7B-F824ECA05E25}"/>
    <dgm:cxn modelId="{1D8E04F2-6A9A-4315-913C-3995E44734BC}" srcId="{B728A646-43CD-44B8-84DA-BD452670019A}" destId="{0B1BEAE1-892D-4C92-B9AB-E4FB02DADA50}" srcOrd="0" destOrd="0" parTransId="{08DF22AE-EF76-4914-B8CF-F88FC83617C1}" sibTransId="{99FC60EE-C289-42B9-8A7C-C52C781091E2}"/>
    <dgm:cxn modelId="{A72D2D3C-F382-45D6-A798-4EE1D06D1102}" type="presParOf" srcId="{0512D731-0DD9-4928-BC54-479E530E828D}" destId="{452B1CEA-E2F6-4E52-85C4-0B23711BD51B}" srcOrd="0" destOrd="0" presId="urn:microsoft.com/office/officeart/2005/8/layout/vList6"/>
    <dgm:cxn modelId="{03DF22EE-6FA6-41F6-9827-6C380C8D88AE}" type="presParOf" srcId="{452B1CEA-E2F6-4E52-85C4-0B23711BD51B}" destId="{147F201A-030C-42E5-A7A0-7A9E0733D3A9}" srcOrd="0" destOrd="0" presId="urn:microsoft.com/office/officeart/2005/8/layout/vList6"/>
    <dgm:cxn modelId="{96D991F6-AB27-447E-BC4E-5BC45288520C}" type="presParOf" srcId="{452B1CEA-E2F6-4E52-85C4-0B23711BD51B}" destId="{727251BF-896A-4302-928B-F43E7A539FE8}" srcOrd="1" destOrd="0" presId="urn:microsoft.com/office/officeart/2005/8/layout/vList6"/>
    <dgm:cxn modelId="{8449F149-F8ED-4F08-8F03-528D2685A15B}" type="presParOf" srcId="{0512D731-0DD9-4928-BC54-479E530E828D}" destId="{056774BA-EF8B-46DF-87B2-90DD12E03A97}" srcOrd="1" destOrd="0" presId="urn:microsoft.com/office/officeart/2005/8/layout/vList6"/>
    <dgm:cxn modelId="{6415CEFE-DA75-4898-A6CA-2ED3FEA794B7}" type="presParOf" srcId="{0512D731-0DD9-4928-BC54-479E530E828D}" destId="{B0994811-2291-4F01-BC14-5AB42C2B5756}" srcOrd="2" destOrd="0" presId="urn:microsoft.com/office/officeart/2005/8/layout/vList6"/>
    <dgm:cxn modelId="{6F6248EA-2C01-4F53-9B30-09B4BFF31B1E}" type="presParOf" srcId="{B0994811-2291-4F01-BC14-5AB42C2B5756}" destId="{15EB60C9-B01A-4D12-9827-7CCA65202D1F}" srcOrd="0" destOrd="0" presId="urn:microsoft.com/office/officeart/2005/8/layout/vList6"/>
    <dgm:cxn modelId="{C508F953-49BF-4C2A-9CD1-FEE50A38B759}" type="presParOf" srcId="{B0994811-2291-4F01-BC14-5AB42C2B5756}" destId="{6E877FC3-CC48-47F1-906B-C2D401D6F827}" srcOrd="1" destOrd="0" presId="urn:microsoft.com/office/officeart/2005/8/layout/vList6"/>
    <dgm:cxn modelId="{98BDD583-1AEA-4385-868E-875D48488B12}" type="presParOf" srcId="{0512D731-0DD9-4928-BC54-479E530E828D}" destId="{E1AEF054-FF87-45D2-A26D-20C694F18E5D}" srcOrd="3" destOrd="0" presId="urn:microsoft.com/office/officeart/2005/8/layout/vList6"/>
    <dgm:cxn modelId="{99ED785B-E36D-4DCB-B212-87B94CF43AE0}" type="presParOf" srcId="{0512D731-0DD9-4928-BC54-479E530E828D}" destId="{C8E448B3-480D-4B06-A27B-BC1CC2581D2F}" srcOrd="4" destOrd="0" presId="urn:microsoft.com/office/officeart/2005/8/layout/vList6"/>
    <dgm:cxn modelId="{701516FC-3BBC-4C34-9E4F-2F530C446E8E}" type="presParOf" srcId="{C8E448B3-480D-4B06-A27B-BC1CC2581D2F}" destId="{E2BE2EA4-A7A3-4730-BAFF-EC3013FFBA96}" srcOrd="0" destOrd="0" presId="urn:microsoft.com/office/officeart/2005/8/layout/vList6"/>
    <dgm:cxn modelId="{AB57DC70-2A02-401E-A900-B219B97E72D8}" type="presParOf" srcId="{C8E448B3-480D-4B06-A27B-BC1CC2581D2F}" destId="{F65F27B0-03D0-4633-B8DA-0308CA85817E}" srcOrd="1" destOrd="0" presId="urn:microsoft.com/office/officeart/2005/8/layout/vList6"/>
    <dgm:cxn modelId="{DB4D5AB8-1DDA-42C3-84D7-C08D5CD35D9A}" type="presParOf" srcId="{0512D731-0DD9-4928-BC54-479E530E828D}" destId="{922F604B-22BD-409B-BB6C-9B8FA182076C}" srcOrd="5" destOrd="0" presId="urn:microsoft.com/office/officeart/2005/8/layout/vList6"/>
    <dgm:cxn modelId="{AF28354F-D311-4B79-ABCE-801789CD8AA5}" type="presParOf" srcId="{0512D731-0DD9-4928-BC54-479E530E828D}" destId="{8CD1DE50-E950-4CB6-8CA9-EC4E752C77DF}" srcOrd="6" destOrd="0" presId="urn:microsoft.com/office/officeart/2005/8/layout/vList6"/>
    <dgm:cxn modelId="{D60E9D11-2C27-4F25-B6E5-C01D587F9133}" type="presParOf" srcId="{8CD1DE50-E950-4CB6-8CA9-EC4E752C77DF}" destId="{CAC7268F-3ED0-4694-826A-A58F13D78C8E}" srcOrd="0" destOrd="0" presId="urn:microsoft.com/office/officeart/2005/8/layout/vList6"/>
    <dgm:cxn modelId="{5F71FF4E-AE36-440A-A014-45C625C06BE6}" type="presParOf" srcId="{8CD1DE50-E950-4CB6-8CA9-EC4E752C77DF}" destId="{59058C58-CD3C-4CBC-865E-A2EFC96BD67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A68B05-A83E-4A01-B226-C81B2AB820D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2AAC4A7-963D-4E7B-B72E-BED7517E2F23}">
      <dgm:prSet/>
      <dgm:spPr/>
      <dgm:t>
        <a:bodyPr/>
        <a:lstStyle/>
        <a:p>
          <a:pPr rtl="0"/>
          <a:r>
            <a:rPr lang="en-US" b="1"/>
            <a:t>Airbus</a:t>
          </a:r>
          <a:r>
            <a:rPr lang="en-US" b="1">
              <a:latin typeface="Century Schoolbook" panose="02040604050505020304"/>
            </a:rPr>
            <a:t> – 320neo</a:t>
          </a:r>
          <a:endParaRPr lang="en-US"/>
        </a:p>
      </dgm:t>
    </dgm:pt>
    <dgm:pt modelId="{6F406ADA-1D10-458B-839C-FB7318391915}" type="parTrans" cxnId="{4788E7C2-E526-48B7-8A40-472046174DBE}">
      <dgm:prSet/>
      <dgm:spPr/>
      <dgm:t>
        <a:bodyPr/>
        <a:lstStyle/>
        <a:p>
          <a:endParaRPr lang="en-US"/>
        </a:p>
      </dgm:t>
    </dgm:pt>
    <dgm:pt modelId="{6D434BBD-077C-4899-91C4-810E1CE12645}" type="sibTrans" cxnId="{4788E7C2-E526-48B7-8A40-472046174DBE}">
      <dgm:prSet/>
      <dgm:spPr/>
      <dgm:t>
        <a:bodyPr/>
        <a:lstStyle/>
        <a:p>
          <a:endParaRPr lang="en-US"/>
        </a:p>
      </dgm:t>
    </dgm:pt>
    <dgm:pt modelId="{745B90E8-A1C8-4FD6-9FA0-D01ADAB99042}">
      <dgm:prSet/>
      <dgm:spPr/>
      <dgm:t>
        <a:bodyPr/>
        <a:lstStyle/>
        <a:p>
          <a:r>
            <a:rPr lang="en-US"/>
            <a:t>Pratty &amp; Whitney engine option vs. GE Aviation (CFM) engine option</a:t>
          </a:r>
        </a:p>
      </dgm:t>
    </dgm:pt>
    <dgm:pt modelId="{81D234C7-F4A2-4E3D-A076-9B55AA3EF185}" type="parTrans" cxnId="{2C6675C1-463C-4A74-A516-264F925A7A9F}">
      <dgm:prSet/>
      <dgm:spPr/>
      <dgm:t>
        <a:bodyPr/>
        <a:lstStyle/>
        <a:p>
          <a:endParaRPr lang="en-US"/>
        </a:p>
      </dgm:t>
    </dgm:pt>
    <dgm:pt modelId="{65F15F1E-A98E-4EDA-90A6-0B3D330F2AFE}" type="sibTrans" cxnId="{2C6675C1-463C-4A74-A516-264F925A7A9F}">
      <dgm:prSet/>
      <dgm:spPr/>
      <dgm:t>
        <a:bodyPr/>
        <a:lstStyle/>
        <a:p>
          <a:endParaRPr lang="en-US"/>
        </a:p>
      </dgm:t>
    </dgm:pt>
    <dgm:pt modelId="{4D7614ED-052F-4DE7-BBBA-04B421B70A9D}">
      <dgm:prSet/>
      <dgm:spPr/>
      <dgm:t>
        <a:bodyPr/>
        <a:lstStyle/>
        <a:p>
          <a:pPr rtl="0"/>
          <a:r>
            <a:rPr lang="en-US" b="1"/>
            <a:t>Boeing </a:t>
          </a:r>
          <a:r>
            <a:rPr lang="en-US" b="1">
              <a:latin typeface="Century Schoolbook" panose="02040604050505020304"/>
            </a:rPr>
            <a:t>– 737</a:t>
          </a:r>
          <a:r>
            <a:rPr lang="en-US" b="1"/>
            <a:t> MAX</a:t>
          </a:r>
          <a:endParaRPr lang="en-US"/>
        </a:p>
      </dgm:t>
    </dgm:pt>
    <dgm:pt modelId="{54082138-0934-45DC-B947-C7DEA50E5150}" type="parTrans" cxnId="{AE37F23C-74ED-43B6-9127-2071740CC87E}">
      <dgm:prSet/>
      <dgm:spPr/>
      <dgm:t>
        <a:bodyPr/>
        <a:lstStyle/>
        <a:p>
          <a:endParaRPr lang="en-US"/>
        </a:p>
      </dgm:t>
    </dgm:pt>
    <dgm:pt modelId="{CEF54F76-3511-4043-8AE3-301B310D70A1}" type="sibTrans" cxnId="{AE37F23C-74ED-43B6-9127-2071740CC87E}">
      <dgm:prSet/>
      <dgm:spPr/>
      <dgm:t>
        <a:bodyPr/>
        <a:lstStyle/>
        <a:p>
          <a:endParaRPr lang="en-US"/>
        </a:p>
      </dgm:t>
    </dgm:pt>
    <dgm:pt modelId="{31697952-DAD6-4A97-AD65-530B7519E5C0}">
      <dgm:prSet/>
      <dgm:spPr/>
      <dgm:t>
        <a:bodyPr/>
        <a:lstStyle/>
        <a:p>
          <a:pPr rtl="0"/>
          <a:r>
            <a:rPr lang="en-US"/>
            <a:t>Pushback – </a:t>
          </a:r>
          <a:r>
            <a:rPr lang="en-US">
              <a:latin typeface="Century Schoolbook" panose="02040604050505020304"/>
            </a:rPr>
            <a:t>Reduce</a:t>
          </a:r>
          <a:r>
            <a:rPr lang="en-US"/>
            <a:t> </a:t>
          </a:r>
          <a:r>
            <a:rPr lang="en-US">
              <a:latin typeface="Century Schoolbook" panose="02040604050505020304"/>
            </a:rPr>
            <a:t>Price</a:t>
          </a:r>
          <a:endParaRPr lang="en-US"/>
        </a:p>
      </dgm:t>
    </dgm:pt>
    <dgm:pt modelId="{A2CCDE9E-B321-41F9-9749-4F5B467E645A}" type="parTrans" cxnId="{93F088AD-E2C9-4CFC-BE7C-B23E12D64257}">
      <dgm:prSet/>
      <dgm:spPr/>
      <dgm:t>
        <a:bodyPr/>
        <a:lstStyle/>
        <a:p>
          <a:endParaRPr lang="en-US"/>
        </a:p>
      </dgm:t>
    </dgm:pt>
    <dgm:pt modelId="{E4CC2EBA-6874-4341-B1F5-876061A8E3E0}" type="sibTrans" cxnId="{93F088AD-E2C9-4CFC-BE7C-B23E12D64257}">
      <dgm:prSet/>
      <dgm:spPr/>
      <dgm:t>
        <a:bodyPr/>
        <a:lstStyle/>
        <a:p>
          <a:endParaRPr lang="en-US"/>
        </a:p>
      </dgm:t>
    </dgm:pt>
    <dgm:pt modelId="{1F6B0E33-9F4F-49E2-8976-791E1DD2B601}">
      <dgm:prSet/>
      <dgm:spPr/>
      <dgm:t>
        <a:bodyPr/>
        <a:lstStyle/>
        <a:p>
          <a:pPr rtl="0"/>
          <a:r>
            <a:rPr lang="en-US"/>
            <a:t>May </a:t>
          </a:r>
          <a:r>
            <a:rPr lang="en-US">
              <a:latin typeface="Century Schoolbook" panose="02040604050505020304"/>
            </a:rPr>
            <a:t>submit RFP</a:t>
          </a:r>
          <a:r>
            <a:rPr lang="en-US"/>
            <a:t> from competitors for additional engine options</a:t>
          </a:r>
        </a:p>
      </dgm:t>
    </dgm:pt>
    <dgm:pt modelId="{9AA60942-EFD4-47EB-B34B-7B6E816DAEE5}" type="parTrans" cxnId="{22D2C097-79E3-46DE-81EF-F545ABA16A43}">
      <dgm:prSet/>
      <dgm:spPr/>
      <dgm:t>
        <a:bodyPr/>
        <a:lstStyle/>
        <a:p>
          <a:endParaRPr lang="en-US"/>
        </a:p>
      </dgm:t>
    </dgm:pt>
    <dgm:pt modelId="{210012F7-6B2C-4ADD-977D-082AAC52324D}" type="sibTrans" cxnId="{22D2C097-79E3-46DE-81EF-F545ABA16A43}">
      <dgm:prSet/>
      <dgm:spPr/>
      <dgm:t>
        <a:bodyPr/>
        <a:lstStyle/>
        <a:p>
          <a:endParaRPr lang="en-US"/>
        </a:p>
      </dgm:t>
    </dgm:pt>
    <dgm:pt modelId="{D23FCA31-A8B4-4BD3-930C-59726B01E58F}">
      <dgm:prSet/>
      <dgm:spPr/>
      <dgm:t>
        <a:bodyPr/>
        <a:lstStyle/>
        <a:p>
          <a:pPr rtl="0"/>
          <a:r>
            <a:rPr lang="en-US"/>
            <a:t>Enormous</a:t>
          </a:r>
          <a:r>
            <a:rPr lang="en-US">
              <a:latin typeface="Century Schoolbook" panose="02040604050505020304"/>
            </a:rPr>
            <a:t> Cost</a:t>
          </a:r>
          <a:r>
            <a:rPr lang="en-US"/>
            <a:t> &amp; Risk – development, testing, qualification, etc.</a:t>
          </a:r>
        </a:p>
      </dgm:t>
    </dgm:pt>
    <dgm:pt modelId="{C70F8323-FA8C-4842-8765-2C284C3A7569}" type="parTrans" cxnId="{78976DA1-5DAD-497C-98AA-C5D6FEFDB2FB}">
      <dgm:prSet/>
      <dgm:spPr/>
      <dgm:t>
        <a:bodyPr/>
        <a:lstStyle/>
        <a:p>
          <a:endParaRPr lang="en-US"/>
        </a:p>
      </dgm:t>
    </dgm:pt>
    <dgm:pt modelId="{73C9DC34-710E-47B5-9F16-96789EBA07F1}" type="sibTrans" cxnId="{78976DA1-5DAD-497C-98AA-C5D6FEFDB2FB}">
      <dgm:prSet/>
      <dgm:spPr/>
      <dgm:t>
        <a:bodyPr/>
        <a:lstStyle/>
        <a:p>
          <a:endParaRPr lang="en-US"/>
        </a:p>
      </dgm:t>
    </dgm:pt>
    <dgm:pt modelId="{5DA5B2B8-CEDC-4153-86F0-74172D8605A9}">
      <dgm:prSet/>
      <dgm:spPr/>
      <dgm:t>
        <a:bodyPr/>
        <a:lstStyle/>
        <a:p>
          <a:pPr rtl="0"/>
          <a:r>
            <a:rPr lang="en-US" b="1"/>
            <a:t>Pratt &amp; Whitney</a:t>
          </a:r>
          <a:r>
            <a:rPr lang="en-US" b="1">
              <a:latin typeface="Century Schoolbook" panose="02040604050505020304"/>
            </a:rPr>
            <a:t> – </a:t>
          </a:r>
          <a:r>
            <a:rPr lang="en-US" b="1"/>
            <a:t>PurePower PW1100G-JM </a:t>
          </a:r>
        </a:p>
      </dgm:t>
    </dgm:pt>
    <dgm:pt modelId="{DD440B40-5D5A-4DC2-99E7-841E7B294FD8}" type="parTrans" cxnId="{8E582A94-5753-4C94-ABF5-BA0FF760ABC2}">
      <dgm:prSet/>
      <dgm:spPr/>
      <dgm:t>
        <a:bodyPr/>
        <a:lstStyle/>
        <a:p>
          <a:endParaRPr lang="en-US"/>
        </a:p>
      </dgm:t>
    </dgm:pt>
    <dgm:pt modelId="{1F4246E7-7CCE-41DB-B194-7E6B1B12A737}" type="sibTrans" cxnId="{8E582A94-5753-4C94-ABF5-BA0FF760ABC2}">
      <dgm:prSet/>
      <dgm:spPr/>
      <dgm:t>
        <a:bodyPr/>
        <a:lstStyle/>
        <a:p>
          <a:endParaRPr lang="en-US"/>
        </a:p>
      </dgm:t>
    </dgm:pt>
    <dgm:pt modelId="{412156E5-0725-428A-9725-1AB2A4055EA6}">
      <dgm:prSet/>
      <dgm:spPr/>
      <dgm:t>
        <a:bodyPr/>
        <a:lstStyle/>
        <a:p>
          <a:pPr rtl="0"/>
          <a:r>
            <a:rPr lang="en-US"/>
            <a:t>Reduce price for Airbus</a:t>
          </a:r>
          <a:r>
            <a:rPr lang="en-US">
              <a:latin typeface="Century Schoolbook" panose="02040604050505020304"/>
            </a:rPr>
            <a:t> 320neo (only other engine option)</a:t>
          </a:r>
          <a:endParaRPr lang="en-US"/>
        </a:p>
      </dgm:t>
    </dgm:pt>
    <dgm:pt modelId="{9BEF652A-9369-4F76-ADD0-B1AE7E59A54A}" type="parTrans" cxnId="{9DD0A1E4-ED61-45C4-9D19-3FDEE8C2F6D2}">
      <dgm:prSet/>
      <dgm:spPr/>
      <dgm:t>
        <a:bodyPr/>
        <a:lstStyle/>
        <a:p>
          <a:endParaRPr lang="en-US"/>
        </a:p>
      </dgm:t>
    </dgm:pt>
    <dgm:pt modelId="{00026A3F-7795-48ED-896E-63563B64ECB8}" type="sibTrans" cxnId="{9DD0A1E4-ED61-45C4-9D19-3FDEE8C2F6D2}">
      <dgm:prSet/>
      <dgm:spPr/>
      <dgm:t>
        <a:bodyPr/>
        <a:lstStyle/>
        <a:p>
          <a:endParaRPr lang="en-US"/>
        </a:p>
      </dgm:t>
    </dgm:pt>
    <dgm:pt modelId="{F47EF97E-1892-4776-A168-FB351EAEDA57}">
      <dgm:prSet/>
      <dgm:spPr/>
      <dgm:t>
        <a:bodyPr/>
        <a:lstStyle/>
        <a:p>
          <a:pPr rtl="0"/>
          <a:r>
            <a:rPr lang="en-US"/>
            <a:t>Submit </a:t>
          </a:r>
          <a:r>
            <a:rPr lang="en-US">
              <a:latin typeface="Century Schoolbook" panose="02040604050505020304"/>
            </a:rPr>
            <a:t>bid to</a:t>
          </a:r>
          <a:r>
            <a:rPr lang="en-US"/>
            <a:t> Boeing</a:t>
          </a:r>
        </a:p>
      </dgm:t>
    </dgm:pt>
    <dgm:pt modelId="{4F88A0BB-16F0-4BE5-AEE6-68CCF693E3D1}" type="parTrans" cxnId="{C3956CD0-DDFE-480D-AF7C-2D5894C6CFDB}">
      <dgm:prSet/>
      <dgm:spPr/>
      <dgm:t>
        <a:bodyPr/>
        <a:lstStyle/>
        <a:p>
          <a:endParaRPr lang="en-US"/>
        </a:p>
      </dgm:t>
    </dgm:pt>
    <dgm:pt modelId="{90FDC837-A96B-43A8-B727-1196047F0E8C}" type="sibTrans" cxnId="{C3956CD0-DDFE-480D-AF7C-2D5894C6CFDB}">
      <dgm:prSet/>
      <dgm:spPr/>
      <dgm:t>
        <a:bodyPr/>
        <a:lstStyle/>
        <a:p>
          <a:endParaRPr lang="en-US"/>
        </a:p>
      </dgm:t>
    </dgm:pt>
    <dgm:pt modelId="{E5A0C003-AFE1-4BEB-8CD1-B443870ABA40}">
      <dgm:prSet/>
      <dgm:spPr/>
      <dgm:t>
        <a:bodyPr/>
        <a:lstStyle/>
        <a:p>
          <a:pPr rtl="0"/>
          <a:r>
            <a:rPr lang="en-US" b="0"/>
            <a:t>Rolls Royce</a:t>
          </a:r>
          <a:r>
            <a:rPr lang="en-US" b="0">
              <a:latin typeface="Century Schoolbook" panose="02040604050505020304"/>
            </a:rPr>
            <a:t> - ???</a:t>
          </a:r>
          <a:endParaRPr lang="en-US" b="0"/>
        </a:p>
      </dgm:t>
    </dgm:pt>
    <dgm:pt modelId="{84D920EC-3969-4EC9-A928-465E9D4F26D4}" type="parTrans" cxnId="{66A15EA7-6081-4F93-B816-5F763F807809}">
      <dgm:prSet/>
      <dgm:spPr/>
      <dgm:t>
        <a:bodyPr/>
        <a:lstStyle/>
        <a:p>
          <a:endParaRPr lang="en-US"/>
        </a:p>
      </dgm:t>
    </dgm:pt>
    <dgm:pt modelId="{0406FCEB-4F4A-4362-8B15-3F5AF7571B75}" type="sibTrans" cxnId="{66A15EA7-6081-4F93-B816-5F763F807809}">
      <dgm:prSet/>
      <dgm:spPr/>
      <dgm:t>
        <a:bodyPr/>
        <a:lstStyle/>
        <a:p>
          <a:endParaRPr lang="en-US"/>
        </a:p>
      </dgm:t>
    </dgm:pt>
    <dgm:pt modelId="{499980D5-D84F-489C-AC18-5DDA5FA5E17F}">
      <dgm:prSet/>
      <dgm:spPr/>
      <dgm:t>
        <a:bodyPr/>
        <a:lstStyle/>
        <a:p>
          <a:pPr rtl="0"/>
          <a:r>
            <a:rPr lang="en-US" dirty="0"/>
            <a:t>Submit </a:t>
          </a:r>
          <a:r>
            <a:rPr lang="en-US" dirty="0">
              <a:latin typeface="Century Schoolbook" panose="02040604050505020304"/>
            </a:rPr>
            <a:t>bid to</a:t>
          </a:r>
          <a:r>
            <a:rPr lang="en-US" dirty="0"/>
            <a:t> Airbus and/or Boeing</a:t>
          </a:r>
        </a:p>
      </dgm:t>
    </dgm:pt>
    <dgm:pt modelId="{93DBBB65-B13A-42BB-A7E8-CDE316792997}" type="parTrans" cxnId="{919CEC02-F028-4B70-BBF3-B8809D2AB187}">
      <dgm:prSet/>
      <dgm:spPr/>
      <dgm:t>
        <a:bodyPr/>
        <a:lstStyle/>
        <a:p>
          <a:endParaRPr lang="en-US"/>
        </a:p>
      </dgm:t>
    </dgm:pt>
    <dgm:pt modelId="{9027290C-5EFB-462E-8BFE-0CFC07645ECF}" type="sibTrans" cxnId="{919CEC02-F028-4B70-BBF3-B8809D2AB187}">
      <dgm:prSet/>
      <dgm:spPr/>
      <dgm:t>
        <a:bodyPr/>
        <a:lstStyle/>
        <a:p>
          <a:endParaRPr lang="en-US"/>
        </a:p>
      </dgm:t>
    </dgm:pt>
    <dgm:pt modelId="{1F937D7E-9A50-4D36-B357-602E2C8678EC}">
      <dgm:prSet phldr="0"/>
      <dgm:spPr/>
      <dgm:t>
        <a:bodyPr/>
        <a:lstStyle/>
        <a:p>
          <a:pPr rtl="0"/>
          <a:r>
            <a:rPr lang="en-US">
              <a:latin typeface="Century Schoolbook" panose="02040604050505020304"/>
            </a:rPr>
            <a:t>Pushback – Reduce Price</a:t>
          </a:r>
        </a:p>
      </dgm:t>
    </dgm:pt>
    <dgm:pt modelId="{E925B969-2D23-4A17-B451-B560A0EC0ADF}" type="parTrans" cxnId="{529CEBD1-D6AC-4149-9E54-B6F755DFCC35}">
      <dgm:prSet/>
      <dgm:spPr/>
      <dgm:t>
        <a:bodyPr/>
        <a:lstStyle/>
        <a:p>
          <a:endParaRPr lang="en-US"/>
        </a:p>
      </dgm:t>
    </dgm:pt>
    <dgm:pt modelId="{6A40B3A4-7A7C-4E4E-AECE-700A4F8526DD}" type="sibTrans" cxnId="{529CEBD1-D6AC-4149-9E54-B6F755DFCC35}">
      <dgm:prSet/>
      <dgm:spPr/>
      <dgm:t>
        <a:bodyPr/>
        <a:lstStyle/>
        <a:p>
          <a:endParaRPr lang="en-US"/>
        </a:p>
      </dgm:t>
    </dgm:pt>
    <dgm:pt modelId="{F1524704-4383-49CC-AE6A-CCE90AE69E15}">
      <dgm:prSet phldr="0"/>
      <dgm:spPr/>
      <dgm:t>
        <a:bodyPr/>
        <a:lstStyle/>
        <a:p>
          <a:r>
            <a:rPr lang="en-US"/>
            <a:t>GE Aviation (CFM) engine option vs. Pratty &amp; Whitney engine option</a:t>
          </a:r>
        </a:p>
      </dgm:t>
    </dgm:pt>
    <dgm:pt modelId="{7E08F8FB-4248-49D8-AC45-F019D19293FD}" type="parTrans" cxnId="{34D69236-F24B-4BF3-9A5E-2E10C9214527}">
      <dgm:prSet/>
      <dgm:spPr/>
      <dgm:t>
        <a:bodyPr/>
        <a:lstStyle/>
        <a:p>
          <a:endParaRPr lang="en-US"/>
        </a:p>
      </dgm:t>
    </dgm:pt>
    <dgm:pt modelId="{F2A0BBAA-F787-478A-B06B-D70E62987998}" type="sibTrans" cxnId="{34D69236-F24B-4BF3-9A5E-2E10C9214527}">
      <dgm:prSet/>
      <dgm:spPr/>
      <dgm:t>
        <a:bodyPr/>
        <a:lstStyle/>
        <a:p>
          <a:endParaRPr lang="en-US"/>
        </a:p>
      </dgm:t>
    </dgm:pt>
    <dgm:pt modelId="{F630007C-933C-4669-9698-F63E7B24ED70}">
      <dgm:prSet phldr="0"/>
      <dgm:spPr/>
      <dgm:t>
        <a:bodyPr/>
        <a:lstStyle/>
        <a:p>
          <a:r>
            <a:rPr lang="en-US">
              <a:latin typeface="Century Schoolbook" panose="02040604050505020304"/>
            </a:rPr>
            <a:t>Only</a:t>
          </a:r>
          <a:r>
            <a:rPr lang="en-US"/>
            <a:t> engine option is GE Aviation (CFM) engine – LEAP-1B</a:t>
          </a:r>
        </a:p>
      </dgm:t>
    </dgm:pt>
    <dgm:pt modelId="{B0626112-A439-4227-A8FB-68114F7E5571}" type="parTrans" cxnId="{E7AFEB76-FD53-4F9D-A3EC-2B5BF7BC0BF1}">
      <dgm:prSet/>
      <dgm:spPr/>
      <dgm:t>
        <a:bodyPr/>
        <a:lstStyle/>
        <a:p>
          <a:endParaRPr lang="en-US"/>
        </a:p>
      </dgm:t>
    </dgm:pt>
    <dgm:pt modelId="{5F6253DE-0DB3-42CB-A504-F2862890B8BC}" type="sibTrans" cxnId="{E7AFEB76-FD53-4F9D-A3EC-2B5BF7BC0BF1}">
      <dgm:prSet/>
      <dgm:spPr/>
      <dgm:t>
        <a:bodyPr/>
        <a:lstStyle/>
        <a:p>
          <a:endParaRPr lang="en-US"/>
        </a:p>
      </dgm:t>
    </dgm:pt>
    <dgm:pt modelId="{3DE5F665-EDDC-4186-A2DC-97736899D2F8}" type="pres">
      <dgm:prSet presAssocID="{64A68B05-A83E-4A01-B226-C81B2AB820DC}" presName="linear" presStyleCnt="0">
        <dgm:presLayoutVars>
          <dgm:dir/>
          <dgm:animLvl val="lvl"/>
          <dgm:resizeHandles val="exact"/>
        </dgm:presLayoutVars>
      </dgm:prSet>
      <dgm:spPr/>
    </dgm:pt>
    <dgm:pt modelId="{A71A50AB-8B8A-4DB8-9A5B-A0A1B6E60089}" type="pres">
      <dgm:prSet presAssocID="{A2AAC4A7-963D-4E7B-B72E-BED7517E2F23}" presName="parentLin" presStyleCnt="0"/>
      <dgm:spPr/>
    </dgm:pt>
    <dgm:pt modelId="{45C9CA0A-1252-4955-94F0-99F5FFD312DD}" type="pres">
      <dgm:prSet presAssocID="{A2AAC4A7-963D-4E7B-B72E-BED7517E2F23}" presName="parentLeftMargin" presStyleLbl="node1" presStyleIdx="0" presStyleCnt="4"/>
      <dgm:spPr/>
    </dgm:pt>
    <dgm:pt modelId="{90FF885E-049F-4BD5-819A-7369ADCEAC0D}" type="pres">
      <dgm:prSet presAssocID="{A2AAC4A7-963D-4E7B-B72E-BED7517E2F23}" presName="parentText" presStyleLbl="node1" presStyleIdx="0" presStyleCnt="4">
        <dgm:presLayoutVars>
          <dgm:chMax val="0"/>
          <dgm:bulletEnabled val="1"/>
        </dgm:presLayoutVars>
      </dgm:prSet>
      <dgm:spPr/>
    </dgm:pt>
    <dgm:pt modelId="{7022C880-10D6-4D0C-AF8E-21AAC8778E86}" type="pres">
      <dgm:prSet presAssocID="{A2AAC4A7-963D-4E7B-B72E-BED7517E2F23}" presName="negativeSpace" presStyleCnt="0"/>
      <dgm:spPr/>
    </dgm:pt>
    <dgm:pt modelId="{67A4492E-F4E3-468C-8233-F6A20B262D36}" type="pres">
      <dgm:prSet presAssocID="{A2AAC4A7-963D-4E7B-B72E-BED7517E2F23}" presName="childText" presStyleLbl="conFgAcc1" presStyleIdx="0" presStyleCnt="4">
        <dgm:presLayoutVars>
          <dgm:bulletEnabled val="1"/>
        </dgm:presLayoutVars>
      </dgm:prSet>
      <dgm:spPr/>
    </dgm:pt>
    <dgm:pt modelId="{5CB93FE8-B996-4D79-94C4-51073BE16F50}" type="pres">
      <dgm:prSet presAssocID="{6D434BBD-077C-4899-91C4-810E1CE12645}" presName="spaceBetweenRectangles" presStyleCnt="0"/>
      <dgm:spPr/>
    </dgm:pt>
    <dgm:pt modelId="{2D446744-F8C4-4073-8E60-7573160A9485}" type="pres">
      <dgm:prSet presAssocID="{4D7614ED-052F-4DE7-BBBA-04B421B70A9D}" presName="parentLin" presStyleCnt="0"/>
      <dgm:spPr/>
    </dgm:pt>
    <dgm:pt modelId="{0E39F30F-D878-4195-810B-AA84DA50E118}" type="pres">
      <dgm:prSet presAssocID="{4D7614ED-052F-4DE7-BBBA-04B421B70A9D}" presName="parentLeftMargin" presStyleLbl="node1" presStyleIdx="0" presStyleCnt="4"/>
      <dgm:spPr/>
    </dgm:pt>
    <dgm:pt modelId="{4A1EF992-9782-4C48-ADAD-CB71EB218A7D}" type="pres">
      <dgm:prSet presAssocID="{4D7614ED-052F-4DE7-BBBA-04B421B70A9D}" presName="parentText" presStyleLbl="node1" presStyleIdx="1" presStyleCnt="4">
        <dgm:presLayoutVars>
          <dgm:chMax val="0"/>
          <dgm:bulletEnabled val="1"/>
        </dgm:presLayoutVars>
      </dgm:prSet>
      <dgm:spPr/>
    </dgm:pt>
    <dgm:pt modelId="{D7607B56-000C-45E4-9954-BB8A4DED2C5D}" type="pres">
      <dgm:prSet presAssocID="{4D7614ED-052F-4DE7-BBBA-04B421B70A9D}" presName="negativeSpace" presStyleCnt="0"/>
      <dgm:spPr/>
    </dgm:pt>
    <dgm:pt modelId="{406E9026-A0D2-4194-BBEC-3DC01DC84960}" type="pres">
      <dgm:prSet presAssocID="{4D7614ED-052F-4DE7-BBBA-04B421B70A9D}" presName="childText" presStyleLbl="conFgAcc1" presStyleIdx="1" presStyleCnt="4">
        <dgm:presLayoutVars>
          <dgm:bulletEnabled val="1"/>
        </dgm:presLayoutVars>
      </dgm:prSet>
      <dgm:spPr/>
    </dgm:pt>
    <dgm:pt modelId="{9580FC5C-B8BC-49D5-BFB7-998CA3097FAB}" type="pres">
      <dgm:prSet presAssocID="{CEF54F76-3511-4043-8AE3-301B310D70A1}" presName="spaceBetweenRectangles" presStyleCnt="0"/>
      <dgm:spPr/>
    </dgm:pt>
    <dgm:pt modelId="{EEAEEF0C-EBCE-46E6-80DB-5FCE101E951A}" type="pres">
      <dgm:prSet presAssocID="{5DA5B2B8-CEDC-4153-86F0-74172D8605A9}" presName="parentLin" presStyleCnt="0"/>
      <dgm:spPr/>
    </dgm:pt>
    <dgm:pt modelId="{D561F1E9-FC4C-4BD1-8F65-4014A74D3110}" type="pres">
      <dgm:prSet presAssocID="{5DA5B2B8-CEDC-4153-86F0-74172D8605A9}" presName="parentLeftMargin" presStyleLbl="node1" presStyleIdx="1" presStyleCnt="4"/>
      <dgm:spPr/>
    </dgm:pt>
    <dgm:pt modelId="{2FB3B2ED-D7D5-44E5-B997-2779BCECC2F9}" type="pres">
      <dgm:prSet presAssocID="{5DA5B2B8-CEDC-4153-86F0-74172D8605A9}" presName="parentText" presStyleLbl="node1" presStyleIdx="2" presStyleCnt="4">
        <dgm:presLayoutVars>
          <dgm:chMax val="0"/>
          <dgm:bulletEnabled val="1"/>
        </dgm:presLayoutVars>
      </dgm:prSet>
      <dgm:spPr/>
    </dgm:pt>
    <dgm:pt modelId="{020C6818-8453-4FF1-85D4-5C6A4340AA23}" type="pres">
      <dgm:prSet presAssocID="{5DA5B2B8-CEDC-4153-86F0-74172D8605A9}" presName="negativeSpace" presStyleCnt="0"/>
      <dgm:spPr/>
    </dgm:pt>
    <dgm:pt modelId="{20FE094B-240B-4A84-88FD-7587162C456C}" type="pres">
      <dgm:prSet presAssocID="{5DA5B2B8-CEDC-4153-86F0-74172D8605A9}" presName="childText" presStyleLbl="conFgAcc1" presStyleIdx="2" presStyleCnt="4">
        <dgm:presLayoutVars>
          <dgm:bulletEnabled val="1"/>
        </dgm:presLayoutVars>
      </dgm:prSet>
      <dgm:spPr/>
    </dgm:pt>
    <dgm:pt modelId="{FC7B061A-4FBD-44DE-941B-7B9D70538CAE}" type="pres">
      <dgm:prSet presAssocID="{1F4246E7-7CCE-41DB-B194-7E6B1B12A737}" presName="spaceBetweenRectangles" presStyleCnt="0"/>
      <dgm:spPr/>
    </dgm:pt>
    <dgm:pt modelId="{B2DB28B2-8191-49C6-82BD-A8DB12F4043D}" type="pres">
      <dgm:prSet presAssocID="{E5A0C003-AFE1-4BEB-8CD1-B443870ABA40}" presName="parentLin" presStyleCnt="0"/>
      <dgm:spPr/>
    </dgm:pt>
    <dgm:pt modelId="{58F915B6-4B99-4CD1-B0EA-A343BC0FDE32}" type="pres">
      <dgm:prSet presAssocID="{E5A0C003-AFE1-4BEB-8CD1-B443870ABA40}" presName="parentLeftMargin" presStyleLbl="node1" presStyleIdx="2" presStyleCnt="4"/>
      <dgm:spPr/>
    </dgm:pt>
    <dgm:pt modelId="{21081843-04EF-4E65-811C-416204E90CF4}" type="pres">
      <dgm:prSet presAssocID="{E5A0C003-AFE1-4BEB-8CD1-B443870ABA40}" presName="parentText" presStyleLbl="node1" presStyleIdx="3" presStyleCnt="4">
        <dgm:presLayoutVars>
          <dgm:chMax val="0"/>
          <dgm:bulletEnabled val="1"/>
        </dgm:presLayoutVars>
      </dgm:prSet>
      <dgm:spPr/>
    </dgm:pt>
    <dgm:pt modelId="{CF271F10-7F54-4D8E-B5EA-488BC18339D4}" type="pres">
      <dgm:prSet presAssocID="{E5A0C003-AFE1-4BEB-8CD1-B443870ABA40}" presName="negativeSpace" presStyleCnt="0"/>
      <dgm:spPr/>
    </dgm:pt>
    <dgm:pt modelId="{BB32114E-9B0C-4BB4-9C7A-B4F5A2859F42}" type="pres">
      <dgm:prSet presAssocID="{E5A0C003-AFE1-4BEB-8CD1-B443870ABA40}" presName="childText" presStyleLbl="conFgAcc1" presStyleIdx="3" presStyleCnt="4">
        <dgm:presLayoutVars>
          <dgm:bulletEnabled val="1"/>
        </dgm:presLayoutVars>
      </dgm:prSet>
      <dgm:spPr/>
    </dgm:pt>
  </dgm:ptLst>
  <dgm:cxnLst>
    <dgm:cxn modelId="{919CEC02-F028-4B70-BBF3-B8809D2AB187}" srcId="{E5A0C003-AFE1-4BEB-8CD1-B443870ABA40}" destId="{499980D5-D84F-489C-AC18-5DDA5FA5E17F}" srcOrd="0" destOrd="0" parTransId="{93DBBB65-B13A-42BB-A7E8-CDE316792997}" sibTransId="{9027290C-5EFB-462E-8BFE-0CFC07645ECF}"/>
    <dgm:cxn modelId="{CFD6020B-1859-47C2-B35E-E6EC16645679}" type="presOf" srcId="{745B90E8-A1C8-4FD6-9FA0-D01ADAB99042}" destId="{67A4492E-F4E3-468C-8233-F6A20B262D36}" srcOrd="0" destOrd="2" presId="urn:microsoft.com/office/officeart/2005/8/layout/list1"/>
    <dgm:cxn modelId="{056A5018-E1D0-4F12-B73D-EF19062B1350}" type="presOf" srcId="{1F6B0E33-9F4F-49E2-8976-791E1DD2B601}" destId="{406E9026-A0D2-4194-BBEC-3DC01DC84960}" srcOrd="0" destOrd="2" presId="urn:microsoft.com/office/officeart/2005/8/layout/list1"/>
    <dgm:cxn modelId="{CBE3FF1B-3176-4048-A221-790B95210669}" type="presOf" srcId="{412156E5-0725-428A-9725-1AB2A4055EA6}" destId="{20FE094B-240B-4A84-88FD-7587162C456C}" srcOrd="0" destOrd="0" presId="urn:microsoft.com/office/officeart/2005/8/layout/list1"/>
    <dgm:cxn modelId="{879F4D2F-4551-4793-A9D2-6C852F5204B9}" type="presOf" srcId="{64A68B05-A83E-4A01-B226-C81B2AB820DC}" destId="{3DE5F665-EDDC-4186-A2DC-97736899D2F8}" srcOrd="0" destOrd="0" presId="urn:microsoft.com/office/officeart/2005/8/layout/list1"/>
    <dgm:cxn modelId="{34D69236-F24B-4BF3-9A5E-2E10C9214527}" srcId="{A2AAC4A7-963D-4E7B-B72E-BED7517E2F23}" destId="{F1524704-4383-49CC-AE6A-CCE90AE69E15}" srcOrd="1" destOrd="0" parTransId="{7E08F8FB-4248-49D8-AC45-F019D19293FD}" sibTransId="{F2A0BBAA-F787-478A-B06B-D70E62987998}"/>
    <dgm:cxn modelId="{AE37F23C-74ED-43B6-9127-2071740CC87E}" srcId="{64A68B05-A83E-4A01-B226-C81B2AB820DC}" destId="{4D7614ED-052F-4DE7-BBBA-04B421B70A9D}" srcOrd="1" destOrd="0" parTransId="{54082138-0934-45DC-B947-C7DEA50E5150}" sibTransId="{CEF54F76-3511-4043-8AE3-301B310D70A1}"/>
    <dgm:cxn modelId="{CE72014B-B10C-4312-93A1-FFE4CD2E39E5}" type="presOf" srcId="{A2AAC4A7-963D-4E7B-B72E-BED7517E2F23}" destId="{90FF885E-049F-4BD5-819A-7369ADCEAC0D}" srcOrd="1" destOrd="0" presId="urn:microsoft.com/office/officeart/2005/8/layout/list1"/>
    <dgm:cxn modelId="{D0941E6D-9EEA-4D8E-9562-997D57EAE6E5}" type="presOf" srcId="{5DA5B2B8-CEDC-4153-86F0-74172D8605A9}" destId="{2FB3B2ED-D7D5-44E5-B997-2779BCECC2F9}" srcOrd="1" destOrd="0" presId="urn:microsoft.com/office/officeart/2005/8/layout/list1"/>
    <dgm:cxn modelId="{C7971254-D954-4A96-8BE2-46FFA08FF774}" type="presOf" srcId="{499980D5-D84F-489C-AC18-5DDA5FA5E17F}" destId="{BB32114E-9B0C-4BB4-9C7A-B4F5A2859F42}" srcOrd="0" destOrd="0" presId="urn:microsoft.com/office/officeart/2005/8/layout/list1"/>
    <dgm:cxn modelId="{E7AFEB76-FD53-4F9D-A3EC-2B5BF7BC0BF1}" srcId="{4D7614ED-052F-4DE7-BBBA-04B421B70A9D}" destId="{F630007C-933C-4669-9698-F63E7B24ED70}" srcOrd="1" destOrd="0" parTransId="{B0626112-A439-4227-A8FB-68114F7E5571}" sibTransId="{5F6253DE-0DB3-42CB-A504-F2862890B8BC}"/>
    <dgm:cxn modelId="{084F8A58-A931-4B9B-B559-43ADE55C1FDD}" type="presOf" srcId="{1F937D7E-9A50-4D36-B357-602E2C8678EC}" destId="{67A4492E-F4E3-468C-8233-F6A20B262D36}" srcOrd="0" destOrd="0" presId="urn:microsoft.com/office/officeart/2005/8/layout/list1"/>
    <dgm:cxn modelId="{C253457F-85DA-491A-AD2A-F95BE6DA4331}" type="presOf" srcId="{5DA5B2B8-CEDC-4153-86F0-74172D8605A9}" destId="{D561F1E9-FC4C-4BD1-8F65-4014A74D3110}" srcOrd="0" destOrd="0" presId="urn:microsoft.com/office/officeart/2005/8/layout/list1"/>
    <dgm:cxn modelId="{630ACE8D-079A-4E81-B5AD-515388D32A6B}" type="presOf" srcId="{4D7614ED-052F-4DE7-BBBA-04B421B70A9D}" destId="{0E39F30F-D878-4195-810B-AA84DA50E118}" srcOrd="0" destOrd="0" presId="urn:microsoft.com/office/officeart/2005/8/layout/list1"/>
    <dgm:cxn modelId="{DD7F7892-2C41-4D7C-A154-08D56DBE16C5}" type="presOf" srcId="{A2AAC4A7-963D-4E7B-B72E-BED7517E2F23}" destId="{45C9CA0A-1252-4955-94F0-99F5FFD312DD}" srcOrd="0" destOrd="0" presId="urn:microsoft.com/office/officeart/2005/8/layout/list1"/>
    <dgm:cxn modelId="{8E582A94-5753-4C94-ABF5-BA0FF760ABC2}" srcId="{64A68B05-A83E-4A01-B226-C81B2AB820DC}" destId="{5DA5B2B8-CEDC-4153-86F0-74172D8605A9}" srcOrd="2" destOrd="0" parTransId="{DD440B40-5D5A-4DC2-99E7-841E7B294FD8}" sibTransId="{1F4246E7-7CCE-41DB-B194-7E6B1B12A737}"/>
    <dgm:cxn modelId="{22D2C097-79E3-46DE-81EF-F545ABA16A43}" srcId="{4D7614ED-052F-4DE7-BBBA-04B421B70A9D}" destId="{1F6B0E33-9F4F-49E2-8976-791E1DD2B601}" srcOrd="2" destOrd="0" parTransId="{9AA60942-EFD4-47EB-B34B-7B6E816DAEE5}" sibTransId="{210012F7-6B2C-4ADD-977D-082AAC52324D}"/>
    <dgm:cxn modelId="{78976DA1-5DAD-497C-98AA-C5D6FEFDB2FB}" srcId="{1F6B0E33-9F4F-49E2-8976-791E1DD2B601}" destId="{D23FCA31-A8B4-4BD3-930C-59726B01E58F}" srcOrd="0" destOrd="0" parTransId="{C70F8323-FA8C-4842-8765-2C284C3A7569}" sibTransId="{73C9DC34-710E-47B5-9F16-96789EBA07F1}"/>
    <dgm:cxn modelId="{D4384AA4-4A3E-409B-A408-52FFD5E873F8}" type="presOf" srcId="{31697952-DAD6-4A97-AD65-530B7519E5C0}" destId="{406E9026-A0D2-4194-BBEC-3DC01DC84960}" srcOrd="0" destOrd="0" presId="urn:microsoft.com/office/officeart/2005/8/layout/list1"/>
    <dgm:cxn modelId="{28C1FFA5-A087-4F08-8F15-3905C6095CB9}" type="presOf" srcId="{E5A0C003-AFE1-4BEB-8CD1-B443870ABA40}" destId="{21081843-04EF-4E65-811C-416204E90CF4}" srcOrd="1" destOrd="0" presId="urn:microsoft.com/office/officeart/2005/8/layout/list1"/>
    <dgm:cxn modelId="{66A15EA7-6081-4F93-B816-5F763F807809}" srcId="{64A68B05-A83E-4A01-B226-C81B2AB820DC}" destId="{E5A0C003-AFE1-4BEB-8CD1-B443870ABA40}" srcOrd="3" destOrd="0" parTransId="{84D920EC-3969-4EC9-A928-465E9D4F26D4}" sibTransId="{0406FCEB-4F4A-4362-8B15-3F5AF7571B75}"/>
    <dgm:cxn modelId="{93F088AD-E2C9-4CFC-BE7C-B23E12D64257}" srcId="{4D7614ED-052F-4DE7-BBBA-04B421B70A9D}" destId="{31697952-DAD6-4A97-AD65-530B7519E5C0}" srcOrd="0" destOrd="0" parTransId="{A2CCDE9E-B321-41F9-9749-4F5B467E645A}" sibTransId="{E4CC2EBA-6874-4341-B1F5-876061A8E3E0}"/>
    <dgm:cxn modelId="{7605DCB3-DAF7-428B-95C8-32E84BC44E22}" type="presOf" srcId="{E5A0C003-AFE1-4BEB-8CD1-B443870ABA40}" destId="{58F915B6-4B99-4CD1-B0EA-A343BC0FDE32}" srcOrd="0" destOrd="0" presId="urn:microsoft.com/office/officeart/2005/8/layout/list1"/>
    <dgm:cxn modelId="{013F5ABA-D673-4001-821D-631B731F89A5}" type="presOf" srcId="{D23FCA31-A8B4-4BD3-930C-59726B01E58F}" destId="{406E9026-A0D2-4194-BBEC-3DC01DC84960}" srcOrd="0" destOrd="3" presId="urn:microsoft.com/office/officeart/2005/8/layout/list1"/>
    <dgm:cxn modelId="{2C6675C1-463C-4A74-A516-264F925A7A9F}" srcId="{A2AAC4A7-963D-4E7B-B72E-BED7517E2F23}" destId="{745B90E8-A1C8-4FD6-9FA0-D01ADAB99042}" srcOrd="2" destOrd="0" parTransId="{81D234C7-F4A2-4E3D-A076-9B55AA3EF185}" sibTransId="{65F15F1E-A98E-4EDA-90A6-0B3D330F2AFE}"/>
    <dgm:cxn modelId="{4788E7C2-E526-48B7-8A40-472046174DBE}" srcId="{64A68B05-A83E-4A01-B226-C81B2AB820DC}" destId="{A2AAC4A7-963D-4E7B-B72E-BED7517E2F23}" srcOrd="0" destOrd="0" parTransId="{6F406ADA-1D10-458B-839C-FB7318391915}" sibTransId="{6D434BBD-077C-4899-91C4-810E1CE12645}"/>
    <dgm:cxn modelId="{C3956CD0-DDFE-480D-AF7C-2D5894C6CFDB}" srcId="{5DA5B2B8-CEDC-4153-86F0-74172D8605A9}" destId="{F47EF97E-1892-4776-A168-FB351EAEDA57}" srcOrd="1" destOrd="0" parTransId="{4F88A0BB-16F0-4BE5-AEE6-68CCF693E3D1}" sibTransId="{90FDC837-A96B-43A8-B727-1196047F0E8C}"/>
    <dgm:cxn modelId="{529CEBD1-D6AC-4149-9E54-B6F755DFCC35}" srcId="{A2AAC4A7-963D-4E7B-B72E-BED7517E2F23}" destId="{1F937D7E-9A50-4D36-B357-602E2C8678EC}" srcOrd="0" destOrd="0" parTransId="{E925B969-2D23-4A17-B451-B560A0EC0ADF}" sibTransId="{6A40B3A4-7A7C-4E4E-AECE-700A4F8526DD}"/>
    <dgm:cxn modelId="{C97C06D7-AFC1-4E9C-8902-837A003C36F4}" type="presOf" srcId="{F47EF97E-1892-4776-A168-FB351EAEDA57}" destId="{20FE094B-240B-4A84-88FD-7587162C456C}" srcOrd="0" destOrd="1" presId="urn:microsoft.com/office/officeart/2005/8/layout/list1"/>
    <dgm:cxn modelId="{9DD0A1E4-ED61-45C4-9D19-3FDEE8C2F6D2}" srcId="{5DA5B2B8-CEDC-4153-86F0-74172D8605A9}" destId="{412156E5-0725-428A-9725-1AB2A4055EA6}" srcOrd="0" destOrd="0" parTransId="{9BEF652A-9369-4F76-ADD0-B1AE7E59A54A}" sibTransId="{00026A3F-7795-48ED-896E-63563B64ECB8}"/>
    <dgm:cxn modelId="{0D801EEF-A3A0-4FFC-BE22-7C2FBCC40132}" type="presOf" srcId="{F1524704-4383-49CC-AE6A-CCE90AE69E15}" destId="{67A4492E-F4E3-468C-8233-F6A20B262D36}" srcOrd="0" destOrd="1" presId="urn:microsoft.com/office/officeart/2005/8/layout/list1"/>
    <dgm:cxn modelId="{8015B0F0-B30A-4FC9-9F20-709616972876}" type="presOf" srcId="{4D7614ED-052F-4DE7-BBBA-04B421B70A9D}" destId="{4A1EF992-9782-4C48-ADAD-CB71EB218A7D}" srcOrd="1" destOrd="0" presId="urn:microsoft.com/office/officeart/2005/8/layout/list1"/>
    <dgm:cxn modelId="{8AC0A9F2-94F1-4267-A637-E608687A588D}" type="presOf" srcId="{F630007C-933C-4669-9698-F63E7B24ED70}" destId="{406E9026-A0D2-4194-BBEC-3DC01DC84960}" srcOrd="0" destOrd="1" presId="urn:microsoft.com/office/officeart/2005/8/layout/list1"/>
    <dgm:cxn modelId="{BD301B4C-6F5E-4B42-841C-6B2475475586}" type="presParOf" srcId="{3DE5F665-EDDC-4186-A2DC-97736899D2F8}" destId="{A71A50AB-8B8A-4DB8-9A5B-A0A1B6E60089}" srcOrd="0" destOrd="0" presId="urn:microsoft.com/office/officeart/2005/8/layout/list1"/>
    <dgm:cxn modelId="{747E8283-C176-459A-A9A1-4C929797966E}" type="presParOf" srcId="{A71A50AB-8B8A-4DB8-9A5B-A0A1B6E60089}" destId="{45C9CA0A-1252-4955-94F0-99F5FFD312DD}" srcOrd="0" destOrd="0" presId="urn:microsoft.com/office/officeart/2005/8/layout/list1"/>
    <dgm:cxn modelId="{69E66722-EC89-46DE-85E1-1E87B39D7180}" type="presParOf" srcId="{A71A50AB-8B8A-4DB8-9A5B-A0A1B6E60089}" destId="{90FF885E-049F-4BD5-819A-7369ADCEAC0D}" srcOrd="1" destOrd="0" presId="urn:microsoft.com/office/officeart/2005/8/layout/list1"/>
    <dgm:cxn modelId="{F22A9F67-FE33-481F-A80B-BB7503DDDC80}" type="presParOf" srcId="{3DE5F665-EDDC-4186-A2DC-97736899D2F8}" destId="{7022C880-10D6-4D0C-AF8E-21AAC8778E86}" srcOrd="1" destOrd="0" presId="urn:microsoft.com/office/officeart/2005/8/layout/list1"/>
    <dgm:cxn modelId="{B8C4BB95-42B7-4242-A307-915945589413}" type="presParOf" srcId="{3DE5F665-EDDC-4186-A2DC-97736899D2F8}" destId="{67A4492E-F4E3-468C-8233-F6A20B262D36}" srcOrd="2" destOrd="0" presId="urn:microsoft.com/office/officeart/2005/8/layout/list1"/>
    <dgm:cxn modelId="{07D70EFC-C2C3-4918-A8F4-1D6D80F25FC6}" type="presParOf" srcId="{3DE5F665-EDDC-4186-A2DC-97736899D2F8}" destId="{5CB93FE8-B996-4D79-94C4-51073BE16F50}" srcOrd="3" destOrd="0" presId="urn:microsoft.com/office/officeart/2005/8/layout/list1"/>
    <dgm:cxn modelId="{345537FB-9505-45CB-AF03-54802F389C05}" type="presParOf" srcId="{3DE5F665-EDDC-4186-A2DC-97736899D2F8}" destId="{2D446744-F8C4-4073-8E60-7573160A9485}" srcOrd="4" destOrd="0" presId="urn:microsoft.com/office/officeart/2005/8/layout/list1"/>
    <dgm:cxn modelId="{42071C24-4FE1-4EA6-87AC-8740DD39A548}" type="presParOf" srcId="{2D446744-F8C4-4073-8E60-7573160A9485}" destId="{0E39F30F-D878-4195-810B-AA84DA50E118}" srcOrd="0" destOrd="0" presId="urn:microsoft.com/office/officeart/2005/8/layout/list1"/>
    <dgm:cxn modelId="{4FC2C9ED-6E5F-4D4A-AE33-DCD1D9C99623}" type="presParOf" srcId="{2D446744-F8C4-4073-8E60-7573160A9485}" destId="{4A1EF992-9782-4C48-ADAD-CB71EB218A7D}" srcOrd="1" destOrd="0" presId="urn:microsoft.com/office/officeart/2005/8/layout/list1"/>
    <dgm:cxn modelId="{3849FDD8-0527-4002-9F47-D21FB3DD6EA9}" type="presParOf" srcId="{3DE5F665-EDDC-4186-A2DC-97736899D2F8}" destId="{D7607B56-000C-45E4-9954-BB8A4DED2C5D}" srcOrd="5" destOrd="0" presId="urn:microsoft.com/office/officeart/2005/8/layout/list1"/>
    <dgm:cxn modelId="{28227A4D-9992-41F2-B0D5-705402EBBFEB}" type="presParOf" srcId="{3DE5F665-EDDC-4186-A2DC-97736899D2F8}" destId="{406E9026-A0D2-4194-BBEC-3DC01DC84960}" srcOrd="6" destOrd="0" presId="urn:microsoft.com/office/officeart/2005/8/layout/list1"/>
    <dgm:cxn modelId="{63C66DC8-D134-463B-9D59-C6E4567B9792}" type="presParOf" srcId="{3DE5F665-EDDC-4186-A2DC-97736899D2F8}" destId="{9580FC5C-B8BC-49D5-BFB7-998CA3097FAB}" srcOrd="7" destOrd="0" presId="urn:microsoft.com/office/officeart/2005/8/layout/list1"/>
    <dgm:cxn modelId="{8DA52EEC-752F-4665-8440-F1FDDC7B1B4B}" type="presParOf" srcId="{3DE5F665-EDDC-4186-A2DC-97736899D2F8}" destId="{EEAEEF0C-EBCE-46E6-80DB-5FCE101E951A}" srcOrd="8" destOrd="0" presId="urn:microsoft.com/office/officeart/2005/8/layout/list1"/>
    <dgm:cxn modelId="{3F3A0798-8741-4806-99EC-4BB1F86E52C7}" type="presParOf" srcId="{EEAEEF0C-EBCE-46E6-80DB-5FCE101E951A}" destId="{D561F1E9-FC4C-4BD1-8F65-4014A74D3110}" srcOrd="0" destOrd="0" presId="urn:microsoft.com/office/officeart/2005/8/layout/list1"/>
    <dgm:cxn modelId="{89725F87-A391-446D-AEA1-8DE71FF0677B}" type="presParOf" srcId="{EEAEEF0C-EBCE-46E6-80DB-5FCE101E951A}" destId="{2FB3B2ED-D7D5-44E5-B997-2779BCECC2F9}" srcOrd="1" destOrd="0" presId="urn:microsoft.com/office/officeart/2005/8/layout/list1"/>
    <dgm:cxn modelId="{A1A3DEDC-A2D0-4DF5-A9A8-365A12EE49F4}" type="presParOf" srcId="{3DE5F665-EDDC-4186-A2DC-97736899D2F8}" destId="{020C6818-8453-4FF1-85D4-5C6A4340AA23}" srcOrd="9" destOrd="0" presId="urn:microsoft.com/office/officeart/2005/8/layout/list1"/>
    <dgm:cxn modelId="{6BBDFC24-E4DA-4BA1-A448-26015FF3BCB6}" type="presParOf" srcId="{3DE5F665-EDDC-4186-A2DC-97736899D2F8}" destId="{20FE094B-240B-4A84-88FD-7587162C456C}" srcOrd="10" destOrd="0" presId="urn:microsoft.com/office/officeart/2005/8/layout/list1"/>
    <dgm:cxn modelId="{8327CB26-3073-488F-A2DA-B9A7B3880C6D}" type="presParOf" srcId="{3DE5F665-EDDC-4186-A2DC-97736899D2F8}" destId="{FC7B061A-4FBD-44DE-941B-7B9D70538CAE}" srcOrd="11" destOrd="0" presId="urn:microsoft.com/office/officeart/2005/8/layout/list1"/>
    <dgm:cxn modelId="{3D3674BB-0EC5-4DC2-BD5C-CE48BD6198D6}" type="presParOf" srcId="{3DE5F665-EDDC-4186-A2DC-97736899D2F8}" destId="{B2DB28B2-8191-49C6-82BD-A8DB12F4043D}" srcOrd="12" destOrd="0" presId="urn:microsoft.com/office/officeart/2005/8/layout/list1"/>
    <dgm:cxn modelId="{12FB9B7D-048A-49AB-9A36-FBCBD20D85A9}" type="presParOf" srcId="{B2DB28B2-8191-49C6-82BD-A8DB12F4043D}" destId="{58F915B6-4B99-4CD1-B0EA-A343BC0FDE32}" srcOrd="0" destOrd="0" presId="urn:microsoft.com/office/officeart/2005/8/layout/list1"/>
    <dgm:cxn modelId="{5BB128BC-1814-4B21-9EE2-91181D3C8E3F}" type="presParOf" srcId="{B2DB28B2-8191-49C6-82BD-A8DB12F4043D}" destId="{21081843-04EF-4E65-811C-416204E90CF4}" srcOrd="1" destOrd="0" presId="urn:microsoft.com/office/officeart/2005/8/layout/list1"/>
    <dgm:cxn modelId="{DCD09796-252F-4D7A-8C05-2A6A7BF1BB31}" type="presParOf" srcId="{3DE5F665-EDDC-4186-A2DC-97736899D2F8}" destId="{CF271F10-7F54-4D8E-B5EA-488BC18339D4}" srcOrd="13" destOrd="0" presId="urn:microsoft.com/office/officeart/2005/8/layout/list1"/>
    <dgm:cxn modelId="{4ECE7E3C-BB07-4834-B461-BC30F7DBB320}" type="presParOf" srcId="{3DE5F665-EDDC-4186-A2DC-97736899D2F8}" destId="{BB32114E-9B0C-4BB4-9C7A-B4F5A2859F42}"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3A8E9-6631-4BAB-8337-0F7BBF899629}">
      <dsp:nvSpPr>
        <dsp:cNvPr id="0" name=""/>
        <dsp:cNvSpPr/>
      </dsp:nvSpPr>
      <dsp:spPr>
        <a:xfrm>
          <a:off x="0" y="248628"/>
          <a:ext cx="5990135" cy="1761398"/>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baseline="0"/>
            <a:t>B. Problem Solving</a:t>
          </a:r>
          <a:endParaRPr lang="en-US" sz="2500" kern="1200"/>
        </a:p>
      </dsp:txBody>
      <dsp:txXfrm>
        <a:off x="85984" y="334612"/>
        <a:ext cx="5818167" cy="1589430"/>
      </dsp:txXfrm>
    </dsp:sp>
    <dsp:sp modelId="{387C76E5-74BC-435D-BF5E-4B6373C629F8}">
      <dsp:nvSpPr>
        <dsp:cNvPr id="0" name=""/>
        <dsp:cNvSpPr/>
      </dsp:nvSpPr>
      <dsp:spPr>
        <a:xfrm>
          <a:off x="0" y="2010027"/>
          <a:ext cx="5990135"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8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2. Price</a:t>
          </a:r>
        </a:p>
        <a:p>
          <a:pPr marL="457200" lvl="2" indent="-228600" algn="l" defTabSz="889000">
            <a:lnSpc>
              <a:spcPct val="90000"/>
            </a:lnSpc>
            <a:spcBef>
              <a:spcPct val="0"/>
            </a:spcBef>
            <a:spcAft>
              <a:spcPct val="20000"/>
            </a:spcAft>
            <a:buChar char="•"/>
          </a:pPr>
          <a:r>
            <a:rPr lang="en-US" sz="2000" kern="1200"/>
            <a:t>d. As production costs decline, should we lower our prices or try to develop higher-quality products?</a:t>
          </a:r>
        </a:p>
      </dsp:txBody>
      <dsp:txXfrm>
        <a:off x="0" y="2010027"/>
        <a:ext cx="5990135" cy="1242000"/>
      </dsp:txXfrm>
    </dsp:sp>
    <dsp:sp modelId="{48B58307-DC4B-4C1F-B3DA-B178A176D27A}">
      <dsp:nvSpPr>
        <dsp:cNvPr id="0" name=""/>
        <dsp:cNvSpPr/>
      </dsp:nvSpPr>
      <dsp:spPr>
        <a:xfrm>
          <a:off x="0" y="3252027"/>
          <a:ext cx="5990135" cy="1761398"/>
        </a:xfrm>
        <a:prstGeom prst="roundRect">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baseline="0"/>
            <a:t>The focus of GE is cost minimization; with production costs down during COVID-19, should GE lower its prices or keep them the same?</a:t>
          </a:r>
          <a:endParaRPr lang="en-US" sz="2500" kern="1200"/>
        </a:p>
      </dsp:txBody>
      <dsp:txXfrm>
        <a:off x="85984" y="3338011"/>
        <a:ext cx="5818167" cy="1589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49FED-CAA5-44D2-8D51-3D700BE61B01}">
      <dsp:nvSpPr>
        <dsp:cNvPr id="0" name=""/>
        <dsp:cNvSpPr/>
      </dsp:nvSpPr>
      <dsp:spPr>
        <a:xfrm>
          <a:off x="0" y="13467"/>
          <a:ext cx="5990135" cy="623610"/>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What is the purpose of your research</a:t>
          </a:r>
        </a:p>
      </dsp:txBody>
      <dsp:txXfrm>
        <a:off x="30442" y="43909"/>
        <a:ext cx="5929251" cy="562726"/>
      </dsp:txXfrm>
    </dsp:sp>
    <dsp:sp modelId="{5DB8D6CE-872E-4D97-9B57-2D5E67006FE5}">
      <dsp:nvSpPr>
        <dsp:cNvPr id="0" name=""/>
        <dsp:cNvSpPr/>
      </dsp:nvSpPr>
      <dsp:spPr>
        <a:xfrm>
          <a:off x="0" y="637077"/>
          <a:ext cx="5990135"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8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Understand GE's focus – cost minimization</a:t>
          </a:r>
        </a:p>
        <a:p>
          <a:pPr marL="114300" lvl="1" indent="-114300" algn="l" defTabSz="533400">
            <a:lnSpc>
              <a:spcPct val="90000"/>
            </a:lnSpc>
            <a:spcBef>
              <a:spcPct val="0"/>
            </a:spcBef>
            <a:spcAft>
              <a:spcPct val="20000"/>
            </a:spcAft>
            <a:buChar char="•"/>
          </a:pPr>
          <a:r>
            <a:rPr lang="en-US" sz="1200" kern="1200"/>
            <a:t>Impact of Pandemic on GE</a:t>
          </a:r>
        </a:p>
        <a:p>
          <a:pPr marL="114300" lvl="1" indent="-114300" algn="l" defTabSz="533400">
            <a:lnSpc>
              <a:spcPct val="90000"/>
            </a:lnSpc>
            <a:spcBef>
              <a:spcPct val="0"/>
            </a:spcBef>
            <a:spcAft>
              <a:spcPct val="20000"/>
            </a:spcAft>
            <a:buChar char="•"/>
          </a:pPr>
          <a:r>
            <a:rPr lang="en-US" sz="1200" kern="1200"/>
            <a:t>Assess risk of reducing prices</a:t>
          </a:r>
        </a:p>
        <a:p>
          <a:pPr marL="114300" lvl="1" indent="-114300" algn="l" defTabSz="533400">
            <a:lnSpc>
              <a:spcPct val="90000"/>
            </a:lnSpc>
            <a:spcBef>
              <a:spcPct val="0"/>
            </a:spcBef>
            <a:spcAft>
              <a:spcPct val="20000"/>
            </a:spcAft>
            <a:buChar char="•"/>
          </a:pPr>
          <a:r>
            <a:rPr lang="en-US" sz="1200" kern="1200"/>
            <a:t>Maintain or increase market share</a:t>
          </a:r>
        </a:p>
      </dsp:txBody>
      <dsp:txXfrm>
        <a:off x="0" y="637077"/>
        <a:ext cx="5990135" cy="811440"/>
      </dsp:txXfrm>
    </dsp:sp>
    <dsp:sp modelId="{4475419D-A121-4905-AC15-AD937812EF0F}">
      <dsp:nvSpPr>
        <dsp:cNvPr id="0" name=""/>
        <dsp:cNvSpPr/>
      </dsp:nvSpPr>
      <dsp:spPr>
        <a:xfrm>
          <a:off x="0" y="1448517"/>
          <a:ext cx="5990135" cy="623610"/>
        </a:xfrm>
        <a:prstGeom prst="roundRect">
          <a:avLst/>
        </a:prstGeom>
        <a:solidFill>
          <a:schemeClr val="accent2">
            <a:hueOff val="-2474889"/>
            <a:satOff val="807"/>
            <a:lumOff val="-71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What is your research question? (i.e., hypothesis)</a:t>
          </a:r>
        </a:p>
      </dsp:txBody>
      <dsp:txXfrm>
        <a:off x="30442" y="1478959"/>
        <a:ext cx="5929251" cy="562726"/>
      </dsp:txXfrm>
    </dsp:sp>
    <dsp:sp modelId="{516C5A2C-775E-4E25-A87E-22169E861E9F}">
      <dsp:nvSpPr>
        <dsp:cNvPr id="0" name=""/>
        <dsp:cNvSpPr/>
      </dsp:nvSpPr>
      <dsp:spPr>
        <a:xfrm>
          <a:off x="0" y="2072127"/>
          <a:ext cx="5990135" cy="37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8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The focus of GE is cost minimization; with production costs down during COVID-19, should GE lower its prices or keep them the same?</a:t>
          </a:r>
        </a:p>
      </dsp:txBody>
      <dsp:txXfrm>
        <a:off x="0" y="2072127"/>
        <a:ext cx="5990135" cy="372600"/>
      </dsp:txXfrm>
    </dsp:sp>
    <dsp:sp modelId="{8F867150-BCB8-4350-ABEB-62360721703B}">
      <dsp:nvSpPr>
        <dsp:cNvPr id="0" name=""/>
        <dsp:cNvSpPr/>
      </dsp:nvSpPr>
      <dsp:spPr>
        <a:xfrm>
          <a:off x="0" y="2444727"/>
          <a:ext cx="5990135" cy="623610"/>
        </a:xfrm>
        <a:prstGeom prst="roundRect">
          <a:avLst/>
        </a:prstGeom>
        <a:solidFill>
          <a:schemeClr val="accent2">
            <a:hueOff val="-4949778"/>
            <a:satOff val="1615"/>
            <a:lumOff val="-143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What does the literature say about your research context &amp; question?  Experience?</a:t>
          </a:r>
        </a:p>
      </dsp:txBody>
      <dsp:txXfrm>
        <a:off x="30442" y="2475169"/>
        <a:ext cx="5929251" cy="562726"/>
      </dsp:txXfrm>
    </dsp:sp>
    <dsp:sp modelId="{3A0EBF61-AD66-486A-B319-D8B0157E0B05}">
      <dsp:nvSpPr>
        <dsp:cNvPr id="0" name=""/>
        <dsp:cNvSpPr/>
      </dsp:nvSpPr>
      <dsp:spPr>
        <a:xfrm>
          <a:off x="0" y="3068337"/>
          <a:ext cx="5990135"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8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GE currently supporting demand for affordable, quality engines</a:t>
          </a:r>
        </a:p>
        <a:p>
          <a:pPr marL="114300" lvl="1" indent="-114300" algn="l" defTabSz="533400">
            <a:lnSpc>
              <a:spcPct val="90000"/>
            </a:lnSpc>
            <a:spcBef>
              <a:spcPct val="0"/>
            </a:spcBef>
            <a:spcAft>
              <a:spcPct val="20000"/>
            </a:spcAft>
            <a:buChar char="•"/>
          </a:pPr>
          <a:r>
            <a:rPr lang="en-US" sz="1200" kern="1200"/>
            <a:t>Shift to development of higher quality product drives cost increase</a:t>
          </a:r>
        </a:p>
        <a:p>
          <a:pPr marL="228600" lvl="2" indent="-114300" algn="l" defTabSz="533400">
            <a:lnSpc>
              <a:spcPct val="90000"/>
            </a:lnSpc>
            <a:spcBef>
              <a:spcPct val="0"/>
            </a:spcBef>
            <a:spcAft>
              <a:spcPct val="20000"/>
            </a:spcAft>
            <a:buChar char="•"/>
          </a:pPr>
          <a:r>
            <a:rPr lang="en-US" sz="1200" kern="1200"/>
            <a:t>Cost increase often passed to consumer, reducing sales</a:t>
          </a:r>
        </a:p>
        <a:p>
          <a:pPr marL="228600" lvl="2" indent="-114300" algn="l" defTabSz="533400">
            <a:lnSpc>
              <a:spcPct val="90000"/>
            </a:lnSpc>
            <a:spcBef>
              <a:spcPct val="0"/>
            </a:spcBef>
            <a:spcAft>
              <a:spcPct val="20000"/>
            </a:spcAft>
            <a:buChar char="•"/>
          </a:pPr>
          <a:r>
            <a:rPr lang="en-US" sz="1200" kern="1200"/>
            <a:t>Higher quality products drive higher maintenance costs, conflicting with GE's cost minimization strategy</a:t>
          </a:r>
        </a:p>
      </dsp:txBody>
      <dsp:txXfrm>
        <a:off x="0" y="3068337"/>
        <a:ext cx="5990135" cy="977040"/>
      </dsp:txXfrm>
    </dsp:sp>
    <dsp:sp modelId="{691BC136-A5D2-404A-86FE-DE5C85855870}">
      <dsp:nvSpPr>
        <dsp:cNvPr id="0" name=""/>
        <dsp:cNvSpPr/>
      </dsp:nvSpPr>
      <dsp:spPr>
        <a:xfrm>
          <a:off x="0" y="4045377"/>
          <a:ext cx="5990135" cy="623610"/>
        </a:xfrm>
        <a:prstGeom prst="roundRect">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What are the key elements necessary to answer your research question? (i.e., research model)</a:t>
          </a:r>
        </a:p>
      </dsp:txBody>
      <dsp:txXfrm>
        <a:off x="30442" y="4075819"/>
        <a:ext cx="5929251" cy="562726"/>
      </dsp:txXfrm>
    </dsp:sp>
    <dsp:sp modelId="{2EF59812-D79E-4F9B-9D8B-7EE47297B73E}">
      <dsp:nvSpPr>
        <dsp:cNvPr id="0" name=""/>
        <dsp:cNvSpPr/>
      </dsp:nvSpPr>
      <dsp:spPr>
        <a:xfrm>
          <a:off x="0" y="4668987"/>
          <a:ext cx="5990135"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8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Secondary Data – Articles, journals, Open-Source data</a:t>
          </a:r>
        </a:p>
        <a:p>
          <a:pPr marL="114300" lvl="1" indent="-114300" algn="l" defTabSz="533400">
            <a:lnSpc>
              <a:spcPct val="90000"/>
            </a:lnSpc>
            <a:spcBef>
              <a:spcPct val="0"/>
            </a:spcBef>
            <a:spcAft>
              <a:spcPct val="20000"/>
            </a:spcAft>
            <a:buChar char="•"/>
          </a:pPr>
          <a:r>
            <a:rPr lang="en-US" sz="1200" kern="1200"/>
            <a:t>Quantitative Data – Market Research, Sales, Production Forecast, Competitor Pricing &amp; Sales</a:t>
          </a:r>
        </a:p>
      </dsp:txBody>
      <dsp:txXfrm>
        <a:off x="0" y="4668987"/>
        <a:ext cx="5990135" cy="579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251BF-896A-4302-928B-F43E7A539FE8}">
      <dsp:nvSpPr>
        <dsp:cNvPr id="0" name=""/>
        <dsp:cNvSpPr/>
      </dsp:nvSpPr>
      <dsp:spPr>
        <a:xfrm>
          <a:off x="3449336" y="1343"/>
          <a:ext cx="5174005" cy="1065504"/>
        </a:xfrm>
        <a:prstGeom prst="rightArrow">
          <a:avLst>
            <a:gd name="adj1" fmla="val 75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a:t>Reduce Costs</a:t>
          </a:r>
        </a:p>
        <a:p>
          <a:pPr marL="228600" lvl="1" indent="-228600" algn="l" defTabSz="1111250">
            <a:lnSpc>
              <a:spcPct val="90000"/>
            </a:lnSpc>
            <a:spcBef>
              <a:spcPct val="0"/>
            </a:spcBef>
            <a:spcAft>
              <a:spcPct val="15000"/>
            </a:spcAft>
            <a:buChar char="•"/>
          </a:pPr>
          <a:r>
            <a:rPr lang="en-US" sz="2500" kern="1200"/>
            <a:t>Maintain Sells Price</a:t>
          </a:r>
        </a:p>
      </dsp:txBody>
      <dsp:txXfrm>
        <a:off x="3449336" y="134531"/>
        <a:ext cx="4774441" cy="799128"/>
      </dsp:txXfrm>
    </dsp:sp>
    <dsp:sp modelId="{147F201A-030C-42E5-A7A0-7A9E0733D3A9}">
      <dsp:nvSpPr>
        <dsp:cNvPr id="0" name=""/>
        <dsp:cNvSpPr/>
      </dsp:nvSpPr>
      <dsp:spPr>
        <a:xfrm>
          <a:off x="0" y="1343"/>
          <a:ext cx="3449336" cy="106550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0">
            <a:lnSpc>
              <a:spcPct val="90000"/>
            </a:lnSpc>
            <a:spcBef>
              <a:spcPct val="0"/>
            </a:spcBef>
            <a:spcAft>
              <a:spcPct val="35000"/>
            </a:spcAft>
            <a:buNone/>
          </a:pPr>
          <a:r>
            <a:rPr lang="en-US" sz="3000" kern="1200">
              <a:latin typeface="Century Schoolbook" panose="02040604050505020304"/>
            </a:rPr>
            <a:t>Proposed Plan</a:t>
          </a:r>
          <a:endParaRPr lang="en-US" sz="3000" kern="1200"/>
        </a:p>
      </dsp:txBody>
      <dsp:txXfrm>
        <a:off x="52014" y="53357"/>
        <a:ext cx="3345308" cy="961476"/>
      </dsp:txXfrm>
    </dsp:sp>
    <dsp:sp modelId="{6E877FC3-CC48-47F1-906B-C2D401D6F827}">
      <dsp:nvSpPr>
        <dsp:cNvPr id="0" name=""/>
        <dsp:cNvSpPr/>
      </dsp:nvSpPr>
      <dsp:spPr>
        <a:xfrm>
          <a:off x="3449336" y="1173398"/>
          <a:ext cx="5174005" cy="1065504"/>
        </a:xfrm>
        <a:prstGeom prst="rightArrow">
          <a:avLst>
            <a:gd name="adj1" fmla="val 75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a:t>Quantitative</a:t>
          </a:r>
        </a:p>
        <a:p>
          <a:pPr marL="228600" lvl="1" indent="-228600" algn="l" defTabSz="1111250" rtl="0">
            <a:lnSpc>
              <a:spcPct val="90000"/>
            </a:lnSpc>
            <a:spcBef>
              <a:spcPct val="0"/>
            </a:spcBef>
            <a:spcAft>
              <a:spcPct val="15000"/>
            </a:spcAft>
            <a:buChar char="•"/>
          </a:pPr>
          <a:r>
            <a:rPr lang="en-US" sz="2500" kern="1200">
              <a:latin typeface="Century Schoolbook" panose="02040604050505020304"/>
            </a:rPr>
            <a:t>Primary &amp; Secondary</a:t>
          </a:r>
          <a:endParaRPr lang="en-US" sz="2500" kern="1200"/>
        </a:p>
      </dsp:txBody>
      <dsp:txXfrm>
        <a:off x="3449336" y="1306586"/>
        <a:ext cx="4774441" cy="799128"/>
      </dsp:txXfrm>
    </dsp:sp>
    <dsp:sp modelId="{15EB60C9-B01A-4D12-9827-7CCA65202D1F}">
      <dsp:nvSpPr>
        <dsp:cNvPr id="0" name=""/>
        <dsp:cNvSpPr/>
      </dsp:nvSpPr>
      <dsp:spPr>
        <a:xfrm>
          <a:off x="0" y="1173398"/>
          <a:ext cx="3449336" cy="106550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Data Collection</a:t>
          </a:r>
        </a:p>
      </dsp:txBody>
      <dsp:txXfrm>
        <a:off x="52014" y="1225412"/>
        <a:ext cx="3345308" cy="961476"/>
      </dsp:txXfrm>
    </dsp:sp>
    <dsp:sp modelId="{F65F27B0-03D0-4633-B8DA-0308CA85817E}">
      <dsp:nvSpPr>
        <dsp:cNvPr id="0" name=""/>
        <dsp:cNvSpPr/>
      </dsp:nvSpPr>
      <dsp:spPr>
        <a:xfrm>
          <a:off x="3449336" y="2345453"/>
          <a:ext cx="5174005" cy="1065504"/>
        </a:xfrm>
        <a:prstGeom prst="rightArrow">
          <a:avLst>
            <a:gd name="adj1" fmla="val 75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en-US" sz="2500" kern="1200">
              <a:latin typeface="Century Schoolbook" panose="02040604050505020304"/>
            </a:rPr>
            <a:t>Increase Revenue</a:t>
          </a:r>
          <a:endParaRPr lang="en-US" sz="2500" kern="1200"/>
        </a:p>
        <a:p>
          <a:pPr marL="228600" lvl="1" indent="-228600" algn="l" defTabSz="1111250">
            <a:lnSpc>
              <a:spcPct val="90000"/>
            </a:lnSpc>
            <a:spcBef>
              <a:spcPct val="0"/>
            </a:spcBef>
            <a:spcAft>
              <a:spcPct val="15000"/>
            </a:spcAft>
            <a:buChar char="•"/>
          </a:pPr>
          <a:r>
            <a:rPr lang="en-US" sz="2500" kern="1200">
              <a:latin typeface="Century Schoolbook" panose="02040604050505020304"/>
            </a:rPr>
            <a:t>Increase</a:t>
          </a:r>
          <a:r>
            <a:rPr lang="en-US" sz="2500" kern="1200"/>
            <a:t> Market Share</a:t>
          </a:r>
        </a:p>
      </dsp:txBody>
      <dsp:txXfrm>
        <a:off x="3449336" y="2478641"/>
        <a:ext cx="4774441" cy="799128"/>
      </dsp:txXfrm>
    </dsp:sp>
    <dsp:sp modelId="{E2BE2EA4-A7A3-4730-BAFF-EC3013FFBA96}">
      <dsp:nvSpPr>
        <dsp:cNvPr id="0" name=""/>
        <dsp:cNvSpPr/>
      </dsp:nvSpPr>
      <dsp:spPr>
        <a:xfrm>
          <a:off x="0" y="2345453"/>
          <a:ext cx="3449336" cy="106550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Expected Results</a:t>
          </a:r>
        </a:p>
      </dsp:txBody>
      <dsp:txXfrm>
        <a:off x="52014" y="2397467"/>
        <a:ext cx="3345308" cy="961476"/>
      </dsp:txXfrm>
    </dsp:sp>
    <dsp:sp modelId="{59058C58-CD3C-4CBC-865E-A2EFC96BD676}">
      <dsp:nvSpPr>
        <dsp:cNvPr id="0" name=""/>
        <dsp:cNvSpPr/>
      </dsp:nvSpPr>
      <dsp:spPr>
        <a:xfrm>
          <a:off x="3449336" y="3517509"/>
          <a:ext cx="5174005" cy="1065504"/>
        </a:xfrm>
        <a:prstGeom prst="rightArrow">
          <a:avLst>
            <a:gd name="adj1" fmla="val 75000"/>
            <a:gd name="adj2" fmla="val 50000"/>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a:t>Reducing Costs</a:t>
          </a:r>
        </a:p>
        <a:p>
          <a:pPr marL="228600" lvl="1" indent="-228600" algn="l" defTabSz="1111250">
            <a:lnSpc>
              <a:spcPct val="90000"/>
            </a:lnSpc>
            <a:spcBef>
              <a:spcPct val="0"/>
            </a:spcBef>
            <a:spcAft>
              <a:spcPct val="15000"/>
            </a:spcAft>
            <a:buChar char="•"/>
          </a:pPr>
          <a:r>
            <a:rPr lang="en-US" sz="2500" kern="1200"/>
            <a:t>Market</a:t>
          </a:r>
        </a:p>
      </dsp:txBody>
      <dsp:txXfrm>
        <a:off x="3449336" y="3650697"/>
        <a:ext cx="4774441" cy="799128"/>
      </dsp:txXfrm>
    </dsp:sp>
    <dsp:sp modelId="{CAC7268F-3ED0-4694-826A-A58F13D78C8E}">
      <dsp:nvSpPr>
        <dsp:cNvPr id="0" name=""/>
        <dsp:cNvSpPr/>
      </dsp:nvSpPr>
      <dsp:spPr>
        <a:xfrm>
          <a:off x="0" y="3517509"/>
          <a:ext cx="3449336" cy="1065504"/>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Limitations</a:t>
          </a:r>
        </a:p>
      </dsp:txBody>
      <dsp:txXfrm>
        <a:off x="52014" y="3569523"/>
        <a:ext cx="3345308" cy="9614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4492E-F4E3-468C-8233-F6A20B262D36}">
      <dsp:nvSpPr>
        <dsp:cNvPr id="0" name=""/>
        <dsp:cNvSpPr/>
      </dsp:nvSpPr>
      <dsp:spPr>
        <a:xfrm>
          <a:off x="0" y="533212"/>
          <a:ext cx="4677389" cy="1039500"/>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3017" tIns="208280" rIns="363017" bIns="71120" numCol="1" spcCol="1270" anchor="t" anchorCtr="0">
          <a:noAutofit/>
        </a:bodyPr>
        <a:lstStyle/>
        <a:p>
          <a:pPr marL="57150" lvl="1" indent="-57150" algn="l" defTabSz="444500" rtl="0">
            <a:lnSpc>
              <a:spcPct val="90000"/>
            </a:lnSpc>
            <a:spcBef>
              <a:spcPct val="0"/>
            </a:spcBef>
            <a:spcAft>
              <a:spcPct val="15000"/>
            </a:spcAft>
            <a:buChar char="•"/>
          </a:pPr>
          <a:r>
            <a:rPr lang="en-US" sz="1000" kern="1200">
              <a:latin typeface="Century Schoolbook" panose="02040604050505020304"/>
            </a:rPr>
            <a:t>Pushback – Reduce Price</a:t>
          </a:r>
        </a:p>
        <a:p>
          <a:pPr marL="57150" lvl="1" indent="-57150" algn="l" defTabSz="444500">
            <a:lnSpc>
              <a:spcPct val="90000"/>
            </a:lnSpc>
            <a:spcBef>
              <a:spcPct val="0"/>
            </a:spcBef>
            <a:spcAft>
              <a:spcPct val="15000"/>
            </a:spcAft>
            <a:buChar char="•"/>
          </a:pPr>
          <a:r>
            <a:rPr lang="en-US" sz="1000" kern="1200"/>
            <a:t>GE Aviation (CFM) engine option vs. Pratty &amp; Whitney engine option</a:t>
          </a:r>
        </a:p>
        <a:p>
          <a:pPr marL="57150" lvl="1" indent="-57150" algn="l" defTabSz="444500">
            <a:lnSpc>
              <a:spcPct val="90000"/>
            </a:lnSpc>
            <a:spcBef>
              <a:spcPct val="0"/>
            </a:spcBef>
            <a:spcAft>
              <a:spcPct val="15000"/>
            </a:spcAft>
            <a:buChar char="•"/>
          </a:pPr>
          <a:r>
            <a:rPr lang="en-US" sz="1000" kern="1200"/>
            <a:t>Pratty &amp; Whitney engine option vs. GE Aviation (CFM) engine option</a:t>
          </a:r>
        </a:p>
      </dsp:txBody>
      <dsp:txXfrm>
        <a:off x="0" y="533212"/>
        <a:ext cx="4677389" cy="1039500"/>
      </dsp:txXfrm>
    </dsp:sp>
    <dsp:sp modelId="{90FF885E-049F-4BD5-819A-7369ADCEAC0D}">
      <dsp:nvSpPr>
        <dsp:cNvPr id="0" name=""/>
        <dsp:cNvSpPr/>
      </dsp:nvSpPr>
      <dsp:spPr>
        <a:xfrm>
          <a:off x="233869" y="385612"/>
          <a:ext cx="3274172" cy="29520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756" tIns="0" rIns="123756" bIns="0" numCol="1" spcCol="1270" anchor="ctr" anchorCtr="0">
          <a:noAutofit/>
        </a:bodyPr>
        <a:lstStyle/>
        <a:p>
          <a:pPr marL="0" lvl="0" indent="0" algn="l" defTabSz="444500" rtl="0">
            <a:lnSpc>
              <a:spcPct val="90000"/>
            </a:lnSpc>
            <a:spcBef>
              <a:spcPct val="0"/>
            </a:spcBef>
            <a:spcAft>
              <a:spcPct val="35000"/>
            </a:spcAft>
            <a:buNone/>
          </a:pPr>
          <a:r>
            <a:rPr lang="en-US" sz="1000" b="1" kern="1200"/>
            <a:t>Airbus</a:t>
          </a:r>
          <a:r>
            <a:rPr lang="en-US" sz="1000" b="1" kern="1200">
              <a:latin typeface="Century Schoolbook" panose="02040604050505020304"/>
            </a:rPr>
            <a:t> – 320neo</a:t>
          </a:r>
          <a:endParaRPr lang="en-US" sz="1000" kern="1200"/>
        </a:p>
      </dsp:txBody>
      <dsp:txXfrm>
        <a:off x="248279" y="400022"/>
        <a:ext cx="3245352" cy="266380"/>
      </dsp:txXfrm>
    </dsp:sp>
    <dsp:sp modelId="{406E9026-A0D2-4194-BBEC-3DC01DC84960}">
      <dsp:nvSpPr>
        <dsp:cNvPr id="0" name=""/>
        <dsp:cNvSpPr/>
      </dsp:nvSpPr>
      <dsp:spPr>
        <a:xfrm>
          <a:off x="0" y="1774312"/>
          <a:ext cx="4677389" cy="913500"/>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3017" tIns="208280" rIns="363017" bIns="71120" numCol="1" spcCol="1270" anchor="t" anchorCtr="0">
          <a:noAutofit/>
        </a:bodyPr>
        <a:lstStyle/>
        <a:p>
          <a:pPr marL="57150" lvl="1" indent="-57150" algn="l" defTabSz="444500" rtl="0">
            <a:lnSpc>
              <a:spcPct val="90000"/>
            </a:lnSpc>
            <a:spcBef>
              <a:spcPct val="0"/>
            </a:spcBef>
            <a:spcAft>
              <a:spcPct val="15000"/>
            </a:spcAft>
            <a:buChar char="•"/>
          </a:pPr>
          <a:r>
            <a:rPr lang="en-US" sz="1000" kern="1200"/>
            <a:t>Pushback – </a:t>
          </a:r>
          <a:r>
            <a:rPr lang="en-US" sz="1000" kern="1200">
              <a:latin typeface="Century Schoolbook" panose="02040604050505020304"/>
            </a:rPr>
            <a:t>Reduce</a:t>
          </a:r>
          <a:r>
            <a:rPr lang="en-US" sz="1000" kern="1200"/>
            <a:t> </a:t>
          </a:r>
          <a:r>
            <a:rPr lang="en-US" sz="1000" kern="1200">
              <a:latin typeface="Century Schoolbook" panose="02040604050505020304"/>
            </a:rPr>
            <a:t>Price</a:t>
          </a:r>
          <a:endParaRPr lang="en-US" sz="1000" kern="1200"/>
        </a:p>
        <a:p>
          <a:pPr marL="57150" lvl="1" indent="-57150" algn="l" defTabSz="444500">
            <a:lnSpc>
              <a:spcPct val="90000"/>
            </a:lnSpc>
            <a:spcBef>
              <a:spcPct val="0"/>
            </a:spcBef>
            <a:spcAft>
              <a:spcPct val="15000"/>
            </a:spcAft>
            <a:buChar char="•"/>
          </a:pPr>
          <a:r>
            <a:rPr lang="en-US" sz="1000" kern="1200">
              <a:latin typeface="Century Schoolbook" panose="02040604050505020304"/>
            </a:rPr>
            <a:t>Only</a:t>
          </a:r>
          <a:r>
            <a:rPr lang="en-US" sz="1000" kern="1200"/>
            <a:t> engine option is GE Aviation (CFM) engine – LEAP-1B</a:t>
          </a:r>
        </a:p>
        <a:p>
          <a:pPr marL="57150" lvl="1" indent="-57150" algn="l" defTabSz="444500" rtl="0">
            <a:lnSpc>
              <a:spcPct val="90000"/>
            </a:lnSpc>
            <a:spcBef>
              <a:spcPct val="0"/>
            </a:spcBef>
            <a:spcAft>
              <a:spcPct val="15000"/>
            </a:spcAft>
            <a:buChar char="•"/>
          </a:pPr>
          <a:r>
            <a:rPr lang="en-US" sz="1000" kern="1200"/>
            <a:t>May </a:t>
          </a:r>
          <a:r>
            <a:rPr lang="en-US" sz="1000" kern="1200">
              <a:latin typeface="Century Schoolbook" panose="02040604050505020304"/>
            </a:rPr>
            <a:t>submit RFP</a:t>
          </a:r>
          <a:r>
            <a:rPr lang="en-US" sz="1000" kern="1200"/>
            <a:t> from competitors for additional engine options</a:t>
          </a:r>
        </a:p>
        <a:p>
          <a:pPr marL="114300" lvl="2" indent="-57150" algn="l" defTabSz="444500" rtl="0">
            <a:lnSpc>
              <a:spcPct val="90000"/>
            </a:lnSpc>
            <a:spcBef>
              <a:spcPct val="0"/>
            </a:spcBef>
            <a:spcAft>
              <a:spcPct val="15000"/>
            </a:spcAft>
            <a:buChar char="•"/>
          </a:pPr>
          <a:r>
            <a:rPr lang="en-US" sz="1000" kern="1200"/>
            <a:t>Enormous</a:t>
          </a:r>
          <a:r>
            <a:rPr lang="en-US" sz="1000" kern="1200">
              <a:latin typeface="Century Schoolbook" panose="02040604050505020304"/>
            </a:rPr>
            <a:t> Cost</a:t>
          </a:r>
          <a:r>
            <a:rPr lang="en-US" sz="1000" kern="1200"/>
            <a:t> &amp; Risk – development, testing, qualification, etc.</a:t>
          </a:r>
        </a:p>
      </dsp:txBody>
      <dsp:txXfrm>
        <a:off x="0" y="1774312"/>
        <a:ext cx="4677389" cy="913500"/>
      </dsp:txXfrm>
    </dsp:sp>
    <dsp:sp modelId="{4A1EF992-9782-4C48-ADAD-CB71EB218A7D}">
      <dsp:nvSpPr>
        <dsp:cNvPr id="0" name=""/>
        <dsp:cNvSpPr/>
      </dsp:nvSpPr>
      <dsp:spPr>
        <a:xfrm>
          <a:off x="233869" y="1626712"/>
          <a:ext cx="3274172" cy="29520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756" tIns="0" rIns="123756" bIns="0" numCol="1" spcCol="1270" anchor="ctr" anchorCtr="0">
          <a:noAutofit/>
        </a:bodyPr>
        <a:lstStyle/>
        <a:p>
          <a:pPr marL="0" lvl="0" indent="0" algn="l" defTabSz="444500" rtl="0">
            <a:lnSpc>
              <a:spcPct val="90000"/>
            </a:lnSpc>
            <a:spcBef>
              <a:spcPct val="0"/>
            </a:spcBef>
            <a:spcAft>
              <a:spcPct val="35000"/>
            </a:spcAft>
            <a:buNone/>
          </a:pPr>
          <a:r>
            <a:rPr lang="en-US" sz="1000" b="1" kern="1200"/>
            <a:t>Boeing </a:t>
          </a:r>
          <a:r>
            <a:rPr lang="en-US" sz="1000" b="1" kern="1200">
              <a:latin typeface="Century Schoolbook" panose="02040604050505020304"/>
            </a:rPr>
            <a:t>– 737</a:t>
          </a:r>
          <a:r>
            <a:rPr lang="en-US" sz="1000" b="1" kern="1200"/>
            <a:t> MAX</a:t>
          </a:r>
          <a:endParaRPr lang="en-US" sz="1000" kern="1200"/>
        </a:p>
      </dsp:txBody>
      <dsp:txXfrm>
        <a:off x="248279" y="1641122"/>
        <a:ext cx="3245352" cy="266380"/>
      </dsp:txXfrm>
    </dsp:sp>
    <dsp:sp modelId="{20FE094B-240B-4A84-88FD-7587162C456C}">
      <dsp:nvSpPr>
        <dsp:cNvPr id="0" name=""/>
        <dsp:cNvSpPr/>
      </dsp:nvSpPr>
      <dsp:spPr>
        <a:xfrm>
          <a:off x="0" y="2889412"/>
          <a:ext cx="4677389" cy="582750"/>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3017" tIns="208280" rIns="363017" bIns="71120" numCol="1" spcCol="1270" anchor="t" anchorCtr="0">
          <a:noAutofit/>
        </a:bodyPr>
        <a:lstStyle/>
        <a:p>
          <a:pPr marL="57150" lvl="1" indent="-57150" algn="l" defTabSz="444500" rtl="0">
            <a:lnSpc>
              <a:spcPct val="90000"/>
            </a:lnSpc>
            <a:spcBef>
              <a:spcPct val="0"/>
            </a:spcBef>
            <a:spcAft>
              <a:spcPct val="15000"/>
            </a:spcAft>
            <a:buChar char="•"/>
          </a:pPr>
          <a:r>
            <a:rPr lang="en-US" sz="1000" kern="1200"/>
            <a:t>Reduce price for Airbus</a:t>
          </a:r>
          <a:r>
            <a:rPr lang="en-US" sz="1000" kern="1200">
              <a:latin typeface="Century Schoolbook" panose="02040604050505020304"/>
            </a:rPr>
            <a:t> 320neo (only other engine option)</a:t>
          </a:r>
          <a:endParaRPr lang="en-US" sz="1000" kern="1200"/>
        </a:p>
        <a:p>
          <a:pPr marL="57150" lvl="1" indent="-57150" algn="l" defTabSz="444500" rtl="0">
            <a:lnSpc>
              <a:spcPct val="90000"/>
            </a:lnSpc>
            <a:spcBef>
              <a:spcPct val="0"/>
            </a:spcBef>
            <a:spcAft>
              <a:spcPct val="15000"/>
            </a:spcAft>
            <a:buChar char="•"/>
          </a:pPr>
          <a:r>
            <a:rPr lang="en-US" sz="1000" kern="1200"/>
            <a:t>Submit </a:t>
          </a:r>
          <a:r>
            <a:rPr lang="en-US" sz="1000" kern="1200">
              <a:latin typeface="Century Schoolbook" panose="02040604050505020304"/>
            </a:rPr>
            <a:t>bid to</a:t>
          </a:r>
          <a:r>
            <a:rPr lang="en-US" sz="1000" kern="1200"/>
            <a:t> Boeing</a:t>
          </a:r>
        </a:p>
      </dsp:txBody>
      <dsp:txXfrm>
        <a:off x="0" y="2889412"/>
        <a:ext cx="4677389" cy="582750"/>
      </dsp:txXfrm>
    </dsp:sp>
    <dsp:sp modelId="{2FB3B2ED-D7D5-44E5-B997-2779BCECC2F9}">
      <dsp:nvSpPr>
        <dsp:cNvPr id="0" name=""/>
        <dsp:cNvSpPr/>
      </dsp:nvSpPr>
      <dsp:spPr>
        <a:xfrm>
          <a:off x="233869" y="2741812"/>
          <a:ext cx="3274172" cy="29520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756" tIns="0" rIns="123756" bIns="0" numCol="1" spcCol="1270" anchor="ctr" anchorCtr="0">
          <a:noAutofit/>
        </a:bodyPr>
        <a:lstStyle/>
        <a:p>
          <a:pPr marL="0" lvl="0" indent="0" algn="l" defTabSz="444500" rtl="0">
            <a:lnSpc>
              <a:spcPct val="90000"/>
            </a:lnSpc>
            <a:spcBef>
              <a:spcPct val="0"/>
            </a:spcBef>
            <a:spcAft>
              <a:spcPct val="35000"/>
            </a:spcAft>
            <a:buNone/>
          </a:pPr>
          <a:r>
            <a:rPr lang="en-US" sz="1000" b="1" kern="1200"/>
            <a:t>Pratt &amp; Whitney</a:t>
          </a:r>
          <a:r>
            <a:rPr lang="en-US" sz="1000" b="1" kern="1200">
              <a:latin typeface="Century Schoolbook" panose="02040604050505020304"/>
            </a:rPr>
            <a:t> – </a:t>
          </a:r>
          <a:r>
            <a:rPr lang="en-US" sz="1000" b="1" kern="1200"/>
            <a:t>PurePower PW1100G-JM </a:t>
          </a:r>
        </a:p>
      </dsp:txBody>
      <dsp:txXfrm>
        <a:off x="248279" y="2756222"/>
        <a:ext cx="3245352" cy="266380"/>
      </dsp:txXfrm>
    </dsp:sp>
    <dsp:sp modelId="{BB32114E-9B0C-4BB4-9C7A-B4F5A2859F42}">
      <dsp:nvSpPr>
        <dsp:cNvPr id="0" name=""/>
        <dsp:cNvSpPr/>
      </dsp:nvSpPr>
      <dsp:spPr>
        <a:xfrm>
          <a:off x="0" y="3673762"/>
          <a:ext cx="4677389" cy="417375"/>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3017" tIns="208280" rIns="363017" bIns="7112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t>Submit </a:t>
          </a:r>
          <a:r>
            <a:rPr lang="en-US" sz="1000" kern="1200" dirty="0">
              <a:latin typeface="Century Schoolbook" panose="02040604050505020304"/>
            </a:rPr>
            <a:t>bid to</a:t>
          </a:r>
          <a:r>
            <a:rPr lang="en-US" sz="1000" kern="1200" dirty="0"/>
            <a:t> Airbus and/or Boeing</a:t>
          </a:r>
        </a:p>
      </dsp:txBody>
      <dsp:txXfrm>
        <a:off x="0" y="3673762"/>
        <a:ext cx="4677389" cy="417375"/>
      </dsp:txXfrm>
    </dsp:sp>
    <dsp:sp modelId="{21081843-04EF-4E65-811C-416204E90CF4}">
      <dsp:nvSpPr>
        <dsp:cNvPr id="0" name=""/>
        <dsp:cNvSpPr/>
      </dsp:nvSpPr>
      <dsp:spPr>
        <a:xfrm>
          <a:off x="233869" y="3526162"/>
          <a:ext cx="3274172" cy="29520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756" tIns="0" rIns="123756" bIns="0" numCol="1" spcCol="1270" anchor="ctr" anchorCtr="0">
          <a:noAutofit/>
        </a:bodyPr>
        <a:lstStyle/>
        <a:p>
          <a:pPr marL="0" lvl="0" indent="0" algn="l" defTabSz="444500" rtl="0">
            <a:lnSpc>
              <a:spcPct val="90000"/>
            </a:lnSpc>
            <a:spcBef>
              <a:spcPct val="0"/>
            </a:spcBef>
            <a:spcAft>
              <a:spcPct val="35000"/>
            </a:spcAft>
            <a:buNone/>
          </a:pPr>
          <a:r>
            <a:rPr lang="en-US" sz="1000" b="0" kern="1200"/>
            <a:t>Rolls Royce</a:t>
          </a:r>
          <a:r>
            <a:rPr lang="en-US" sz="1000" b="0" kern="1200">
              <a:latin typeface="Century Schoolbook" panose="02040604050505020304"/>
            </a:rPr>
            <a:t> - ???</a:t>
          </a:r>
          <a:endParaRPr lang="en-US" sz="1000" b="0" kern="1200"/>
        </a:p>
      </dsp:txBody>
      <dsp:txXfrm>
        <a:off x="248279" y="3540572"/>
        <a:ext cx="3245352"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EBBD5-EDE2-4CBD-90E3-3463BCBA0BDA}" type="datetimeFigureOut">
              <a:rPr lang="en-US"/>
              <a:t>7/15/2021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030CBB-0A62-4C81-ADB8-482BA7EFCE9E}" type="slidenum">
              <a:rPr lang="en-US"/>
              <a:t>‹#›</a:t>
            </a:fld>
            <a:endParaRPr lang="en-US"/>
          </a:p>
        </p:txBody>
      </p:sp>
    </p:spTree>
    <p:extLst>
      <p:ext uri="{BB962C8B-B14F-4D97-AF65-F5344CB8AC3E}">
        <p14:creationId xmlns:p14="http://schemas.microsoft.com/office/powerpoint/2010/main" val="3503088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ool.com/investing/2021/05/22/ge-aviation-just-won-a-huge-order/"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ge.com/news/reports/the-future-of-flight-engine-maker-unveils-new-technology-development-program-to-cut-co2"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CFM_International_LEAP"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cfmaeroengines.com/engines/fleet-statistics/" TargetMode="External"/><Relationship Id="rId5" Type="http://schemas.openxmlformats.org/officeDocument/2006/relationships/hyperlink" Target="https://www.geaviation.com/military/engines/b-52" TargetMode="External"/><Relationship Id="rId4" Type="http://schemas.openxmlformats.org/officeDocument/2006/relationships/hyperlink" Target="https://www.fool.com/investing/2021/05/22/ge-aviation-just-won-a-huge-orde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impleflying.com/ge-rolls-royce-pratt-whitney/"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thomasnet.com/articles/top-suppliers/aircraft-engine-manufacturers-suppliers/" TargetMode="External"/><Relationship Id="rId5" Type="http://schemas.openxmlformats.org/officeDocument/2006/relationships/hyperlink" Target="https://www.statista.com/statistics/1099835/global-aircraft-engine-manufacturer-market-share/" TargetMode="External"/><Relationship Id="rId4" Type="http://schemas.openxmlformats.org/officeDocument/2006/relationships/hyperlink" Target="https://www.t4.ai/industry/aircraft-engine-market-shar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eaviation.com/military/engines/b-52"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fool.com/investing/2021/05/22/ge-aviation-just-won-a-huge-order/" TargetMode="External"/><Relationship Id="rId4" Type="http://schemas.openxmlformats.org/officeDocument/2006/relationships/hyperlink" Target="https://www.cfmaeroengines.com/engines/fleet-statistic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Matt</a:t>
            </a:r>
          </a:p>
        </p:txBody>
      </p:sp>
      <p:sp>
        <p:nvSpPr>
          <p:cNvPr id="4" name="Slide Number Placeholder 3"/>
          <p:cNvSpPr>
            <a:spLocks noGrp="1"/>
          </p:cNvSpPr>
          <p:nvPr>
            <p:ph type="sldNum" sz="quarter" idx="5"/>
          </p:nvPr>
        </p:nvSpPr>
        <p:spPr/>
        <p:txBody>
          <a:bodyPr/>
          <a:lstStyle/>
          <a:p>
            <a:fld id="{93030CBB-0A62-4C81-ADB8-482BA7EFCE9E}" type="slidenum">
              <a:rPr lang="en-US"/>
              <a:t>2</a:t>
            </a:fld>
            <a:endParaRPr lang="en-US"/>
          </a:p>
        </p:txBody>
      </p:sp>
    </p:spTree>
    <p:extLst>
      <p:ext uri="{BB962C8B-B14F-4D97-AF65-F5344CB8AC3E}">
        <p14:creationId xmlns:p14="http://schemas.microsoft.com/office/powerpoint/2010/main" val="634013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https://www.fool.com/investing/2021/05/22/ge-aviation-just-won-a-huge-order/</a:t>
            </a:r>
            <a:endParaRPr lang="en-US"/>
          </a:p>
          <a:p>
            <a:r>
              <a:rPr lang="en-US">
                <a:hlinkClick r:id="rId4"/>
              </a:rPr>
              <a:t>https://www.ge.com/news/reports/the-future-of-flight-engine-maker-unveils-new-technology-development-program-to-cut-co2</a:t>
            </a:r>
            <a:endParaRPr lang="en-US">
              <a:cs typeface="Calibri" panose="020F0502020204030204"/>
              <a:hlinkClick r:id="rId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93030CBB-0A62-4C81-ADB8-482BA7EFCE9E}" type="slidenum">
              <a:rPr lang="en-US"/>
              <a:t>21</a:t>
            </a:fld>
            <a:endParaRPr lang="en-US"/>
          </a:p>
        </p:txBody>
      </p:sp>
    </p:spTree>
    <p:extLst>
      <p:ext uri="{BB962C8B-B14F-4D97-AF65-F5344CB8AC3E}">
        <p14:creationId xmlns:p14="http://schemas.microsoft.com/office/powerpoint/2010/main" val="2706108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https://en.wikipedia.org/wiki/CFM_International_LEAP</a:t>
            </a:r>
            <a:endParaRPr lang="en-US"/>
          </a:p>
          <a:p>
            <a:r>
              <a:rPr lang="en-US">
                <a:hlinkClick r:id="rId4"/>
              </a:rPr>
              <a:t>https://www.fool.com/investing/2021/05/22/ge-aviation-just-won-a-huge-order/</a:t>
            </a:r>
            <a:endParaRPr lang="en-US">
              <a:cs typeface="Calibri"/>
              <a:hlinkClick r:id="rId4"/>
            </a:endParaRPr>
          </a:p>
          <a:p>
            <a:r>
              <a:rPr lang="en-US">
                <a:hlinkClick r:id="rId5"/>
              </a:rPr>
              <a:t>https://www.geaviation.com/military/engines/b-52</a:t>
            </a:r>
            <a:endParaRPr lang="en-US"/>
          </a:p>
          <a:p>
            <a:r>
              <a:rPr lang="en-US">
                <a:hlinkClick r:id="rId6"/>
              </a:rPr>
              <a:t>https://www.cfmaeroengines.com/engines/fleet-statistics/</a:t>
            </a:r>
            <a:endParaRPr lang="en-US"/>
          </a:p>
        </p:txBody>
      </p:sp>
      <p:sp>
        <p:nvSpPr>
          <p:cNvPr id="4" name="Slide Number Placeholder 3"/>
          <p:cNvSpPr>
            <a:spLocks noGrp="1"/>
          </p:cNvSpPr>
          <p:nvPr>
            <p:ph type="sldNum" sz="quarter" idx="5"/>
          </p:nvPr>
        </p:nvSpPr>
        <p:spPr/>
        <p:txBody>
          <a:bodyPr/>
          <a:lstStyle/>
          <a:p>
            <a:fld id="{93030CBB-0A62-4C81-ADB8-482BA7EFCE9E}" type="slidenum">
              <a:rPr lang="en-US"/>
              <a:t>22</a:t>
            </a:fld>
            <a:endParaRPr lang="en-US"/>
          </a:p>
        </p:txBody>
      </p:sp>
    </p:spTree>
    <p:extLst>
      <p:ext uri="{BB962C8B-B14F-4D97-AF65-F5344CB8AC3E}">
        <p14:creationId xmlns:p14="http://schemas.microsoft.com/office/powerpoint/2010/main" val="61285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2F5496"/>
                </a:solidFill>
                <a:effectLst/>
                <a:latin typeface="Amazon Ember"/>
                <a:ea typeface="Calibri" panose="020F0502020204030204" pitchFamily="34" charset="0"/>
              </a:rPr>
              <a:t>Company Overview</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Amazon Ember"/>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Amazon Ember"/>
                <a:ea typeface="Calibri" panose="020F0502020204030204" pitchFamily="34" charset="0"/>
              </a:rPr>
              <a:t>General Electric began in 1889 by one Thomas Edison as part of a merger of Edison’s own companies and companies with ties to J.P. Morgan – the original two plants continue to operate as GE to this day. In 1896 GE went public, becoming one of the original 12 companies listed on the Dow Jones Industrial Average, where it has been a part of the index for 122 years (though not continuously). In the 132 years since its inception, GE owned or continues to own brands including RCA, NBC, GE Energy, Vivendi (which owns Universal Pictures), it produced a line of computers, and in 1917 it formed GE Aviation which is among the top aircraft engine suppliers.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Amazon Ember"/>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Amazon Ember"/>
                <a:ea typeface="Calibri" panose="020F0502020204030204" pitchFamily="34" charset="0"/>
              </a:rPr>
              <a:t>GE Aviation, originally called General Electric Aircraft Engines until 2005, currently employees 48,000 people, had 30.566 billion revenue in 2018 with more than $6 billion in operating income. GE Aviation’s main competitors are Rolls-Royce and Pratt &amp; Whitney.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Amazon Ember"/>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2F5496"/>
                </a:solidFill>
                <a:effectLst/>
                <a:latin typeface="Amazon Ember"/>
                <a:ea typeface="Calibri" panose="020F0502020204030204" pitchFamily="34" charset="0"/>
              </a:rPr>
              <a:t>Aircraft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Amazon Ember"/>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Amazon Ember"/>
                <a:ea typeface="Calibri" panose="020F0502020204030204" pitchFamily="34" charset="0"/>
              </a:rPr>
              <a:t>GE Aviation designs and manufacturers a number of engines for a variety of aircraft, though the most relevant engine for today’s discussion is the </a:t>
            </a:r>
            <a:r>
              <a:rPr lang="en-US" sz="1800" dirty="0" err="1">
                <a:solidFill>
                  <a:srgbClr val="2F5496"/>
                </a:solidFill>
                <a:effectLst/>
                <a:latin typeface="Amazon Ember"/>
                <a:ea typeface="Calibri" panose="020F0502020204030204" pitchFamily="34" charset="0"/>
              </a:rPr>
              <a:t>GEnx</a:t>
            </a:r>
            <a:r>
              <a:rPr lang="en-US" sz="1800" dirty="0">
                <a:solidFill>
                  <a:srgbClr val="2F5496"/>
                </a:solidFill>
                <a:effectLst/>
                <a:latin typeface="Amazon Ember"/>
                <a:ea typeface="Calibri" panose="020F0502020204030204" pitchFamily="34" charset="0"/>
              </a:rPr>
              <a:t>, which powers the Boeing 787 Dreamliner. The </a:t>
            </a:r>
            <a:r>
              <a:rPr lang="en-US" sz="1800" dirty="0" err="1">
                <a:solidFill>
                  <a:srgbClr val="2F5496"/>
                </a:solidFill>
                <a:effectLst/>
                <a:latin typeface="Amazon Ember"/>
                <a:ea typeface="Calibri" panose="020F0502020204030204" pitchFamily="34" charset="0"/>
              </a:rPr>
              <a:t>GEnx</a:t>
            </a:r>
            <a:r>
              <a:rPr lang="en-US" sz="1800" dirty="0">
                <a:solidFill>
                  <a:srgbClr val="2F5496"/>
                </a:solidFill>
                <a:effectLst/>
                <a:latin typeface="Amazon Ember"/>
                <a:ea typeface="Calibri" panose="020F0502020204030204" pitchFamily="34" charset="0"/>
              </a:rPr>
              <a:t> is the fastest-selling engine in GE Aviation history, though the pandemic, and the recent cuts to the 787 Dreamliner, may affect the future of this engine. GE Aviation also produces the CFM International LEAP, engine that powers the 737 Max. in a joint venture with French manufacturer Safran Aircraft Engines – more on that later.</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Amazon Ember"/>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2F5496"/>
                </a:solidFill>
                <a:effectLst/>
                <a:latin typeface="Amazon Ember"/>
                <a:ea typeface="Calibri" panose="020F0502020204030204" pitchFamily="34" charset="0"/>
              </a:rPr>
              <a:t>Leadership</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2F5496"/>
                </a:solidFill>
                <a:effectLst/>
                <a:latin typeface="Amazon Ember"/>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Amazon Ember"/>
                <a:ea typeface="Calibri" panose="020F0502020204030204" pitchFamily="34" charset="0"/>
              </a:rPr>
              <a:t>GE’s most prominent leadership includes Jack Welch, who served as the CEO of GE Electric from 1981 to 2001. When Mr. Welch retired from GE he received a severance payment of $417 million, the largest such payment in business history. At the time of his death in 2020 he was estimated to be worth $750 million. Mr. Welch was succeeded by Jeff Immelt, who served as CEO until 2017. During this time GE shares dropped 30% while the rest of the S&amp;P 500 rose 134%. Mr. Immelt was succeeded by John Flannery, who served just one year as CEO before being fired by the Board of Directors. He was succeeded by current GE CEO H. Lawrence Culp Jr, the first “outsider” to serve as CEO in the company’s 126 year history.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Amazon Ember"/>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Amazon Ember"/>
                <a:ea typeface="Calibri" panose="020F0502020204030204" pitchFamily="34" charset="0"/>
              </a:rPr>
              <a:t>The current CEO of GE Aviation is John Slattery, no relation to the actor.</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Amazon Ember"/>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2F5496"/>
                </a:solidFill>
                <a:effectLst/>
                <a:latin typeface="Amazon Ember"/>
                <a:ea typeface="Calibri" panose="020F0502020204030204" pitchFamily="34" charset="0"/>
              </a:rPr>
              <a:t>Debt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Amazon Ember"/>
                <a:ea typeface="Calibri" panose="020F0502020204030204" pitchFamily="34" charset="0"/>
              </a:rPr>
              <a:t>On the next slide you will see GE’s financial debt, which has steadily decreasing to now 71 billion dollars, as it has been paying down that debt over a number of years. This has been positive for its stock, though as you will see on the slide following, nowhere near the company’s heights in the last 90s / early 2000’s under Jack Welch.</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Amazon Ember"/>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2F5496"/>
                </a:solidFill>
                <a:effectLst/>
                <a:latin typeface="Amazon Ember"/>
                <a:ea typeface="Calibri" panose="020F0502020204030204" pitchFamily="34" charset="0"/>
              </a:rPr>
              <a:t>Impact of Boeing 737 Max</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Amazon Ember"/>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Amazon Ember"/>
                <a:ea typeface="Calibri" panose="020F0502020204030204" pitchFamily="34" charset="0"/>
              </a:rPr>
              <a:t>Prior to the pandemic, GE Aviation was GE’s most profitable sector. GE was making steady improvements in cutting debt and stock prices were slowly rising. As the provider of the 737 Max’s LEAP engine, GE’s value took a significant hit by the Max’s initial safety issues, which lead to the healthcare division emerging as GE’s top earner. Expectations were high that coming out of the pandemic, with the 737 Max and 787 Dreamliner production ramping up again, GE Aviation was poised for a rebound.</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Amazon Ember"/>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2F5496"/>
                </a:solidFill>
                <a:effectLst/>
                <a:latin typeface="Amazon Ember"/>
                <a:ea typeface="Calibri" panose="020F0502020204030204" pitchFamily="34" charset="0"/>
              </a:rPr>
              <a:t>Current Situation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Amazon Ember"/>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Amazon Ember"/>
                <a:ea typeface="Calibri" panose="020F0502020204030204" pitchFamily="34" charset="0"/>
              </a:rPr>
              <a:t>And then, this Tuesday, Boeing announced that it was cutting 787 production after finding another production-related structural issue, and a major customer cancelled a 737 Max order, a move than an analyst said “to us this is more significant than the cut to the delivery forecast, as it ripples down through the supply chain. </a:t>
            </a:r>
            <a:r>
              <a:rPr lang="en-US" sz="1800">
                <a:solidFill>
                  <a:srgbClr val="2F5496"/>
                </a:solidFill>
                <a:effectLst/>
                <a:latin typeface="Amazon Ember"/>
                <a:ea typeface="Calibri" panose="020F0502020204030204" pitchFamily="34" charset="0"/>
              </a:rPr>
              <a:t>The supply chain cannot just be turned on and off like a switch.” So now, what is GE Aviation to do?</a:t>
            </a:r>
            <a:endParaRPr lang="en-US" sz="1800">
              <a:effectLst/>
              <a:latin typeface="Calibri" panose="020F0502020204030204" pitchFamily="34" charset="0"/>
              <a:ea typeface="Calibri" panose="020F0502020204030204" pitchFamily="34" charset="0"/>
            </a:endParaRPr>
          </a:p>
          <a:p>
            <a:endParaRPr lang="en-US">
              <a:cs typeface="Calibri"/>
            </a:endParaRPr>
          </a:p>
        </p:txBody>
      </p:sp>
      <p:sp>
        <p:nvSpPr>
          <p:cNvPr id="4" name="Slide Number Placeholder 3"/>
          <p:cNvSpPr>
            <a:spLocks noGrp="1"/>
          </p:cNvSpPr>
          <p:nvPr>
            <p:ph type="sldNum" sz="quarter" idx="5"/>
          </p:nvPr>
        </p:nvSpPr>
        <p:spPr/>
        <p:txBody>
          <a:bodyPr/>
          <a:lstStyle/>
          <a:p>
            <a:fld id="{93030CBB-0A62-4C81-ADB8-482BA7EFCE9E}" type="slidenum">
              <a:rPr lang="en-US"/>
              <a:t>3</a:t>
            </a:fld>
            <a:endParaRPr lang="en-US"/>
          </a:p>
        </p:txBody>
      </p:sp>
    </p:spTree>
    <p:extLst>
      <p:ext uri="{BB962C8B-B14F-4D97-AF65-F5344CB8AC3E}">
        <p14:creationId xmlns:p14="http://schemas.microsoft.com/office/powerpoint/2010/main" val="239645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https://simpleflying.com/ge-rolls-royce-pratt-whitney/</a:t>
            </a:r>
            <a:endParaRPr lang="en-US"/>
          </a:p>
          <a:p>
            <a:r>
              <a:rPr lang="en-US">
                <a:hlinkClick r:id="rId4"/>
              </a:rPr>
              <a:t>https://www.t4.ai/industry/aircraft-engine-market-share</a:t>
            </a:r>
            <a:endParaRPr lang="en-US">
              <a:cs typeface="Calibri"/>
              <a:hlinkClick r:id="rId4"/>
            </a:endParaRPr>
          </a:p>
          <a:p>
            <a:r>
              <a:rPr lang="en-US">
                <a:hlinkClick r:id="rId5"/>
              </a:rPr>
              <a:t>https://www.statista.com/statistics/1099835/global-aircraft-engine-manufacturer-market-share/</a:t>
            </a:r>
            <a:endParaRPr lang="en-US">
              <a:cs typeface="Calibri"/>
              <a:hlinkClick r:id="rId5"/>
            </a:endParaRPr>
          </a:p>
          <a:p>
            <a:r>
              <a:rPr lang="en-US">
                <a:hlinkClick r:id="rId6"/>
              </a:rPr>
              <a:t>https://www.thomasnet.com/articles/top-suppliers/aircraft-engine-manufacturers-suppliers/</a:t>
            </a:r>
          </a:p>
          <a:p>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3030CBB-0A62-4C81-ADB8-482BA7EFCE9E}" type="slidenum">
              <a:rPr lang="en-US"/>
              <a:t>6</a:t>
            </a:fld>
            <a:endParaRPr lang="en-US"/>
          </a:p>
        </p:txBody>
      </p:sp>
    </p:spTree>
    <p:extLst>
      <p:ext uri="{BB962C8B-B14F-4D97-AF65-F5344CB8AC3E}">
        <p14:creationId xmlns:p14="http://schemas.microsoft.com/office/powerpoint/2010/main" val="281249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purpose of our research is to understand GE's focus – cost minimization in the field of selling cheap, state-of-the-art engines, to gain a historical perspective on how COVD affected GE Aviation – workforce reduction, to identify competitors and strategies GE aviation uses in business space, ultimately to determine if, due to the cost minimization that GE has achieved, prices should be adjusted (as Boeing is doing) and how any adjustment would affect sales – all as an aid to our decision making. </a:t>
            </a:r>
          </a:p>
        </p:txBody>
      </p:sp>
      <p:sp>
        <p:nvSpPr>
          <p:cNvPr id="4" name="Slide Number Placeholder 3"/>
          <p:cNvSpPr>
            <a:spLocks noGrp="1"/>
          </p:cNvSpPr>
          <p:nvPr>
            <p:ph type="sldNum" sz="quarter" idx="5"/>
          </p:nvPr>
        </p:nvSpPr>
        <p:spPr/>
        <p:txBody>
          <a:bodyPr/>
          <a:lstStyle/>
          <a:p>
            <a:fld id="{93030CBB-0A62-4C81-ADB8-482BA7EFCE9E}" type="slidenum">
              <a:rPr lang="en-US"/>
              <a:t>7</a:t>
            </a:fld>
            <a:endParaRPr lang="en-US"/>
          </a:p>
        </p:txBody>
      </p:sp>
    </p:spTree>
    <p:extLst>
      <p:ext uri="{BB962C8B-B14F-4D97-AF65-F5344CB8AC3E}">
        <p14:creationId xmlns:p14="http://schemas.microsoft.com/office/powerpoint/2010/main" val="1219162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5000"/>
              </a:lnSpc>
              <a:spcBef>
                <a:spcPts val="1400"/>
              </a:spcBef>
              <a:spcAft>
                <a:spcPts val="200"/>
              </a:spcAft>
            </a:pPr>
            <a:r>
              <a:rPr lang="en-US" b="1" u="sng"/>
              <a:t>Hypothesis</a:t>
            </a:r>
          </a:p>
          <a:p>
            <a:pPr>
              <a:lnSpc>
                <a:spcPct val="95000"/>
              </a:lnSpc>
              <a:spcBef>
                <a:spcPts val="1400"/>
              </a:spcBef>
              <a:spcAft>
                <a:spcPts val="200"/>
              </a:spcAft>
            </a:pPr>
            <a:r>
              <a:rPr lang="en-US"/>
              <a:t>The focus of GE is cost minimization; with production costs down during COVID-19, should GE lower its prices or keep them the same.</a:t>
            </a:r>
            <a:endParaRPr lang="en-US">
              <a:cs typeface="Calibri"/>
            </a:endParaRPr>
          </a:p>
          <a:p>
            <a:pPr lvl="1" indent="-285750">
              <a:lnSpc>
                <a:spcPct val="95000"/>
              </a:lnSpc>
              <a:spcBef>
                <a:spcPts val="1400"/>
              </a:spcBef>
              <a:spcAft>
                <a:spcPts val="200"/>
              </a:spcAft>
              <a:buFont typeface="Arial,Sans-Serif"/>
              <a:buChar char="•"/>
            </a:pPr>
            <a:r>
              <a:rPr lang="en-US"/>
              <a:t>No. As costs have been reduced due the actions that GE has taken to mitigate the risks of COVID-19, lowering prices will only lower revenue; business relationships and prices are established, and GE's already low prices, coupled with lower costs, will increase its overall revenue as it works its way out of the pandemic.</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3030CBB-0A62-4C81-ADB8-482BA7EFCE9E}" type="slidenum">
              <a:rPr lang="en-US"/>
              <a:t>8</a:t>
            </a:fld>
            <a:endParaRPr lang="en-US"/>
          </a:p>
        </p:txBody>
      </p:sp>
    </p:spTree>
    <p:extLst>
      <p:ext uri="{BB962C8B-B14F-4D97-AF65-F5344CB8AC3E}">
        <p14:creationId xmlns:p14="http://schemas.microsoft.com/office/powerpoint/2010/main" val="1378428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Proposed Plan – short term thinking that may have positive long term effects</a:t>
            </a:r>
          </a:p>
          <a:p>
            <a:pPr marL="171450" indent="-171450">
              <a:buFont typeface="Arial" panose="020B0604020202020204" pitchFamily="34" charset="0"/>
              <a:buChar char="•"/>
            </a:pPr>
            <a:r>
              <a:rPr lang="en-US">
                <a:cs typeface="Calibri"/>
              </a:rPr>
              <a:t>Reduce Costs</a:t>
            </a:r>
          </a:p>
          <a:p>
            <a:pPr marL="171450" indent="-171450">
              <a:buFont typeface="Arial" panose="020B0604020202020204" pitchFamily="34" charset="0"/>
              <a:buChar char="•"/>
            </a:pPr>
            <a:r>
              <a:rPr lang="en-US">
                <a:cs typeface="Calibri"/>
              </a:rPr>
              <a:t>Maintain sells price</a:t>
            </a:r>
          </a:p>
          <a:p>
            <a:pPr marL="171450" indent="-171450">
              <a:buFont typeface="Arial" panose="020B0604020202020204" pitchFamily="34" charset="0"/>
              <a:buChar char="•"/>
            </a:pPr>
            <a:r>
              <a:rPr lang="en-US"/>
              <a:t>Allows us to maximize profit &amp; payoff debt</a:t>
            </a:r>
            <a:endParaRPr lang="en-US">
              <a:cs typeface="Calibri"/>
            </a:endParaRPr>
          </a:p>
          <a:p>
            <a:pPr marL="171450" indent="-171450">
              <a:buFont typeface="Arial" panose="020B0604020202020204" pitchFamily="34" charset="0"/>
              <a:buChar char="•"/>
            </a:pPr>
            <a:endParaRPr lang="en-US" b="0"/>
          </a:p>
          <a:p>
            <a:r>
              <a:rPr lang="en-US" b="1"/>
              <a:t>Question – Can you we do this?</a:t>
            </a:r>
            <a:endParaRPr lang="en-US">
              <a:cs typeface="Calibri"/>
            </a:endParaRPr>
          </a:p>
          <a:p>
            <a:endParaRPr lang="en-US" b="1"/>
          </a:p>
          <a:p>
            <a:r>
              <a:rPr lang="en-US" b="1"/>
              <a:t>Data Collection</a:t>
            </a:r>
            <a:endParaRPr lang="en-US">
              <a:cs typeface="Calibri"/>
            </a:endParaRPr>
          </a:p>
          <a:p>
            <a:pPr marL="171450" indent="-171450">
              <a:buFont typeface="Arial"/>
              <a:buChar char="•"/>
            </a:pPr>
            <a:r>
              <a:rPr lang="en-US"/>
              <a:t>Quantitative</a:t>
            </a:r>
            <a:endParaRPr lang="en-US">
              <a:cs typeface="Calibri"/>
            </a:endParaRPr>
          </a:p>
          <a:p>
            <a:pPr marL="171450" indent="-171450">
              <a:buFont typeface="Arial"/>
              <a:buChar char="•"/>
            </a:pPr>
            <a:r>
              <a:rPr lang="en-US"/>
              <a:t>Primary – can we continue to reduce costs without effecting efficiency, cost, schedule, quality, etc.?</a:t>
            </a:r>
            <a:endParaRPr lang="en-US">
              <a:cs typeface="Calibri"/>
            </a:endParaRPr>
          </a:p>
          <a:p>
            <a:pPr marL="171450" indent="-171450">
              <a:buFont typeface="Arial"/>
              <a:buChar char="•"/>
            </a:pPr>
            <a:r>
              <a:rPr lang="en-US"/>
              <a:t>Secondary Data:</a:t>
            </a:r>
            <a:endParaRPr lang="en-US">
              <a:cs typeface="Calibri"/>
            </a:endParaRPr>
          </a:p>
          <a:p>
            <a:pPr marL="628650" lvl="1" indent="-171450">
              <a:buFont typeface="Arial"/>
              <a:buChar char="•"/>
            </a:pPr>
            <a:r>
              <a:rPr lang="en-US"/>
              <a:t>Determine market share in commercial</a:t>
            </a:r>
            <a:r>
              <a:rPr lang="en-US" baseline="0"/>
              <a:t> market (domestic &amp; international)</a:t>
            </a:r>
            <a:endParaRPr lang="en-US" baseline="0">
              <a:cs typeface="Calibri"/>
            </a:endParaRPr>
          </a:p>
          <a:p>
            <a:pPr marL="628650" lvl="1" indent="-171450">
              <a:buFont typeface="Arial" panose="020B0604020202020204" pitchFamily="34" charset="0"/>
              <a:buChar char="•"/>
            </a:pPr>
            <a:r>
              <a:rPr lang="en-US" baseline="0"/>
              <a:t>Determine need for engines for aircraft</a:t>
            </a:r>
            <a:r>
              <a:rPr lang="en-US"/>
              <a:t>; more specifically for the Boeing</a:t>
            </a:r>
            <a:r>
              <a:rPr lang="en-US" baseline="0"/>
              <a:t> 737 MAX &amp; Airbus 320neo families</a:t>
            </a:r>
            <a:endParaRPr lang="en-US">
              <a:cs typeface="Calibri"/>
            </a:endParaRPr>
          </a:p>
          <a:p>
            <a:pPr marL="1085850" lvl="2" indent="-171450">
              <a:buFont typeface="Arial" panose="020B0604020202020204" pitchFamily="34" charset="0"/>
              <a:buChar char="•"/>
            </a:pPr>
            <a:r>
              <a:rPr lang="en-US"/>
              <a:t>Internet (i.e. </a:t>
            </a:r>
            <a:r>
              <a:rPr lang="en-US" err="1"/>
              <a:t>Statisa</a:t>
            </a:r>
            <a:r>
              <a:rPr lang="en-US"/>
              <a:t> for marketing share, etc.)</a:t>
            </a:r>
            <a:endParaRPr lang="en-US">
              <a:cs typeface="Calibri"/>
            </a:endParaRPr>
          </a:p>
          <a:p>
            <a:pPr marL="1085850" lvl="2" indent="-171450">
              <a:buFont typeface="Arial" panose="020B0604020202020204" pitchFamily="34" charset="0"/>
              <a:buChar char="•"/>
            </a:pPr>
            <a:r>
              <a:rPr lang="en-US"/>
              <a:t>Customers (i.e. Boeing Orders &amp; Deliveries)</a:t>
            </a:r>
            <a:endParaRPr lang="en-US">
              <a:cs typeface="Calibri"/>
            </a:endParaRPr>
          </a:p>
          <a:p>
            <a:endParaRPr lang="en-US" b="1"/>
          </a:p>
          <a:p>
            <a:r>
              <a:rPr lang="en-US" b="1"/>
              <a:t>Expected Results – Why?</a:t>
            </a:r>
            <a:endParaRPr lang="en-US" b="1">
              <a:cs typeface="Calibri"/>
            </a:endParaRPr>
          </a:p>
          <a:p>
            <a:pPr marL="171450" indent="-171450">
              <a:buFont typeface="Arial"/>
              <a:buChar char="•"/>
            </a:pPr>
            <a:r>
              <a:rPr lang="en-US">
                <a:cs typeface="Calibri" panose="020F0502020204030204"/>
              </a:rPr>
              <a:t>As stated previously we already have reduced our costs &amp; maintain sells price</a:t>
            </a:r>
          </a:p>
          <a:p>
            <a:pPr marL="171450" indent="-171450">
              <a:buFont typeface="Arial"/>
              <a:buChar char="•"/>
            </a:pPr>
            <a:r>
              <a:rPr lang="en-US"/>
              <a:t>Business relationships and GE's already low prices; if we lowered our sells price will only lower our revenue</a:t>
            </a:r>
            <a:endParaRPr lang="en-US">
              <a:cs typeface="Calibri" panose="020F0502020204030204"/>
            </a:endParaRPr>
          </a:p>
          <a:p>
            <a:pPr marL="171450" indent="-171450">
              <a:buFont typeface="Arial"/>
              <a:buChar char="•"/>
            </a:pPr>
            <a:r>
              <a:rPr lang="en-US">
                <a:cs typeface="Calibri" panose="020F0502020204030204"/>
              </a:rPr>
              <a:t>What Else?</a:t>
            </a:r>
          </a:p>
          <a:p>
            <a:pPr lvl="1" indent="-171450">
              <a:buFont typeface="Arial"/>
              <a:buChar char="•"/>
            </a:pPr>
            <a:r>
              <a:rPr lang="en-US"/>
              <a:t>Customer – Potentially acquire future contracts due to minimized costs</a:t>
            </a:r>
            <a:endParaRPr lang="en-US">
              <a:cs typeface="Calibri"/>
            </a:endParaRPr>
          </a:p>
          <a:p>
            <a:pPr lvl="1" indent="-171450">
              <a:buFont typeface="Arial"/>
              <a:buChar char="•"/>
            </a:pPr>
            <a:r>
              <a:rPr lang="en-US"/>
              <a:t>B-52 Re-Engining</a:t>
            </a:r>
            <a:endParaRPr lang="en-US">
              <a:cs typeface="Calibri"/>
            </a:endParaRPr>
          </a:p>
          <a:p>
            <a:pPr lvl="1"/>
            <a:r>
              <a:rPr lang="en-US"/>
              <a:t>International commercial market</a:t>
            </a:r>
            <a:endParaRPr lang="en-US">
              <a:cs typeface="Calibri"/>
            </a:endParaRPr>
          </a:p>
          <a:p>
            <a:endParaRPr lang="en-US"/>
          </a:p>
          <a:p>
            <a:r>
              <a:rPr lang="en-US" b="1"/>
              <a:t>Limitations</a:t>
            </a:r>
            <a:endParaRPr lang="en-US" b="1">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Reducing – Reducing your costs are finite; does this effect efficiency, quality, time; all of these have an impact to cost</a:t>
            </a:r>
            <a:endParaRPr lang="en-US" baseline="0">
              <a:cs typeface="Calibri"/>
            </a:endParaRPr>
          </a:p>
          <a:p>
            <a:pPr marL="171450" indent="-171450">
              <a:buFont typeface="Arial" panose="020B0604020202020204" pitchFamily="34" charset="0"/>
              <a:buChar char="•"/>
            </a:pPr>
            <a:r>
              <a:rPr lang="en-US"/>
              <a:t>Market</a:t>
            </a:r>
            <a:endParaRPr lang="en-US">
              <a:cs typeface="Calibri"/>
            </a:endParaRPr>
          </a:p>
          <a:p>
            <a:pPr marL="628650" lvl="1" indent="-171450">
              <a:buFont typeface="Arial" panose="020B0604020202020204" pitchFamily="34" charset="0"/>
              <a:buChar char="•"/>
            </a:pPr>
            <a:r>
              <a:rPr lang="en-US"/>
              <a:t>Need – Completely Dependent on customer’s customer (i.e.</a:t>
            </a:r>
            <a:r>
              <a:rPr lang="en-US" baseline="0"/>
              <a:t> Market) – COVID 19</a:t>
            </a:r>
            <a:endParaRPr lang="en-US">
              <a:cs typeface="Calibri"/>
            </a:endParaRPr>
          </a:p>
          <a:p>
            <a:pPr marL="628650" lvl="1" indent="-171450">
              <a:buFont typeface="Arial" panose="020B0604020202020204" pitchFamily="34" charset="0"/>
              <a:buChar char="•"/>
            </a:pPr>
            <a:r>
              <a:rPr lang="en-US" baseline="0"/>
              <a:t>Recovery Time – estimate 4-5 years for commercial aviation industry to recover; can GE Aviation last that long</a:t>
            </a:r>
            <a:endParaRPr lang="en-US" baseline="0">
              <a:cs typeface="Calibri"/>
            </a:endParaRPr>
          </a:p>
          <a:p>
            <a:pPr marL="171450" indent="-171450">
              <a:buFont typeface="Arial" panose="020B0604020202020204" pitchFamily="34" charset="0"/>
              <a:buChar char="•"/>
            </a:pPr>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fld id="{93030CBB-0A62-4C81-ADB8-482BA7EFCE9E}" type="slidenum">
              <a:rPr lang="en-US" smtClean="0"/>
              <a:t>9</a:t>
            </a:fld>
            <a:endParaRPr lang="en-US"/>
          </a:p>
        </p:txBody>
      </p:sp>
    </p:spTree>
    <p:extLst>
      <p:ext uri="{BB962C8B-B14F-4D97-AF65-F5344CB8AC3E}">
        <p14:creationId xmlns:p14="http://schemas.microsoft.com/office/powerpoint/2010/main" val="3341780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Customers</a:t>
            </a:r>
          </a:p>
          <a:p>
            <a:pPr marL="171450" indent="-171450">
              <a:buFont typeface="Arial" panose="020B0604020202020204" pitchFamily="34" charset="0"/>
              <a:buChar char="•"/>
            </a:pPr>
            <a:r>
              <a:rPr lang="en-US" b="0" baseline="0"/>
              <a:t>Airbus</a:t>
            </a:r>
          </a:p>
          <a:p>
            <a:pPr marL="628650" lvl="1" indent="-171450">
              <a:buFont typeface="Arial" panose="020B0604020202020204" pitchFamily="34" charset="0"/>
              <a:buChar char="•"/>
            </a:pPr>
            <a:r>
              <a:rPr lang="en-US" b="0" baseline="0"/>
              <a:t>May be inclined to select GE Aviation (CFM) engine option vs. Pratty &amp; Whitney engine option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a:t>May be inclined to select Pratty &amp; Whitney engine option vs. GE Aviation (CFM) engine option</a:t>
            </a:r>
          </a:p>
          <a:p>
            <a:pPr marL="628650" lvl="1" indent="-171450">
              <a:buFont typeface="Arial" panose="020B0604020202020204" pitchFamily="34" charset="0"/>
              <a:buChar char="•"/>
            </a:pPr>
            <a:r>
              <a:rPr lang="en-US"/>
              <a:t>CFM – LEAP-1A</a:t>
            </a:r>
          </a:p>
          <a:p>
            <a:pPr marL="628650" lvl="1" indent="-171450">
              <a:buFont typeface="Arial" panose="020B0604020202020204" pitchFamily="34" charset="0"/>
              <a:buChar char="•"/>
            </a:pPr>
            <a:r>
              <a:rPr lang="en-US">
                <a:ea typeface="+mn-lt"/>
                <a:cs typeface="+mn-lt"/>
              </a:rPr>
              <a:t>Pratt &amp; Whitney – PurePower PW1100G-JM</a:t>
            </a:r>
          </a:p>
          <a:p>
            <a:pPr marL="628650" lvl="1" indent="-171450">
              <a:buFont typeface="Arial" panose="020B0604020202020204" pitchFamily="34" charset="0"/>
              <a:buChar char="•"/>
            </a:pPr>
            <a:endParaRPr lang="en-US" b="0" baseline="0"/>
          </a:p>
          <a:p>
            <a:pPr marL="628650" lvl="1" indent="-171450">
              <a:buFont typeface="Arial" panose="020B0604020202020204" pitchFamily="34" charset="0"/>
              <a:buChar char="•"/>
            </a:pPr>
            <a:endParaRPr lang="en-US" b="0" baseline="0"/>
          </a:p>
          <a:p>
            <a:pPr marL="171450" lvl="0" indent="-171450">
              <a:buFont typeface="Arial" panose="020B0604020202020204" pitchFamily="34" charset="0"/>
              <a:buChar char="•"/>
            </a:pPr>
            <a:r>
              <a:rPr lang="en-US" b="0"/>
              <a:t>Boeing</a:t>
            </a:r>
          </a:p>
          <a:p>
            <a:pPr lvl="1"/>
            <a:r>
              <a:rPr lang="en-US" b="0"/>
              <a:t>Only engine option is GE</a:t>
            </a:r>
            <a:r>
              <a:rPr lang="en-US" b="0" baseline="0"/>
              <a:t> Aviation (CFM) engine </a:t>
            </a:r>
            <a:r>
              <a:rPr lang="en-US"/>
              <a:t>– LEAP-1B (only engine option)</a:t>
            </a:r>
            <a:endParaRPr lang="en-US" b="0" baseline="0"/>
          </a:p>
          <a:p>
            <a:pPr marL="1085850" lvl="2" indent="-171450">
              <a:buFont typeface="Arial" panose="020B0604020202020204" pitchFamily="34" charset="0"/>
              <a:buChar char="•"/>
            </a:pPr>
            <a:r>
              <a:rPr lang="en-US" b="0" baseline="0"/>
              <a:t>Market Power</a:t>
            </a:r>
          </a:p>
          <a:p>
            <a:pPr marL="628650" lvl="1" indent="-171450">
              <a:buFont typeface="Arial" panose="020B0604020202020204" pitchFamily="34" charset="0"/>
              <a:buChar char="•"/>
            </a:pPr>
            <a:r>
              <a:rPr lang="en-US" b="0" baseline="0"/>
              <a:t>May request RFP from aircraft engine competitors for additional engine options;</a:t>
            </a:r>
          </a:p>
          <a:p>
            <a:pPr marL="1085850" lvl="2" indent="-171450">
              <a:buFont typeface="Arial" panose="020B0604020202020204" pitchFamily="34" charset="0"/>
              <a:buChar char="•"/>
            </a:pPr>
            <a:r>
              <a:rPr lang="en-US" b="0" baseline="0"/>
              <a:t>Huge costs for Boeing (development, testing, qual/cert, etc.); may be able to perform research on how much something like this will cost and the duration required</a:t>
            </a:r>
            <a:endParaRPr lang="en-US" b="0"/>
          </a:p>
          <a:p>
            <a:endParaRPr lang="en-US"/>
          </a:p>
          <a:p>
            <a:endParaRPr lang="en-US"/>
          </a:p>
          <a:p>
            <a:r>
              <a:rPr lang="en-US"/>
              <a:t>How do you expect A&amp;D organizations will respond?</a:t>
            </a:r>
          </a:p>
          <a:p>
            <a:pPr lvl="1"/>
            <a:r>
              <a:rPr lang="en-US"/>
              <a:t>Boeing 737 MAX Family – nothing customers only have one engine option; Boeing may elect to add another engine option, but this would require additional time and money</a:t>
            </a:r>
          </a:p>
          <a:p>
            <a:pPr lvl="2"/>
            <a:r>
              <a:rPr lang="en-US"/>
              <a:t>Pushback - Customer(s) may state you lowered your costs, why not ours</a:t>
            </a:r>
          </a:p>
          <a:p>
            <a:pPr lvl="2"/>
            <a:r>
              <a:rPr lang="en-US"/>
              <a:t>Potential competitor bids (P&amp;W, Rolls Royce)</a:t>
            </a:r>
          </a:p>
          <a:p>
            <a:pPr lvl="2"/>
            <a:r>
              <a:rPr lang="en-US">
                <a:cs typeface="Calibri"/>
              </a:rPr>
              <a:t>Airbus 320neo Family – LEAP-1A</a:t>
            </a:r>
          </a:p>
          <a:p>
            <a:pPr lvl="2"/>
            <a:r>
              <a:rPr lang="en-US">
                <a:ea typeface="+mn-lt"/>
                <a:cs typeface="+mn-lt"/>
              </a:rPr>
              <a:t>PurePower PW1100G-JM other option</a:t>
            </a:r>
            <a:endParaRPr lang="en-US">
              <a:cs typeface="Calibri"/>
            </a:endParaRPr>
          </a:p>
          <a:p>
            <a:pPr lvl="2"/>
            <a:endParaRPr lang="en-US"/>
          </a:p>
          <a:p>
            <a:pPr lvl="1"/>
            <a:r>
              <a:rPr lang="en-US" err="1"/>
              <a:t>AirBus</a:t>
            </a:r>
            <a:r>
              <a:rPr lang="en-US"/>
              <a:t> 320Neo Family – customers may be inclined to select GE Aviation (CFM) engine option over P&amp;W option</a:t>
            </a:r>
          </a:p>
          <a:p>
            <a:pPr lvl="2"/>
            <a:r>
              <a:rPr lang="en-US"/>
              <a:t>P&amp;W may reduce price of engines for Airbus 320Neo Family to compete</a:t>
            </a:r>
          </a:p>
          <a:p>
            <a:pPr lvl="1"/>
            <a:r>
              <a:rPr lang="en-US"/>
              <a:t>Rolls Royce</a:t>
            </a:r>
          </a:p>
          <a:p>
            <a:pPr lvl="2"/>
            <a:r>
              <a:rPr lang="en-US"/>
              <a:t>Can't do a damn thing</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93030CBB-0A62-4C81-ADB8-482BA7EFCE9E}" type="slidenum">
              <a:rPr lang="en-US" smtClean="0"/>
              <a:t>10</a:t>
            </a:fld>
            <a:endParaRPr lang="en-US"/>
          </a:p>
        </p:txBody>
      </p:sp>
    </p:spTree>
    <p:extLst>
      <p:ext uri="{BB962C8B-B14F-4D97-AF65-F5344CB8AC3E}">
        <p14:creationId xmlns:p14="http://schemas.microsoft.com/office/powerpoint/2010/main" val="1902013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https://www.investopedia.com/terms/j/jointventure.asp</a:t>
            </a:r>
          </a:p>
        </p:txBody>
      </p:sp>
      <p:sp>
        <p:nvSpPr>
          <p:cNvPr id="4" name="Slide Number Placeholder 3"/>
          <p:cNvSpPr>
            <a:spLocks noGrp="1"/>
          </p:cNvSpPr>
          <p:nvPr>
            <p:ph type="sldNum" sz="quarter" idx="5"/>
          </p:nvPr>
        </p:nvSpPr>
        <p:spPr/>
        <p:txBody>
          <a:bodyPr/>
          <a:lstStyle/>
          <a:p>
            <a:fld id="{93030CBB-0A62-4C81-ADB8-482BA7EFCE9E}" type="slidenum">
              <a:rPr lang="en-US"/>
              <a:t>15</a:t>
            </a:fld>
            <a:endParaRPr lang="en-US"/>
          </a:p>
        </p:txBody>
      </p:sp>
    </p:spTree>
    <p:extLst>
      <p:ext uri="{BB962C8B-B14F-4D97-AF65-F5344CB8AC3E}">
        <p14:creationId xmlns:p14="http://schemas.microsoft.com/office/powerpoint/2010/main" val="268734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https://www.geaviation.com/military/engines/b-52</a:t>
            </a:r>
            <a:endParaRPr lang="en-US"/>
          </a:p>
          <a:p>
            <a:r>
              <a:rPr lang="en-US">
                <a:hlinkClick r:id="rId4"/>
              </a:rPr>
              <a:t>https://www.cfmaeroengines.com/engines/fleet-statistics/</a:t>
            </a:r>
            <a:endParaRPr lang="en-US">
              <a:cs typeface="Calibri"/>
              <a:hlinkClick r:id="rId4"/>
            </a:endParaRPr>
          </a:p>
          <a:p>
            <a:r>
              <a:rPr lang="en-US">
                <a:hlinkClick r:id="rId5"/>
              </a:rPr>
              <a:t>https://www.fool.com/investing/2021/05/22/ge-aviation-just-won-a-huge-order/</a:t>
            </a:r>
            <a:endParaRPr lang="en-US">
              <a:cs typeface="Calibri"/>
              <a:hlinkClick r:id="rId5"/>
            </a:endParaRPr>
          </a:p>
          <a:p>
            <a:endParaRPr lang="en-US">
              <a:cs typeface="Calibri"/>
            </a:endParaRPr>
          </a:p>
        </p:txBody>
      </p:sp>
      <p:sp>
        <p:nvSpPr>
          <p:cNvPr id="4" name="Slide Number Placeholder 3"/>
          <p:cNvSpPr>
            <a:spLocks noGrp="1"/>
          </p:cNvSpPr>
          <p:nvPr>
            <p:ph type="sldNum" sz="quarter" idx="5"/>
          </p:nvPr>
        </p:nvSpPr>
        <p:spPr/>
        <p:txBody>
          <a:bodyPr/>
          <a:lstStyle/>
          <a:p>
            <a:fld id="{93030CBB-0A62-4C81-ADB8-482BA7EFCE9E}" type="slidenum">
              <a:rPr lang="en-US"/>
              <a:t>17</a:t>
            </a:fld>
            <a:endParaRPr lang="en-US"/>
          </a:p>
        </p:txBody>
      </p:sp>
    </p:spTree>
    <p:extLst>
      <p:ext uri="{BB962C8B-B14F-4D97-AF65-F5344CB8AC3E}">
        <p14:creationId xmlns:p14="http://schemas.microsoft.com/office/powerpoint/2010/main" val="2268664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7/15/2021</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594041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3E54A-A8CA-48C1-9504-691B58049D29}" type="datetimeFigureOut">
              <a:rPr lang="en-US" dirty="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99738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6C806-BBF7-471C-9527-881CE2266695}" type="datetimeFigureOut">
              <a:rPr lang="en-US" dirty="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69923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94063-DF36-4330-A365-08DA1FA5B7D6}" type="datetimeFigureOut">
              <a:rPr lang="en-US" dirty="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9845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734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CFA4AC-08CC-42CE-BD01-C191750A04EC}" type="datetimeFigureOut">
              <a:rPr lang="en-US" dirty="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914512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A7A723-92A7-435B-B681-F25B092FEFEB}" type="datetimeFigureOut">
              <a:rPr lang="en-US" dirty="0"/>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91095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dirty="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2751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7/15/2021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3759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61137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2235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7/15/2021</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4042226796"/>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ge.com/news/reports/the-future-of-flight-engine-maker-unveils-new-technology-development-program-to-cut-co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3">
            <a:extLst>
              <a:ext uri="{FF2B5EF4-FFF2-40B4-BE49-F238E27FC236}">
                <a16:creationId xmlns:a16="http://schemas.microsoft.com/office/drawing/2014/main" id="{EFB0C39A-F8CA-4A79-AFFC-E9780FB19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Company | GE Aviation">
            <a:extLst>
              <a:ext uri="{FF2B5EF4-FFF2-40B4-BE49-F238E27FC236}">
                <a16:creationId xmlns:a16="http://schemas.microsoft.com/office/drawing/2014/main" id="{4F10C9BE-34A4-474A-8017-7AF28A9C3835}"/>
              </a:ext>
            </a:extLst>
          </p:cNvPr>
          <p:cNvPicPr>
            <a:picLocks noChangeAspect="1"/>
          </p:cNvPicPr>
          <p:nvPr/>
        </p:nvPicPr>
        <p:blipFill rotWithShape="1">
          <a:blip r:embed="rId2">
            <a:alphaModFix amt="40000"/>
          </a:blip>
          <a:srcRect l="11111"/>
          <a:stretch/>
        </p:blipFill>
        <p:spPr>
          <a:xfrm>
            <a:off x="20" y="-2"/>
            <a:ext cx="12191980" cy="6858000"/>
          </a:xfrm>
          <a:prstGeom prst="rect">
            <a:avLst/>
          </a:prstGeom>
        </p:spPr>
      </p:pic>
      <p:sp>
        <p:nvSpPr>
          <p:cNvPr id="2" name="Title 1">
            <a:extLst>
              <a:ext uri="{FF2B5EF4-FFF2-40B4-BE49-F238E27FC236}">
                <a16:creationId xmlns:a16="http://schemas.microsoft.com/office/drawing/2014/main" id="{64986E75-690D-4D4E-9C0C-FA19E8DE1079}"/>
              </a:ext>
            </a:extLst>
          </p:cNvPr>
          <p:cNvSpPr>
            <a:spLocks noGrp="1"/>
          </p:cNvSpPr>
          <p:nvPr>
            <p:ph type="ctrTitle"/>
          </p:nvPr>
        </p:nvSpPr>
        <p:spPr>
          <a:xfrm>
            <a:off x="1261872" y="758952"/>
            <a:ext cx="9418320" cy="4041648"/>
          </a:xfrm>
        </p:spPr>
        <p:txBody>
          <a:bodyPr>
            <a:normAutofit/>
          </a:bodyPr>
          <a:lstStyle/>
          <a:p>
            <a:r>
              <a:rPr lang="en-US">
                <a:cs typeface="Calibri Light"/>
              </a:rPr>
              <a:t>Market Research </a:t>
            </a:r>
            <a:br>
              <a:rPr lang="en-US">
                <a:cs typeface="Calibri Light"/>
              </a:rPr>
            </a:br>
            <a:r>
              <a:rPr lang="en-US">
                <a:cs typeface="Calibri Light"/>
              </a:rPr>
              <a:t>Proposal – </a:t>
            </a:r>
            <a:br>
              <a:rPr lang="en-US">
                <a:cs typeface="Calibri Light"/>
              </a:rPr>
            </a:br>
            <a:r>
              <a:rPr lang="en-US">
                <a:cs typeface="Calibri Light"/>
              </a:rPr>
              <a:t>GE</a:t>
            </a:r>
            <a:r>
              <a:rPr lang="en-US">
                <a:ea typeface="+mj-lt"/>
                <a:cs typeface="+mj-lt"/>
              </a:rPr>
              <a:t> Aviation</a:t>
            </a:r>
          </a:p>
        </p:txBody>
      </p:sp>
      <p:sp>
        <p:nvSpPr>
          <p:cNvPr id="3" name="Content Placeholder 2">
            <a:extLst>
              <a:ext uri="{FF2B5EF4-FFF2-40B4-BE49-F238E27FC236}">
                <a16:creationId xmlns:a16="http://schemas.microsoft.com/office/drawing/2014/main" id="{5F082804-B37F-475D-89C6-E1FAFC7900BE}"/>
              </a:ext>
            </a:extLst>
          </p:cNvPr>
          <p:cNvSpPr>
            <a:spLocks noGrp="1"/>
          </p:cNvSpPr>
          <p:nvPr>
            <p:ph type="subTitle" idx="1"/>
          </p:nvPr>
        </p:nvSpPr>
        <p:spPr>
          <a:xfrm>
            <a:off x="1261872" y="4800600"/>
            <a:ext cx="9418320" cy="1691640"/>
          </a:xfrm>
        </p:spPr>
        <p:txBody>
          <a:bodyPr>
            <a:normAutofit/>
          </a:bodyPr>
          <a:lstStyle/>
          <a:p>
            <a:r>
              <a:rPr lang="en-US" dirty="0">
                <a:solidFill>
                  <a:schemeClr val="tx1"/>
                </a:solidFill>
                <a:cs typeface="Calibri"/>
              </a:rPr>
              <a:t>Farshad Rabib, Cyrus Haines, Eric Campbell,</a:t>
            </a:r>
          </a:p>
          <a:p>
            <a:r>
              <a:rPr lang="en-US" dirty="0">
                <a:solidFill>
                  <a:schemeClr val="tx1"/>
                </a:solidFill>
                <a:cs typeface="Calibri"/>
              </a:rPr>
              <a:t>Matt Williams, and Martell Davis</a:t>
            </a:r>
            <a:endParaRPr lang="en-US" dirty="0">
              <a:solidFill>
                <a:schemeClr val="tx1"/>
              </a:solidFill>
            </a:endParaRPr>
          </a:p>
        </p:txBody>
      </p:sp>
    </p:spTree>
    <p:extLst>
      <p:ext uri="{BB962C8B-B14F-4D97-AF65-F5344CB8AC3E}">
        <p14:creationId xmlns:p14="http://schemas.microsoft.com/office/powerpoint/2010/main" val="5653634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 name="Rectangle 234">
            <a:extLst>
              <a:ext uri="{FF2B5EF4-FFF2-40B4-BE49-F238E27FC236}">
                <a16:creationId xmlns:a16="http://schemas.microsoft.com/office/drawing/2014/main" id="{D1039D44-D9E7-4F27-B51A-A9D87AB78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5076" y="365760"/>
            <a:ext cx="4639436" cy="1325562"/>
          </a:xfrm>
        </p:spPr>
        <p:txBody>
          <a:bodyPr>
            <a:normAutofit/>
          </a:bodyPr>
          <a:lstStyle/>
          <a:p>
            <a:r>
              <a:rPr lang="en-US"/>
              <a:t>Reactions</a:t>
            </a:r>
          </a:p>
        </p:txBody>
      </p:sp>
      <p:pic>
        <p:nvPicPr>
          <p:cNvPr id="230" name="Picture 230" descr="Boeing 737 MAX 9 completes first flight - Bangalore Aviation">
            <a:extLst>
              <a:ext uri="{FF2B5EF4-FFF2-40B4-BE49-F238E27FC236}">
                <a16:creationId xmlns:a16="http://schemas.microsoft.com/office/drawing/2014/main" id="{A9E4BF3B-6649-4502-A3DB-D9F0F96EF517}"/>
              </a:ext>
            </a:extLst>
          </p:cNvPr>
          <p:cNvPicPr>
            <a:picLocks noChangeAspect="1"/>
          </p:cNvPicPr>
          <p:nvPr/>
        </p:nvPicPr>
        <p:blipFill rotWithShape="1">
          <a:blip r:embed="rId3"/>
          <a:srcRect l="11934" r="21480" b="-3"/>
          <a:stretch/>
        </p:blipFill>
        <p:spPr>
          <a:xfrm>
            <a:off x="20" y="-2"/>
            <a:ext cx="3923255" cy="3933014"/>
          </a:xfrm>
          <a:custGeom>
            <a:avLst/>
            <a:gdLst/>
            <a:ahLst/>
            <a:cxnLst/>
            <a:rect l="l" t="t" r="r" b="b"/>
            <a:pathLst>
              <a:path w="3923275" h="3933014">
                <a:moveTo>
                  <a:pt x="0" y="0"/>
                </a:moveTo>
                <a:lnTo>
                  <a:pt x="3923275" y="0"/>
                </a:lnTo>
                <a:lnTo>
                  <a:pt x="3923275" y="2938430"/>
                </a:lnTo>
                <a:lnTo>
                  <a:pt x="2058168" y="2938430"/>
                </a:lnTo>
                <a:lnTo>
                  <a:pt x="2058168" y="3933014"/>
                </a:lnTo>
                <a:lnTo>
                  <a:pt x="0" y="3933014"/>
                </a:lnTo>
                <a:close/>
              </a:path>
            </a:pathLst>
          </a:custGeom>
        </p:spPr>
      </p:pic>
      <p:sp>
        <p:nvSpPr>
          <p:cNvPr id="237" name="Rectangle 236">
            <a:extLst>
              <a:ext uri="{FF2B5EF4-FFF2-40B4-BE49-F238E27FC236}">
                <a16:creationId xmlns:a16="http://schemas.microsoft.com/office/drawing/2014/main" id="{C2C1DDAA-D882-4FF1-A3CE-E86DB88D4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8776" y="160866"/>
            <a:ext cx="1827348" cy="2803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4" name="Content Placeholder 30">
            <a:extLst>
              <a:ext uri="{FF2B5EF4-FFF2-40B4-BE49-F238E27FC236}">
                <a16:creationId xmlns:a16="http://schemas.microsoft.com/office/drawing/2014/main" id="{72705929-F6E8-45BA-B06F-82AAD645CCAC}"/>
              </a:ext>
            </a:extLst>
          </p:cNvPr>
          <p:cNvGraphicFramePr>
            <a:graphicFrameLocks noGrp="1"/>
          </p:cNvGraphicFramePr>
          <p:nvPr>
            <p:ph idx="1"/>
            <p:extLst>
              <p:ext uri="{D42A27DB-BD31-4B8C-83A1-F6EECF244321}">
                <p14:modId xmlns:p14="http://schemas.microsoft.com/office/powerpoint/2010/main" val="1246965625"/>
              </p:ext>
            </p:extLst>
          </p:nvPr>
        </p:nvGraphicFramePr>
        <p:xfrm>
          <a:off x="6315076" y="1828800"/>
          <a:ext cx="4677389" cy="4476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9" name="Rectangle 238">
            <a:extLst>
              <a:ext uri="{FF2B5EF4-FFF2-40B4-BE49-F238E27FC236}">
                <a16:creationId xmlns:a16="http://schemas.microsoft.com/office/drawing/2014/main" id="{E3010638-0FEA-47F7-8EC7-88B0FE33E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001" y="4110824"/>
            <a:ext cx="1883167" cy="25762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9" descr="Airbus A320neo's engine problems to be solved by April ...">
            <a:extLst>
              <a:ext uri="{FF2B5EF4-FFF2-40B4-BE49-F238E27FC236}">
                <a16:creationId xmlns:a16="http://schemas.microsoft.com/office/drawing/2014/main" id="{EB27212C-7D18-4C05-ACBB-3A9813F935B0}"/>
              </a:ext>
            </a:extLst>
          </p:cNvPr>
          <p:cNvPicPr>
            <a:picLocks noChangeAspect="1"/>
          </p:cNvPicPr>
          <p:nvPr/>
        </p:nvPicPr>
        <p:blipFill rotWithShape="1">
          <a:blip r:embed="rId9"/>
          <a:srcRect l="12410" r="23187" b="-3"/>
          <a:stretch/>
        </p:blipFill>
        <p:spPr>
          <a:xfrm>
            <a:off x="2233168" y="3124931"/>
            <a:ext cx="3712955" cy="3733069"/>
          </a:xfrm>
          <a:prstGeom prst="rect">
            <a:avLst/>
          </a:prstGeom>
        </p:spPr>
      </p:pic>
      <p:sp>
        <p:nvSpPr>
          <p:cNvPr id="14" name="AutoShape 8" descr="File:Rolls-royce.svg - Wikimedia Commons"/>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58013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DAA6D7-7E4C-471D-8349-0940951B607F}"/>
              </a:ext>
            </a:extLst>
          </p:cNvPr>
          <p:cNvSpPr>
            <a:spLocks noGrp="1"/>
          </p:cNvSpPr>
          <p:nvPr>
            <p:ph type="title"/>
          </p:nvPr>
        </p:nvSpPr>
        <p:spPr>
          <a:xfrm>
            <a:off x="965198" y="643466"/>
            <a:ext cx="3092718" cy="5528734"/>
          </a:xfrm>
          <a:noFill/>
        </p:spPr>
        <p:txBody>
          <a:bodyPr anchor="t">
            <a:normAutofit/>
          </a:bodyPr>
          <a:lstStyle/>
          <a:p>
            <a:r>
              <a:rPr lang="en-US" sz="2800" u="sng">
                <a:solidFill>
                  <a:srgbClr val="FFFFFF"/>
                </a:solidFill>
              </a:rPr>
              <a:t>Focus, Research, Content</a:t>
            </a:r>
          </a:p>
        </p:txBody>
      </p:sp>
      <p:sp useBgFill="1">
        <p:nvSpPr>
          <p:cNvPr id="12" name="Rectangle 11">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DC8337-0512-4E53-B3B1-4FEC6CBCAD8E}"/>
              </a:ext>
            </a:extLst>
          </p:cNvPr>
          <p:cNvSpPr>
            <a:spLocks noGrp="1"/>
          </p:cNvSpPr>
          <p:nvPr>
            <p:ph idx="1"/>
          </p:nvPr>
        </p:nvSpPr>
        <p:spPr>
          <a:xfrm>
            <a:off x="4821898" y="643466"/>
            <a:ext cx="5827472" cy="5571067"/>
          </a:xfrm>
        </p:spPr>
        <p:txBody>
          <a:bodyPr vert="horz" lIns="91440" tIns="45720" rIns="91440" bIns="45720" rtlCol="0">
            <a:normAutofit/>
          </a:bodyPr>
          <a:lstStyle/>
          <a:p>
            <a:pPr>
              <a:spcBef>
                <a:spcPct val="0"/>
              </a:spcBef>
              <a:spcAft>
                <a:spcPts val="0"/>
              </a:spcAft>
            </a:pPr>
            <a:r>
              <a:rPr lang="en-US" sz="2200">
                <a:ea typeface="+mn-lt"/>
                <a:cs typeface="+mn-lt"/>
              </a:rPr>
              <a:t>The focus of GE is cost minimization; with production costs down during COVID-19, should GE lower its prices or keep them the same?</a:t>
            </a:r>
            <a:endParaRPr lang="en-US" sz="2200"/>
          </a:p>
          <a:p>
            <a:r>
              <a:rPr lang="en-US" sz="2200">
                <a:ea typeface="+mn-lt"/>
                <a:cs typeface="+mn-lt"/>
              </a:rPr>
              <a:t>The research study proposal should identify a customer need that is going unanswered that needs to be addressed by the A&amp;D industry</a:t>
            </a:r>
            <a:endParaRPr lang="en-US" sz="2200"/>
          </a:p>
          <a:p>
            <a:pPr lvl="1"/>
            <a:r>
              <a:rPr lang="en-US" sz="2200">
                <a:ea typeface="+mn-lt"/>
                <a:cs typeface="+mn-lt"/>
              </a:rPr>
              <a:t>the need for affordable engines</a:t>
            </a:r>
          </a:p>
          <a:p>
            <a:r>
              <a:rPr lang="en-US" sz="2200">
                <a:ea typeface="+mn-lt"/>
                <a:cs typeface="+mn-lt"/>
              </a:rPr>
              <a:t>Provide context on how best to promote a new good, service or idea to meet A&amp;D objectives based on the results of this research (if it were carried out)</a:t>
            </a:r>
          </a:p>
          <a:p>
            <a:pPr lvl="1"/>
            <a:r>
              <a:rPr lang="en-US" sz="2200"/>
              <a:t>Cheap, state of the art engines</a:t>
            </a:r>
          </a:p>
        </p:txBody>
      </p:sp>
    </p:spTree>
    <p:extLst>
      <p:ext uri="{BB962C8B-B14F-4D97-AF65-F5344CB8AC3E}">
        <p14:creationId xmlns:p14="http://schemas.microsoft.com/office/powerpoint/2010/main" val="2178801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9626C8-3191-4A48-9B63-AFB8DFC31A94}"/>
              </a:ext>
            </a:extLst>
          </p:cNvPr>
          <p:cNvSpPr>
            <a:spLocks noGrp="1"/>
          </p:cNvSpPr>
          <p:nvPr>
            <p:ph type="title"/>
          </p:nvPr>
        </p:nvSpPr>
        <p:spPr>
          <a:xfrm>
            <a:off x="1261872" y="365760"/>
            <a:ext cx="9692640" cy="1325562"/>
          </a:xfrm>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37C5D0FE-9C02-4248-8385-72AD8DD9CB3A}"/>
              </a:ext>
            </a:extLst>
          </p:cNvPr>
          <p:cNvSpPr>
            <a:spLocks noGrp="1"/>
          </p:cNvSpPr>
          <p:nvPr>
            <p:ph idx="1"/>
          </p:nvPr>
        </p:nvSpPr>
        <p:spPr>
          <a:xfrm>
            <a:off x="1261872" y="1828800"/>
            <a:ext cx="8595360" cy="4351337"/>
          </a:xfrm>
        </p:spPr>
        <p:txBody>
          <a:bodyPr vert="horz" lIns="91440" tIns="45720" rIns="91440" bIns="45720" rtlCol="0">
            <a:normAutofit/>
          </a:bodyPr>
          <a:lstStyle/>
          <a:p>
            <a:r>
              <a:rPr lang="en-US">
                <a:ea typeface="+mn-lt"/>
                <a:cs typeface="+mn-lt"/>
              </a:rPr>
              <a:t>As production costs decline, we should not lower our prices or try to develop higher-quality products.</a:t>
            </a:r>
          </a:p>
          <a:p>
            <a:pPr lvl="1"/>
            <a:r>
              <a:rPr lang="en-US" spc="10"/>
              <a:t>Cheap, state of the art engines are being produced currently and available for current demand</a:t>
            </a:r>
          </a:p>
          <a:p>
            <a:pPr lvl="1"/>
            <a:r>
              <a:rPr lang="en-US" spc="10"/>
              <a:t>Developing higher quality products will increase costs and be passed on to the consumer, thus reducing sales.</a:t>
            </a:r>
          </a:p>
          <a:p>
            <a:pPr lvl="1"/>
            <a:r>
              <a:rPr lang="en-US" spc="10"/>
              <a:t>Higher quality products require higher maintenance costs and will offset income.</a:t>
            </a:r>
          </a:p>
          <a:p>
            <a:pPr lvl="1"/>
            <a:r>
              <a:rPr lang="en-US" spc="10"/>
              <a:t>More investment in GE Health and other non-aviation industries encouraged</a:t>
            </a:r>
          </a:p>
          <a:p>
            <a:pPr lvl="1"/>
            <a:endParaRPr lang="en-US" spc="10"/>
          </a:p>
          <a:p>
            <a:pPr lvl="1"/>
            <a:endParaRPr lang="en-US" spc="10"/>
          </a:p>
          <a:p>
            <a:pPr lvl="1"/>
            <a:endParaRPr lang="en-US" spc="10"/>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090068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ACBE00-0221-433D-8EA5-D9D7B45F3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EFB0C39A-F8CA-4A79-AFFC-E9780FB19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ny question marks on black background">
            <a:extLst>
              <a:ext uri="{FF2B5EF4-FFF2-40B4-BE49-F238E27FC236}">
                <a16:creationId xmlns:a16="http://schemas.microsoft.com/office/drawing/2014/main" id="{675A880A-A942-4C8B-BD5F-339831C63AD9}"/>
              </a:ext>
            </a:extLst>
          </p:cNvPr>
          <p:cNvPicPr>
            <a:picLocks noChangeAspect="1"/>
          </p:cNvPicPr>
          <p:nvPr/>
        </p:nvPicPr>
        <p:blipFill rotWithShape="1">
          <a:blip r:embed="rId2">
            <a:alphaModFix amt="40000"/>
          </a:blip>
          <a:srcRect t="7787"/>
          <a:stretch/>
        </p:blipFill>
        <p:spPr>
          <a:xfrm>
            <a:off x="20" y="-2"/>
            <a:ext cx="12191980" cy="6858000"/>
          </a:xfrm>
          <a:prstGeom prst="rect">
            <a:avLst/>
          </a:prstGeom>
        </p:spPr>
      </p:pic>
      <p:sp>
        <p:nvSpPr>
          <p:cNvPr id="2" name="Title 1">
            <a:extLst>
              <a:ext uri="{FF2B5EF4-FFF2-40B4-BE49-F238E27FC236}">
                <a16:creationId xmlns:a16="http://schemas.microsoft.com/office/drawing/2014/main" id="{2AAE3947-7AA8-4F88-A0B7-1A1769755C2A}"/>
              </a:ext>
            </a:extLst>
          </p:cNvPr>
          <p:cNvSpPr>
            <a:spLocks noGrp="1"/>
          </p:cNvSpPr>
          <p:nvPr>
            <p:ph type="title"/>
          </p:nvPr>
        </p:nvSpPr>
        <p:spPr>
          <a:xfrm>
            <a:off x="1261872" y="758952"/>
            <a:ext cx="9418320" cy="4041648"/>
          </a:xfrm>
        </p:spPr>
        <p:txBody>
          <a:bodyPr vert="horz" lIns="91440" tIns="45720" rIns="91440" bIns="45720" rtlCol="0" anchor="b">
            <a:normAutofit/>
          </a:bodyPr>
          <a:lstStyle/>
          <a:p>
            <a:br>
              <a:rPr lang="en-US"/>
            </a:br>
            <a:r>
              <a:rPr lang="en-US"/>
              <a:t>Questions</a:t>
            </a:r>
          </a:p>
        </p:txBody>
      </p:sp>
    </p:spTree>
    <p:extLst>
      <p:ext uri="{BB962C8B-B14F-4D97-AF65-F5344CB8AC3E}">
        <p14:creationId xmlns:p14="http://schemas.microsoft.com/office/powerpoint/2010/main" val="408723464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3947-7AA8-4F88-A0B7-1A1769755C2A}"/>
              </a:ext>
            </a:extLst>
          </p:cNvPr>
          <p:cNvSpPr>
            <a:spLocks noGrp="1"/>
          </p:cNvSpPr>
          <p:nvPr>
            <p:ph type="title"/>
          </p:nvPr>
        </p:nvSpPr>
        <p:spPr/>
        <p:txBody>
          <a:bodyPr vert="horz" lIns="91440" tIns="45720" rIns="91440" bIns="45720" rtlCol="0" anchor="ctr">
            <a:normAutofit/>
          </a:bodyPr>
          <a:lstStyle/>
          <a:p>
            <a:pPr algn="ctr"/>
            <a:br>
              <a:rPr lang="en-US"/>
            </a:br>
            <a:r>
              <a:rPr lang="en-US"/>
              <a:t>BACKUP</a:t>
            </a:r>
          </a:p>
        </p:txBody>
      </p:sp>
    </p:spTree>
    <p:extLst>
      <p:ext uri="{BB962C8B-B14F-4D97-AF65-F5344CB8AC3E}">
        <p14:creationId xmlns:p14="http://schemas.microsoft.com/office/powerpoint/2010/main" val="1142895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5E5B24-57A2-4E53-AC52-5A2081557FDF}"/>
              </a:ext>
            </a:extLst>
          </p:cNvPr>
          <p:cNvSpPr>
            <a:spLocks noGrp="1"/>
          </p:cNvSpPr>
          <p:nvPr>
            <p:ph type="title"/>
          </p:nvPr>
        </p:nvSpPr>
        <p:spPr>
          <a:xfrm>
            <a:off x="1261872" y="365760"/>
            <a:ext cx="9692640" cy="1325562"/>
          </a:xfrm>
        </p:spPr>
        <p:txBody>
          <a:bodyPr>
            <a:normAutofit/>
          </a:bodyPr>
          <a:lstStyle/>
          <a:p>
            <a:r>
              <a:rPr lang="en-US"/>
              <a:t>Proposal</a:t>
            </a:r>
          </a:p>
        </p:txBody>
      </p:sp>
      <p:sp>
        <p:nvSpPr>
          <p:cNvPr id="3" name="Content Placeholder 2">
            <a:extLst>
              <a:ext uri="{FF2B5EF4-FFF2-40B4-BE49-F238E27FC236}">
                <a16:creationId xmlns:a16="http://schemas.microsoft.com/office/drawing/2014/main" id="{3B2D13FA-340A-4A8B-ABF0-C18FDB418DEE}"/>
              </a:ext>
            </a:extLst>
          </p:cNvPr>
          <p:cNvSpPr>
            <a:spLocks noGrp="1"/>
          </p:cNvSpPr>
          <p:nvPr>
            <p:ph idx="1"/>
          </p:nvPr>
        </p:nvSpPr>
        <p:spPr>
          <a:xfrm>
            <a:off x="1261872" y="1828800"/>
            <a:ext cx="8595360" cy="4351337"/>
          </a:xfrm>
        </p:spPr>
        <p:txBody>
          <a:bodyPr vert="horz" lIns="91440" tIns="45720" rIns="91440" bIns="45720" rtlCol="0">
            <a:normAutofit/>
          </a:bodyPr>
          <a:lstStyle/>
          <a:p>
            <a:r>
              <a:rPr lang="en-US"/>
              <a:t>In an effort to make up for what GE Aviation may have lost during the COVID-19 Pandemic, GE should change their market strategy by leveraging the successes of its joint venture with Safran Aircraft Engines (CFM International) to:</a:t>
            </a:r>
          </a:p>
          <a:p>
            <a:pPr lvl="1"/>
            <a:r>
              <a:rPr lang="en-US"/>
              <a:t>Improve the image (brand) of the GE Aviation</a:t>
            </a:r>
          </a:p>
          <a:p>
            <a:pPr lvl="2"/>
            <a:r>
              <a:rPr lang="en-US"/>
              <a:t>Environmental – LEAP Engines have lower emissions (Lean burn)</a:t>
            </a:r>
          </a:p>
          <a:p>
            <a:pPr lvl="2"/>
            <a:r>
              <a:rPr lang="en-US"/>
              <a:t>Technology – 3D printed parts; lighter and stronger</a:t>
            </a:r>
          </a:p>
          <a:p>
            <a:pPr lvl="2"/>
            <a:r>
              <a:rPr lang="en-US"/>
              <a:t>Social – additional career opportunities for employees (international)</a:t>
            </a:r>
          </a:p>
          <a:p>
            <a:pPr lvl="1"/>
            <a:r>
              <a:rPr lang="en-US"/>
              <a:t>Prove GE Aviation is the best choice for the B-52 Re-engining – Can utilize the expertise and experience in commercial (domestic and international) and US Defense market</a:t>
            </a:r>
          </a:p>
          <a:p>
            <a:pPr lvl="1"/>
            <a:r>
              <a:rPr lang="en-US"/>
              <a:t>Potential reduce bids on contracts – economies of scale</a:t>
            </a:r>
          </a:p>
          <a:p>
            <a:pPr lvl="1"/>
            <a:r>
              <a:rPr lang="en-US"/>
              <a:t>Leverage Resources – utilize and access to additional resources and processes</a:t>
            </a:r>
          </a:p>
          <a:p>
            <a:pPr lvl="1"/>
            <a:r>
              <a:rPr lang="en-US"/>
              <a:t>Continue to expand outside of the continental US</a:t>
            </a:r>
          </a:p>
          <a:p>
            <a:pPr lvl="2"/>
            <a:endParaRPr lang="en-US"/>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636497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66C25-7BE4-4324-83EE-4558C0FE5682}"/>
              </a:ext>
            </a:extLst>
          </p:cNvPr>
          <p:cNvSpPr>
            <a:spLocks noGrp="1"/>
          </p:cNvSpPr>
          <p:nvPr>
            <p:ph type="title"/>
          </p:nvPr>
        </p:nvSpPr>
        <p:spPr>
          <a:xfrm>
            <a:off x="1261872" y="365760"/>
            <a:ext cx="9692640" cy="1325562"/>
          </a:xfrm>
        </p:spPr>
        <p:txBody>
          <a:bodyPr>
            <a:normAutofit/>
          </a:bodyPr>
          <a:lstStyle/>
          <a:p>
            <a:r>
              <a:rPr lang="en-US">
                <a:cs typeface="Calibri Light"/>
              </a:rPr>
              <a:t>Situational Analysis</a:t>
            </a:r>
            <a:endParaRPr lang="en-US"/>
          </a:p>
        </p:txBody>
      </p:sp>
      <p:sp>
        <p:nvSpPr>
          <p:cNvPr id="3" name="Content Placeholder 2">
            <a:extLst>
              <a:ext uri="{FF2B5EF4-FFF2-40B4-BE49-F238E27FC236}">
                <a16:creationId xmlns:a16="http://schemas.microsoft.com/office/drawing/2014/main" id="{3A615DA4-696F-4B61-82BA-CABC042DA57D}"/>
              </a:ext>
            </a:extLst>
          </p:cNvPr>
          <p:cNvSpPr>
            <a:spLocks noGrp="1"/>
          </p:cNvSpPr>
          <p:nvPr>
            <p:ph idx="1"/>
          </p:nvPr>
        </p:nvSpPr>
        <p:spPr>
          <a:xfrm>
            <a:off x="1261872" y="1828800"/>
            <a:ext cx="8595360" cy="4351337"/>
          </a:xfrm>
        </p:spPr>
        <p:txBody>
          <a:bodyPr vert="horz" lIns="91440" tIns="45720" rIns="91440" bIns="45720" rtlCol="0">
            <a:normAutofit/>
          </a:bodyPr>
          <a:lstStyle/>
          <a:p>
            <a:r>
              <a:rPr lang="en-US">
                <a:cs typeface="Calibri"/>
              </a:rPr>
              <a:t>SWOT</a:t>
            </a:r>
          </a:p>
          <a:p>
            <a:r>
              <a:rPr lang="en-US">
                <a:cs typeface="Calibri"/>
              </a:rPr>
              <a:t>PESTLE</a:t>
            </a:r>
          </a:p>
          <a:p>
            <a:r>
              <a:rPr lang="en-US">
                <a:cs typeface="Calibri"/>
              </a:rPr>
              <a:t>Porter's Five Forces</a:t>
            </a:r>
          </a:p>
          <a:p>
            <a:r>
              <a:rPr lang="en-US">
                <a:cs typeface="Calibri"/>
              </a:rPr>
              <a:t>Competitors</a:t>
            </a:r>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27576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2B6CA-5572-43B6-BCBA-A01024AF398E}"/>
              </a:ext>
            </a:extLst>
          </p:cNvPr>
          <p:cNvSpPr>
            <a:spLocks noGrp="1"/>
          </p:cNvSpPr>
          <p:nvPr>
            <p:ph type="title"/>
          </p:nvPr>
        </p:nvSpPr>
        <p:spPr>
          <a:xfrm>
            <a:off x="1261872" y="365760"/>
            <a:ext cx="9692640" cy="1325562"/>
          </a:xfrm>
        </p:spPr>
        <p:txBody>
          <a:bodyPr>
            <a:normAutofit/>
          </a:bodyPr>
          <a:lstStyle/>
          <a:p>
            <a:r>
              <a:rPr lang="en-US">
                <a:cs typeface="Calibri Light"/>
              </a:rPr>
              <a:t>SWOT</a:t>
            </a:r>
            <a:endParaRPr lang="en-US"/>
          </a:p>
        </p:txBody>
      </p:sp>
      <p:sp>
        <p:nvSpPr>
          <p:cNvPr id="3" name="Content Placeholder 2">
            <a:extLst>
              <a:ext uri="{FF2B5EF4-FFF2-40B4-BE49-F238E27FC236}">
                <a16:creationId xmlns:a16="http://schemas.microsoft.com/office/drawing/2014/main" id="{1FBD35CA-36F5-4E1A-819E-95F2F74BED9B}"/>
              </a:ext>
            </a:extLst>
          </p:cNvPr>
          <p:cNvSpPr>
            <a:spLocks noGrp="1"/>
          </p:cNvSpPr>
          <p:nvPr>
            <p:ph idx="1"/>
          </p:nvPr>
        </p:nvSpPr>
        <p:spPr>
          <a:xfrm>
            <a:off x="1261872" y="1828800"/>
            <a:ext cx="8595360" cy="4351337"/>
          </a:xfrm>
        </p:spPr>
        <p:txBody>
          <a:bodyPr vert="horz" lIns="91440" tIns="45720" rIns="91440" bIns="45720" rtlCol="0">
            <a:normAutofit lnSpcReduction="10000"/>
          </a:bodyPr>
          <a:lstStyle/>
          <a:p>
            <a:r>
              <a:rPr lang="en-US" sz="1300">
                <a:cs typeface="Calibri"/>
              </a:rPr>
              <a:t>Strengths</a:t>
            </a:r>
          </a:p>
          <a:p>
            <a:pPr lvl="1"/>
            <a:r>
              <a:rPr lang="en-US" sz="1300">
                <a:cs typeface="Calibri"/>
              </a:rPr>
              <a:t>Commercial &amp; Defense market</a:t>
            </a:r>
          </a:p>
          <a:p>
            <a:pPr lvl="2"/>
            <a:r>
              <a:rPr lang="en-US" sz="1300">
                <a:cs typeface="Calibri"/>
              </a:rPr>
              <a:t>Boeing 737 MAX Family</a:t>
            </a:r>
          </a:p>
          <a:p>
            <a:pPr lvl="2"/>
            <a:r>
              <a:rPr lang="en-US" sz="1300">
                <a:cs typeface="Calibri"/>
              </a:rPr>
              <a:t>Airbus Neo320 Family</a:t>
            </a:r>
          </a:p>
          <a:p>
            <a:pPr lvl="2"/>
            <a:r>
              <a:rPr lang="en-US" sz="1300">
                <a:cs typeface="Calibri"/>
              </a:rPr>
              <a:t>Joint venture with Safran Aircraft Engines – CFM International LEAP; LEAP-1A &amp; LEAP-1B</a:t>
            </a:r>
            <a:endParaRPr lang="en-US" sz="1300"/>
          </a:p>
          <a:p>
            <a:pPr lvl="2"/>
            <a:r>
              <a:rPr lang="en-US" sz="1300">
                <a:cs typeface="Calibri"/>
              </a:rPr>
              <a:t>B-52 Re-Engine Bid</a:t>
            </a:r>
          </a:p>
          <a:p>
            <a:pPr lvl="2"/>
            <a:r>
              <a:rPr lang="en-US" sz="1300">
                <a:ea typeface="+mn-lt"/>
                <a:cs typeface="+mn-lt"/>
              </a:rPr>
              <a:t>Supplying both narrow-body aircraft power houses: Boeing &amp; Airbus</a:t>
            </a:r>
          </a:p>
          <a:p>
            <a:r>
              <a:rPr lang="en-US" sz="1300">
                <a:cs typeface="Calibri"/>
              </a:rPr>
              <a:t>Weaknesses</a:t>
            </a:r>
          </a:p>
          <a:p>
            <a:pPr lvl="1"/>
            <a:r>
              <a:rPr lang="en-US" sz="1300">
                <a:cs typeface="Calibri"/>
              </a:rPr>
              <a:t>Enormous amount of debt</a:t>
            </a:r>
          </a:p>
          <a:p>
            <a:r>
              <a:rPr lang="en-US" sz="1300">
                <a:cs typeface="Calibri"/>
              </a:rPr>
              <a:t>Opportunities</a:t>
            </a:r>
          </a:p>
          <a:p>
            <a:pPr lvl="1"/>
            <a:r>
              <a:rPr lang="en-US" sz="1300">
                <a:cs typeface="Calibri"/>
              </a:rPr>
              <a:t>Exploiting successes of CFM International (50/50 joint venture with Safran Aircraft Engines)</a:t>
            </a:r>
          </a:p>
          <a:p>
            <a:pPr lvl="1"/>
            <a:r>
              <a:rPr lang="en-US" sz="1300">
                <a:cs typeface="Calibri"/>
              </a:rPr>
              <a:t>Increased market share in international aircraft engine market</a:t>
            </a:r>
          </a:p>
          <a:p>
            <a:pPr lvl="1"/>
            <a:r>
              <a:rPr lang="en-US" sz="1300">
                <a:cs typeface="Calibri"/>
              </a:rPr>
              <a:t>History of Re-engining bombers: KC-135R, C-5M, U-2S</a:t>
            </a:r>
            <a:endParaRPr lang="en-US" sz="1300"/>
          </a:p>
          <a:p>
            <a:r>
              <a:rPr lang="en-US" sz="1300">
                <a:cs typeface="Calibri"/>
              </a:rPr>
              <a:t>Threats</a:t>
            </a:r>
          </a:p>
          <a:p>
            <a:pPr lvl="1"/>
            <a:r>
              <a:rPr lang="en-US" sz="1300" spc="10">
                <a:cs typeface="Calibri"/>
              </a:rPr>
              <a:t>COVID-19</a:t>
            </a:r>
            <a:endParaRPr lang="en-US" sz="1300">
              <a:cs typeface="Calibri"/>
            </a:endParaRPr>
          </a:p>
          <a:p>
            <a:pPr lvl="1"/>
            <a:r>
              <a:rPr lang="en-US" sz="1300" spc="10">
                <a:cs typeface="Calibri"/>
              </a:rPr>
              <a:t>737 MAX incidents &amp; issues</a:t>
            </a:r>
            <a:endParaRPr lang="en-US" sz="1300">
              <a:cs typeface="Calibri"/>
            </a:endParaRPr>
          </a:p>
          <a:p>
            <a:pPr lvl="1"/>
            <a:endParaRPr lang="en-US" sz="1300" spc="10">
              <a:cs typeface="Calibri"/>
            </a:endParaRPr>
          </a:p>
          <a:p>
            <a:endParaRPr lang="en-US" sz="1300">
              <a:cs typeface="Calibri"/>
            </a:endParaRPr>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818541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3FE61C-105B-4D86-B17A-3A816260BC5E}"/>
              </a:ext>
            </a:extLst>
          </p:cNvPr>
          <p:cNvSpPr>
            <a:spLocks noGrp="1"/>
          </p:cNvSpPr>
          <p:nvPr>
            <p:ph type="title"/>
          </p:nvPr>
        </p:nvSpPr>
        <p:spPr>
          <a:xfrm>
            <a:off x="1261872" y="365760"/>
            <a:ext cx="9692640" cy="1325562"/>
          </a:xfrm>
        </p:spPr>
        <p:txBody>
          <a:bodyPr>
            <a:normAutofit/>
          </a:bodyPr>
          <a:lstStyle/>
          <a:p>
            <a:r>
              <a:rPr lang="en-US">
                <a:cs typeface="Calibri Light"/>
              </a:rPr>
              <a:t>PESTLE</a:t>
            </a:r>
            <a:endParaRPr lang="en-US"/>
          </a:p>
        </p:txBody>
      </p:sp>
      <p:sp>
        <p:nvSpPr>
          <p:cNvPr id="3" name="Content Placeholder 2">
            <a:extLst>
              <a:ext uri="{FF2B5EF4-FFF2-40B4-BE49-F238E27FC236}">
                <a16:creationId xmlns:a16="http://schemas.microsoft.com/office/drawing/2014/main" id="{3BBE7D1A-4B2D-41B8-B1A9-3FF1D96EED3B}"/>
              </a:ext>
            </a:extLst>
          </p:cNvPr>
          <p:cNvSpPr>
            <a:spLocks noGrp="1"/>
          </p:cNvSpPr>
          <p:nvPr>
            <p:ph idx="1"/>
          </p:nvPr>
        </p:nvSpPr>
        <p:spPr>
          <a:xfrm>
            <a:off x="1261872" y="1828800"/>
            <a:ext cx="8595360" cy="4351337"/>
          </a:xfrm>
        </p:spPr>
        <p:txBody>
          <a:bodyPr vert="horz" lIns="91440" tIns="45720" rIns="91440" bIns="45720" rtlCol="0">
            <a:normAutofit/>
          </a:bodyPr>
          <a:lstStyle/>
          <a:p>
            <a:r>
              <a:rPr lang="en-US"/>
              <a:t>Political</a:t>
            </a:r>
          </a:p>
          <a:p>
            <a:r>
              <a:rPr lang="en-US"/>
              <a:t>Economic</a:t>
            </a:r>
          </a:p>
          <a:p>
            <a:r>
              <a:rPr lang="en-US"/>
              <a:t>Social</a:t>
            </a:r>
          </a:p>
          <a:p>
            <a:r>
              <a:rPr lang="en-US"/>
              <a:t>Technological</a:t>
            </a:r>
          </a:p>
          <a:p>
            <a:r>
              <a:rPr lang="en-US"/>
              <a:t>Legal</a:t>
            </a:r>
          </a:p>
          <a:p>
            <a:r>
              <a:rPr lang="en-US"/>
              <a:t>Environmental</a:t>
            </a:r>
          </a:p>
          <a:p>
            <a:pPr lvl="1"/>
            <a:r>
              <a:rPr lang="en-US">
                <a:ea typeface="+mn-lt"/>
                <a:cs typeface="+mn-lt"/>
                <a:hlinkClick r:id="rId2"/>
              </a:rPr>
              <a:t>https://www.ge.com/news/reports/the-future-of-flight-engine-maker-unveils-new-technology-development-program-to-cut-co2</a:t>
            </a:r>
            <a:endParaRPr lang="en-US">
              <a:ea typeface="+mn-lt"/>
              <a:cs typeface="+mn-lt"/>
            </a:endParaRPr>
          </a:p>
          <a:p>
            <a:pPr lvl="1"/>
            <a:endParaRPr lang="en-US"/>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59375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2CE3B-F4A8-4F80-BDA4-A12799B3EDE8}"/>
              </a:ext>
            </a:extLst>
          </p:cNvPr>
          <p:cNvSpPr>
            <a:spLocks noGrp="1"/>
          </p:cNvSpPr>
          <p:nvPr>
            <p:ph type="title"/>
          </p:nvPr>
        </p:nvSpPr>
        <p:spPr>
          <a:xfrm>
            <a:off x="1261872" y="365760"/>
            <a:ext cx="9692640" cy="1325562"/>
          </a:xfrm>
        </p:spPr>
        <p:txBody>
          <a:bodyPr>
            <a:normAutofit/>
          </a:bodyPr>
          <a:lstStyle/>
          <a:p>
            <a:r>
              <a:rPr lang="en-US">
                <a:cs typeface="Calibri Light"/>
              </a:rPr>
              <a:t>Porter's Five Points</a:t>
            </a:r>
            <a:endParaRPr lang="en-US"/>
          </a:p>
        </p:txBody>
      </p:sp>
      <p:sp>
        <p:nvSpPr>
          <p:cNvPr id="3" name="Content Placeholder 2">
            <a:extLst>
              <a:ext uri="{FF2B5EF4-FFF2-40B4-BE49-F238E27FC236}">
                <a16:creationId xmlns:a16="http://schemas.microsoft.com/office/drawing/2014/main" id="{9E8B7B07-76E1-4D96-8889-A92A80BBA39F}"/>
              </a:ext>
            </a:extLst>
          </p:cNvPr>
          <p:cNvSpPr>
            <a:spLocks noGrp="1"/>
          </p:cNvSpPr>
          <p:nvPr>
            <p:ph idx="1"/>
          </p:nvPr>
        </p:nvSpPr>
        <p:spPr>
          <a:xfrm>
            <a:off x="1261872" y="1828800"/>
            <a:ext cx="8595360" cy="4351337"/>
          </a:xfrm>
        </p:spPr>
        <p:txBody>
          <a:bodyPr vert="horz" lIns="91440" tIns="45720" rIns="91440" bIns="45720" rtlCol="0">
            <a:normAutofit/>
          </a:bodyPr>
          <a:lstStyle/>
          <a:p>
            <a:r>
              <a:rPr lang="en-US"/>
              <a:t>Bargaining power of Supplier</a:t>
            </a:r>
          </a:p>
          <a:p>
            <a:r>
              <a:rPr lang="en-US"/>
              <a:t>Bargaining power of Buyer</a:t>
            </a:r>
          </a:p>
          <a:p>
            <a:r>
              <a:rPr lang="en-US"/>
              <a:t>The threat of New Entrants</a:t>
            </a:r>
          </a:p>
          <a:p>
            <a:r>
              <a:rPr lang="en-US"/>
              <a:t>Theat of Substitutes</a:t>
            </a:r>
          </a:p>
          <a:p>
            <a:r>
              <a:rPr lang="en-US"/>
              <a:t>Existing Rivalry</a:t>
            </a:r>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578180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53F4E5A-C9EE-4859-B46B-F018F7D73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DB0CD6-22F3-4A6F-B182-B6C45AAFAC22}"/>
              </a:ext>
            </a:extLst>
          </p:cNvPr>
          <p:cNvSpPr>
            <a:spLocks noGrp="1"/>
          </p:cNvSpPr>
          <p:nvPr>
            <p:ph type="title"/>
          </p:nvPr>
        </p:nvSpPr>
        <p:spPr>
          <a:xfrm>
            <a:off x="643468" y="4564674"/>
            <a:ext cx="4010820" cy="1615461"/>
          </a:xfrm>
        </p:spPr>
        <p:txBody>
          <a:bodyPr anchor="ctr">
            <a:normAutofit/>
          </a:bodyPr>
          <a:lstStyle/>
          <a:p>
            <a:r>
              <a:rPr lang="en-US" sz="3200">
                <a:cs typeface="Calibri Light"/>
              </a:rPr>
              <a:t>Overview</a:t>
            </a:r>
            <a:endParaRPr lang="en-US" sz="3200"/>
          </a:p>
        </p:txBody>
      </p:sp>
      <p:pic>
        <p:nvPicPr>
          <p:cNvPr id="7" name="Picture 7" descr="GE Aviation acquires digital records management firm ...">
            <a:extLst>
              <a:ext uri="{FF2B5EF4-FFF2-40B4-BE49-F238E27FC236}">
                <a16:creationId xmlns:a16="http://schemas.microsoft.com/office/drawing/2014/main" id="{592764A2-C00C-456C-B719-36E7F05FC713}"/>
              </a:ext>
            </a:extLst>
          </p:cNvPr>
          <p:cNvPicPr>
            <a:picLocks noChangeAspect="1"/>
          </p:cNvPicPr>
          <p:nvPr/>
        </p:nvPicPr>
        <p:blipFill rotWithShape="1">
          <a:blip r:embed="rId3"/>
          <a:srcRect t="19807" b="13874"/>
          <a:stretch/>
        </p:blipFill>
        <p:spPr>
          <a:xfrm>
            <a:off x="20" y="1"/>
            <a:ext cx="11292820" cy="4212708"/>
          </a:xfrm>
          <a:prstGeom prst="rect">
            <a:avLst/>
          </a:prstGeom>
        </p:spPr>
      </p:pic>
      <p:cxnSp>
        <p:nvCxnSpPr>
          <p:cNvPr id="23" name="Straight Connector 20">
            <a:extLst>
              <a:ext uri="{FF2B5EF4-FFF2-40B4-BE49-F238E27FC236}">
                <a16:creationId xmlns:a16="http://schemas.microsoft.com/office/drawing/2014/main" id="{041A955B-D579-48FD-A51C-51B0C0B69F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4813604"/>
            <a:ext cx="0" cy="1117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90A5E8-5A19-4983-AAEF-6CFDE4970FC4}"/>
              </a:ext>
            </a:extLst>
          </p:cNvPr>
          <p:cNvSpPr>
            <a:spLocks noGrp="1"/>
          </p:cNvSpPr>
          <p:nvPr>
            <p:ph idx="1"/>
          </p:nvPr>
        </p:nvSpPr>
        <p:spPr>
          <a:xfrm>
            <a:off x="5288640" y="4564673"/>
            <a:ext cx="5665871" cy="1615463"/>
          </a:xfrm>
        </p:spPr>
        <p:txBody>
          <a:bodyPr vert="horz" lIns="91440" tIns="45720" rIns="91440" bIns="45720" rtlCol="0" anchor="ctr">
            <a:normAutofit/>
          </a:bodyPr>
          <a:lstStyle/>
          <a:p>
            <a:r>
              <a:rPr lang="en-US" sz="900">
                <a:cs typeface="Calibri"/>
              </a:rPr>
              <a:t>History</a:t>
            </a:r>
          </a:p>
          <a:p>
            <a:r>
              <a:rPr lang="en-US" sz="900">
                <a:cs typeface="Calibri"/>
              </a:rPr>
              <a:t>Hypothesis</a:t>
            </a:r>
          </a:p>
          <a:p>
            <a:r>
              <a:rPr lang="en-US" sz="900">
                <a:cs typeface="Calibri"/>
              </a:rPr>
              <a:t>Situational Analysis</a:t>
            </a:r>
          </a:p>
          <a:p>
            <a:r>
              <a:rPr lang="en-US" sz="900">
                <a:cs typeface="Calibri"/>
              </a:rPr>
              <a:t>Marketing Strategies</a:t>
            </a:r>
          </a:p>
          <a:p>
            <a:r>
              <a:rPr lang="en-US" sz="900">
                <a:cs typeface="Calibri"/>
              </a:rPr>
              <a:t>Conclusion</a:t>
            </a:r>
          </a:p>
        </p:txBody>
      </p:sp>
    </p:spTree>
    <p:extLst>
      <p:ext uri="{BB962C8B-B14F-4D97-AF65-F5344CB8AC3E}">
        <p14:creationId xmlns:p14="http://schemas.microsoft.com/office/powerpoint/2010/main" val="1626419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D1CC03-390C-4203-B22F-D118E8607E3A}"/>
              </a:ext>
            </a:extLst>
          </p:cNvPr>
          <p:cNvSpPr>
            <a:spLocks noGrp="1"/>
          </p:cNvSpPr>
          <p:nvPr>
            <p:ph type="title"/>
          </p:nvPr>
        </p:nvSpPr>
        <p:spPr>
          <a:xfrm>
            <a:off x="1261872" y="365760"/>
            <a:ext cx="9692640" cy="1325562"/>
          </a:xfrm>
        </p:spPr>
        <p:txBody>
          <a:bodyPr>
            <a:normAutofit/>
          </a:bodyPr>
          <a:lstStyle/>
          <a:p>
            <a:r>
              <a:rPr lang="en-US">
                <a:cs typeface="Calibri Light"/>
              </a:rPr>
              <a:t>Competitors</a:t>
            </a:r>
            <a:endParaRPr lang="en-US"/>
          </a:p>
        </p:txBody>
      </p:sp>
      <p:sp>
        <p:nvSpPr>
          <p:cNvPr id="3" name="Content Placeholder 2">
            <a:extLst>
              <a:ext uri="{FF2B5EF4-FFF2-40B4-BE49-F238E27FC236}">
                <a16:creationId xmlns:a16="http://schemas.microsoft.com/office/drawing/2014/main" id="{FB55F63D-F06B-437D-A03B-8098C5A49B59}"/>
              </a:ext>
            </a:extLst>
          </p:cNvPr>
          <p:cNvSpPr>
            <a:spLocks noGrp="1"/>
          </p:cNvSpPr>
          <p:nvPr>
            <p:ph idx="1"/>
          </p:nvPr>
        </p:nvSpPr>
        <p:spPr>
          <a:xfrm>
            <a:off x="1261872" y="1828800"/>
            <a:ext cx="8595360" cy="4351337"/>
          </a:xfrm>
        </p:spPr>
        <p:txBody>
          <a:bodyPr vert="horz" lIns="91440" tIns="45720" rIns="91440" bIns="45720" rtlCol="0">
            <a:normAutofit/>
          </a:bodyPr>
          <a:lstStyle/>
          <a:p>
            <a:r>
              <a:rPr lang="en-US">
                <a:cs typeface="Calibri"/>
              </a:rPr>
              <a:t>Commercial</a:t>
            </a:r>
          </a:p>
          <a:p>
            <a:pPr lvl="1"/>
            <a:r>
              <a:rPr lang="en-US">
                <a:cs typeface="Calibri"/>
              </a:rPr>
              <a:t>Pratty &amp; Whitney – Airbus 320neo Family</a:t>
            </a:r>
          </a:p>
          <a:p>
            <a:pPr lvl="1"/>
            <a:r>
              <a:rPr lang="en-US">
                <a:cs typeface="Calibri"/>
              </a:rPr>
              <a:t>Rolls Royce</a:t>
            </a:r>
          </a:p>
          <a:p>
            <a:r>
              <a:rPr lang="en-US">
                <a:cs typeface="Calibri"/>
              </a:rPr>
              <a:t>Defense</a:t>
            </a:r>
          </a:p>
          <a:p>
            <a:pPr lvl="1"/>
            <a:r>
              <a:rPr lang="en-US">
                <a:cs typeface="Calibri"/>
              </a:rPr>
              <a:t>B52 Re-Engine Contract</a:t>
            </a:r>
          </a:p>
          <a:p>
            <a:pPr lvl="2"/>
            <a:r>
              <a:rPr lang="en-US">
                <a:cs typeface="Calibri"/>
              </a:rPr>
              <a:t>Pratt &amp; Whitney</a:t>
            </a:r>
          </a:p>
          <a:p>
            <a:pPr lvl="2"/>
            <a:r>
              <a:rPr lang="en-US">
                <a:cs typeface="Calibri"/>
              </a:rPr>
              <a:t>Rolls Royce</a:t>
            </a:r>
          </a:p>
          <a:p>
            <a:pPr>
              <a:buFont typeface="Arial" pitchFamily="18" charset="2"/>
              <a:buChar char="•"/>
            </a:pPr>
            <a:r>
              <a:rPr lang="en-US" spc="0">
                <a:cs typeface="Calibri"/>
              </a:rPr>
              <a:t>Net Earnings (Loss)</a:t>
            </a:r>
          </a:p>
          <a:p>
            <a:pPr>
              <a:buFont typeface="Arial" pitchFamily="18" charset="2"/>
              <a:buChar char="•"/>
            </a:pPr>
            <a:r>
              <a:rPr lang="en-US" spc="0">
                <a:cs typeface="Calibri"/>
              </a:rPr>
              <a:t>Market Cap</a:t>
            </a:r>
          </a:p>
          <a:p>
            <a:pPr lvl="2"/>
            <a:endParaRPr lang="en-US">
              <a:cs typeface="Calibri"/>
            </a:endParaRPr>
          </a:p>
          <a:p>
            <a:pPr lvl="2"/>
            <a:endParaRPr lang="en-US">
              <a:cs typeface="Calibri"/>
            </a:endParaRPr>
          </a:p>
          <a:p>
            <a:pPr lvl="1"/>
            <a:endParaRPr lang="en-US">
              <a:cs typeface="Calibri"/>
            </a:endParaRPr>
          </a:p>
          <a:p>
            <a:pPr lvl="1"/>
            <a:endParaRPr lang="en-US">
              <a:cs typeface="Calibri"/>
            </a:endParaRPr>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107822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586E7-6686-415F-A794-C0A3172007D3}"/>
              </a:ext>
            </a:extLst>
          </p:cNvPr>
          <p:cNvSpPr>
            <a:spLocks noGrp="1"/>
          </p:cNvSpPr>
          <p:nvPr>
            <p:ph type="title"/>
          </p:nvPr>
        </p:nvSpPr>
        <p:spPr>
          <a:xfrm>
            <a:off x="1261872" y="365760"/>
            <a:ext cx="9692640" cy="1325562"/>
          </a:xfrm>
        </p:spPr>
        <p:txBody>
          <a:bodyPr>
            <a:normAutofit/>
          </a:bodyPr>
          <a:lstStyle/>
          <a:p>
            <a:r>
              <a:rPr lang="en-US">
                <a:cs typeface="Calibri Light"/>
              </a:rPr>
              <a:t>Marketing Strategies</a:t>
            </a:r>
            <a:endParaRPr lang="en-US"/>
          </a:p>
        </p:txBody>
      </p:sp>
      <p:sp>
        <p:nvSpPr>
          <p:cNvPr id="3" name="Content Placeholder 2">
            <a:extLst>
              <a:ext uri="{FF2B5EF4-FFF2-40B4-BE49-F238E27FC236}">
                <a16:creationId xmlns:a16="http://schemas.microsoft.com/office/drawing/2014/main" id="{FF52B7B5-EF70-48AF-B299-3E08629AF1AF}"/>
              </a:ext>
            </a:extLst>
          </p:cNvPr>
          <p:cNvSpPr>
            <a:spLocks noGrp="1"/>
          </p:cNvSpPr>
          <p:nvPr>
            <p:ph idx="1"/>
          </p:nvPr>
        </p:nvSpPr>
        <p:spPr>
          <a:xfrm>
            <a:off x="1261872" y="1828800"/>
            <a:ext cx="8595360" cy="4351337"/>
          </a:xfrm>
        </p:spPr>
        <p:txBody>
          <a:bodyPr vert="horz" lIns="91440" tIns="45720" rIns="91440" bIns="45720" rtlCol="0">
            <a:normAutofit/>
          </a:bodyPr>
          <a:lstStyle/>
          <a:p>
            <a:r>
              <a:rPr lang="en-US">
                <a:cs typeface="Calibri"/>
              </a:rPr>
              <a:t>Vertical Integration</a:t>
            </a:r>
          </a:p>
          <a:p>
            <a:r>
              <a:rPr lang="en-US">
                <a:cs typeface="Calibri"/>
              </a:rPr>
              <a:t>Differentiation</a:t>
            </a:r>
          </a:p>
          <a:p>
            <a:r>
              <a:rPr lang="en-US">
                <a:cs typeface="Calibri"/>
              </a:rPr>
              <a:t>Marketing Mix</a:t>
            </a:r>
          </a:p>
          <a:p>
            <a:r>
              <a:rPr lang="en-US">
                <a:cs typeface="Calibri"/>
              </a:rPr>
              <a:t>Ansoff Matrix</a:t>
            </a:r>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354398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396906-0F11-4EBB-9D9A-07567EBE4FFF}"/>
              </a:ext>
            </a:extLst>
          </p:cNvPr>
          <p:cNvSpPr>
            <a:spLocks noGrp="1"/>
          </p:cNvSpPr>
          <p:nvPr>
            <p:ph type="title"/>
          </p:nvPr>
        </p:nvSpPr>
        <p:spPr>
          <a:xfrm>
            <a:off x="1261872" y="365760"/>
            <a:ext cx="9692640" cy="1325562"/>
          </a:xfrm>
        </p:spPr>
        <p:txBody>
          <a:bodyPr>
            <a:normAutofit/>
          </a:bodyPr>
          <a:lstStyle/>
          <a:p>
            <a:r>
              <a:rPr lang="en-US">
                <a:cs typeface="Calibri Light"/>
              </a:rPr>
              <a:t>Marketing Mix</a:t>
            </a:r>
            <a:endParaRPr lang="en-US"/>
          </a:p>
        </p:txBody>
      </p:sp>
      <p:sp>
        <p:nvSpPr>
          <p:cNvPr id="3" name="Content Placeholder 2">
            <a:extLst>
              <a:ext uri="{FF2B5EF4-FFF2-40B4-BE49-F238E27FC236}">
                <a16:creationId xmlns:a16="http://schemas.microsoft.com/office/drawing/2014/main" id="{9471F2A1-9183-4D6C-8A66-16BF574A7283}"/>
              </a:ext>
            </a:extLst>
          </p:cNvPr>
          <p:cNvSpPr>
            <a:spLocks noGrp="1"/>
          </p:cNvSpPr>
          <p:nvPr>
            <p:ph idx="1"/>
          </p:nvPr>
        </p:nvSpPr>
        <p:spPr>
          <a:xfrm>
            <a:off x="1261872" y="1828800"/>
            <a:ext cx="8595360" cy="4351337"/>
          </a:xfrm>
        </p:spPr>
        <p:txBody>
          <a:bodyPr vert="horz" lIns="91440" tIns="45720" rIns="91440" bIns="45720" rtlCol="0">
            <a:normAutofit/>
          </a:bodyPr>
          <a:lstStyle/>
          <a:p>
            <a:r>
              <a:rPr lang="en-US">
                <a:cs typeface="Calibri"/>
              </a:rPr>
              <a:t>Product</a:t>
            </a:r>
          </a:p>
          <a:p>
            <a:pPr lvl="1"/>
            <a:r>
              <a:rPr lang="en-US">
                <a:cs typeface="Calibri"/>
              </a:rPr>
              <a:t>50/50 joint venture with Safran Aircraft Engines (formerly Snecma), a division of Safran of France</a:t>
            </a:r>
            <a:endParaRPr lang="en-US"/>
          </a:p>
          <a:p>
            <a:pPr lvl="1"/>
            <a:r>
              <a:rPr lang="en-US">
                <a:cs typeface="Calibri"/>
              </a:rPr>
              <a:t>CFM Engines</a:t>
            </a:r>
            <a:endParaRPr lang="en-US"/>
          </a:p>
          <a:p>
            <a:pPr lvl="2"/>
            <a:r>
              <a:rPr lang="en-US">
                <a:cs typeface="Calibri"/>
              </a:rPr>
              <a:t>Airbus 320neo Family – LEAP-1A</a:t>
            </a:r>
          </a:p>
          <a:p>
            <a:pPr lvl="3"/>
            <a:r>
              <a:rPr lang="en-US">
                <a:ea typeface="+mn-lt"/>
                <a:cs typeface="+mn-lt"/>
              </a:rPr>
              <a:t>PurePower PW1100G-JM other option</a:t>
            </a:r>
            <a:endParaRPr lang="en-US">
              <a:cs typeface="Calibri"/>
            </a:endParaRPr>
          </a:p>
          <a:p>
            <a:pPr lvl="2"/>
            <a:r>
              <a:rPr lang="en-US">
                <a:cs typeface="Calibri"/>
              </a:rPr>
              <a:t>Boeing 737 MAX Family – LEAP-1B (exclusive – no other engine available)</a:t>
            </a:r>
          </a:p>
          <a:p>
            <a:pPr>
              <a:buFont typeface="Arial" pitchFamily="18" charset="2"/>
              <a:buChar char="•"/>
            </a:pPr>
            <a:r>
              <a:rPr lang="en-US" spc="0">
                <a:cs typeface="Calibri"/>
              </a:rPr>
              <a:t>Place</a:t>
            </a:r>
          </a:p>
          <a:p>
            <a:pPr>
              <a:buFont typeface="Arial" pitchFamily="18" charset="2"/>
              <a:buChar char="•"/>
            </a:pPr>
            <a:r>
              <a:rPr lang="en-US" spc="0">
                <a:cs typeface="Calibri"/>
              </a:rPr>
              <a:t>Promotion</a:t>
            </a:r>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241968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14">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20043-6723-4A6A-AB42-A05B19802714}"/>
              </a:ext>
            </a:extLst>
          </p:cNvPr>
          <p:cNvSpPr>
            <a:spLocks noGrp="1"/>
          </p:cNvSpPr>
          <p:nvPr>
            <p:ph type="title"/>
          </p:nvPr>
        </p:nvSpPr>
        <p:spPr>
          <a:xfrm>
            <a:off x="1261872" y="365760"/>
            <a:ext cx="9692640" cy="1325562"/>
          </a:xfrm>
        </p:spPr>
        <p:txBody>
          <a:bodyPr>
            <a:normAutofit/>
          </a:bodyPr>
          <a:lstStyle/>
          <a:p>
            <a:r>
              <a:rPr lang="en-US"/>
              <a:t>Ansoff Matrix</a:t>
            </a:r>
          </a:p>
        </p:txBody>
      </p:sp>
      <p:sp>
        <p:nvSpPr>
          <p:cNvPr id="10" name="Content Placeholder 9">
            <a:extLst>
              <a:ext uri="{FF2B5EF4-FFF2-40B4-BE49-F238E27FC236}">
                <a16:creationId xmlns:a16="http://schemas.microsoft.com/office/drawing/2014/main" id="{5BDD3169-6779-4119-A40B-21ED8EADE8A7}"/>
              </a:ext>
            </a:extLst>
          </p:cNvPr>
          <p:cNvSpPr>
            <a:spLocks noGrp="1"/>
          </p:cNvSpPr>
          <p:nvPr>
            <p:ph idx="1"/>
          </p:nvPr>
        </p:nvSpPr>
        <p:spPr>
          <a:xfrm>
            <a:off x="1261872" y="1828800"/>
            <a:ext cx="8595360" cy="4351337"/>
          </a:xfrm>
        </p:spPr>
        <p:txBody>
          <a:bodyPr vert="horz" lIns="91440" tIns="45720" rIns="91440" bIns="45720" rtlCol="0">
            <a:normAutofit/>
          </a:bodyPr>
          <a:lstStyle/>
          <a:p>
            <a:r>
              <a:rPr lang="en-US"/>
              <a:t>BCG Model or GE Model (pg. 28-29)</a:t>
            </a:r>
          </a:p>
          <a:p>
            <a:r>
              <a:rPr lang="en-US"/>
              <a:t>Market Penetration</a:t>
            </a:r>
          </a:p>
          <a:p>
            <a:r>
              <a:rPr lang="en-US"/>
              <a:t>Market Development</a:t>
            </a:r>
          </a:p>
          <a:p>
            <a:r>
              <a:rPr lang="en-US"/>
              <a:t>Product Development</a:t>
            </a:r>
          </a:p>
          <a:p>
            <a:r>
              <a:rPr lang="en-US"/>
              <a:t>Diversification</a:t>
            </a:r>
          </a:p>
        </p:txBody>
      </p:sp>
      <p:sp>
        <p:nvSpPr>
          <p:cNvPr id="19" name="Rectangle 16">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392454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5A11F7-DB65-41D9-9A9B-9FA4A0271145}"/>
              </a:ext>
            </a:extLst>
          </p:cNvPr>
          <p:cNvSpPr>
            <a:spLocks noGrp="1"/>
          </p:cNvSpPr>
          <p:nvPr>
            <p:ph type="title"/>
          </p:nvPr>
        </p:nvSpPr>
        <p:spPr>
          <a:xfrm>
            <a:off x="1261872" y="365760"/>
            <a:ext cx="9692640" cy="1325562"/>
          </a:xfrm>
        </p:spPr>
        <p:txBody>
          <a:bodyPr>
            <a:normAutofit/>
          </a:bodyPr>
          <a:lstStyle/>
          <a:p>
            <a:r>
              <a:rPr lang="en-US"/>
              <a:t>Vertical Integration</a:t>
            </a:r>
          </a:p>
        </p:txBody>
      </p:sp>
      <p:sp>
        <p:nvSpPr>
          <p:cNvPr id="3" name="Content Placeholder 2">
            <a:extLst>
              <a:ext uri="{FF2B5EF4-FFF2-40B4-BE49-F238E27FC236}">
                <a16:creationId xmlns:a16="http://schemas.microsoft.com/office/drawing/2014/main" id="{631CCA80-A307-440A-9B87-EAAE196667C9}"/>
              </a:ext>
            </a:extLst>
          </p:cNvPr>
          <p:cNvSpPr>
            <a:spLocks noGrp="1"/>
          </p:cNvSpPr>
          <p:nvPr>
            <p:ph idx="1"/>
          </p:nvPr>
        </p:nvSpPr>
        <p:spPr>
          <a:xfrm>
            <a:off x="1261872" y="1828800"/>
            <a:ext cx="8595360" cy="4351337"/>
          </a:xfrm>
        </p:spPr>
        <p:txBody>
          <a:bodyPr vert="horz" lIns="91440" tIns="45720" rIns="91440" bIns="45720" rtlCol="0">
            <a:normAutofit/>
          </a:bodyPr>
          <a:lstStyle/>
          <a:p>
            <a:r>
              <a:rPr lang="en-US">
                <a:ea typeface="+mn-lt"/>
                <a:cs typeface="+mn-lt"/>
              </a:rPr>
              <a:t>If applicable for presentation</a:t>
            </a:r>
          </a:p>
          <a:p>
            <a:endParaRPr lang="en-US"/>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183902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7AB997-4B3F-41C1-8E9B-1DD5D74789B6}"/>
              </a:ext>
            </a:extLst>
          </p:cNvPr>
          <p:cNvSpPr>
            <a:spLocks noGrp="1"/>
          </p:cNvSpPr>
          <p:nvPr>
            <p:ph type="title"/>
          </p:nvPr>
        </p:nvSpPr>
        <p:spPr>
          <a:xfrm>
            <a:off x="1261872" y="365760"/>
            <a:ext cx="9692640" cy="1325562"/>
          </a:xfrm>
        </p:spPr>
        <p:txBody>
          <a:bodyPr>
            <a:normAutofit/>
          </a:bodyPr>
          <a:lstStyle/>
          <a:p>
            <a:r>
              <a:rPr lang="en-US"/>
              <a:t>Differentiation</a:t>
            </a:r>
          </a:p>
        </p:txBody>
      </p:sp>
      <p:sp>
        <p:nvSpPr>
          <p:cNvPr id="3" name="Content Placeholder 2">
            <a:extLst>
              <a:ext uri="{FF2B5EF4-FFF2-40B4-BE49-F238E27FC236}">
                <a16:creationId xmlns:a16="http://schemas.microsoft.com/office/drawing/2014/main" id="{1D838E51-F066-4E09-9EB2-11D9A5C6FFA2}"/>
              </a:ext>
            </a:extLst>
          </p:cNvPr>
          <p:cNvSpPr>
            <a:spLocks noGrp="1"/>
          </p:cNvSpPr>
          <p:nvPr>
            <p:ph idx="1"/>
          </p:nvPr>
        </p:nvSpPr>
        <p:spPr>
          <a:xfrm>
            <a:off x="1261872" y="1828800"/>
            <a:ext cx="8595360" cy="4351337"/>
          </a:xfrm>
        </p:spPr>
        <p:txBody>
          <a:bodyPr vert="horz" lIns="91440" tIns="45720" rIns="91440" bIns="45720" rtlCol="0">
            <a:normAutofit/>
          </a:bodyPr>
          <a:lstStyle/>
          <a:p>
            <a:r>
              <a:rPr lang="en-US"/>
              <a:t>If applicable for presentation</a:t>
            </a:r>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71193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670D5-176A-4C41-9EA8-27B4FA57197A}"/>
              </a:ext>
            </a:extLst>
          </p:cNvPr>
          <p:cNvSpPr>
            <a:spLocks noGrp="1"/>
          </p:cNvSpPr>
          <p:nvPr>
            <p:ph type="title"/>
          </p:nvPr>
        </p:nvSpPr>
        <p:spPr/>
        <p:txBody>
          <a:bodyPr/>
          <a:lstStyle/>
          <a:p>
            <a:r>
              <a:rPr lang="en-US">
                <a:cs typeface="Calibri Light"/>
              </a:rPr>
              <a:t>History of </a:t>
            </a:r>
            <a:endParaRPr lang="en-US"/>
          </a:p>
        </p:txBody>
      </p:sp>
      <p:sp>
        <p:nvSpPr>
          <p:cNvPr id="8" name="Content Placeholder 7">
            <a:extLst>
              <a:ext uri="{FF2B5EF4-FFF2-40B4-BE49-F238E27FC236}">
                <a16:creationId xmlns:a16="http://schemas.microsoft.com/office/drawing/2014/main" id="{C656E508-2985-4DE2-91CB-0F67FA20DAD2}"/>
              </a:ext>
            </a:extLst>
          </p:cNvPr>
          <p:cNvSpPr>
            <a:spLocks noGrp="1"/>
          </p:cNvSpPr>
          <p:nvPr>
            <p:ph idx="1"/>
          </p:nvPr>
        </p:nvSpPr>
        <p:spPr/>
        <p:txBody>
          <a:bodyPr vert="horz" lIns="91440" tIns="45720" rIns="91440" bIns="45720" rtlCol="0" anchor="t">
            <a:normAutofit/>
          </a:bodyPr>
          <a:lstStyle/>
          <a:p>
            <a:r>
              <a:rPr lang="en-US"/>
              <a:t>Company Overview</a:t>
            </a:r>
          </a:p>
          <a:p>
            <a:r>
              <a:rPr lang="en-US"/>
              <a:t>Aircraft</a:t>
            </a:r>
          </a:p>
          <a:p>
            <a:r>
              <a:rPr lang="en-US"/>
              <a:t>Leadership</a:t>
            </a:r>
          </a:p>
          <a:p>
            <a:r>
              <a:rPr lang="en-US"/>
              <a:t>Debt issue</a:t>
            </a:r>
          </a:p>
          <a:p>
            <a:r>
              <a:rPr lang="en-US"/>
              <a:t>Impact of Boeing 737 MAX</a:t>
            </a:r>
          </a:p>
          <a:p>
            <a:r>
              <a:rPr lang="en-US"/>
              <a:t>Current Situation</a:t>
            </a:r>
          </a:p>
        </p:txBody>
      </p:sp>
      <p:pic>
        <p:nvPicPr>
          <p:cNvPr id="3" name="Picture 3" descr="Text, logo&#10;&#10;Description automatically generated">
            <a:extLst>
              <a:ext uri="{FF2B5EF4-FFF2-40B4-BE49-F238E27FC236}">
                <a16:creationId xmlns:a16="http://schemas.microsoft.com/office/drawing/2014/main" id="{E42A1207-35CF-4434-B360-03FB764215AF}"/>
              </a:ext>
            </a:extLst>
          </p:cNvPr>
          <p:cNvPicPr>
            <a:picLocks noChangeAspect="1"/>
          </p:cNvPicPr>
          <p:nvPr/>
        </p:nvPicPr>
        <p:blipFill>
          <a:blip r:embed="rId3"/>
          <a:stretch>
            <a:fillRect/>
          </a:stretch>
        </p:blipFill>
        <p:spPr>
          <a:xfrm>
            <a:off x="3922295" y="614471"/>
            <a:ext cx="5336673" cy="1484847"/>
          </a:xfrm>
          <a:prstGeom prst="rect">
            <a:avLst/>
          </a:prstGeom>
        </p:spPr>
      </p:pic>
    </p:spTree>
    <p:extLst>
      <p:ext uri="{BB962C8B-B14F-4D97-AF65-F5344CB8AC3E}">
        <p14:creationId xmlns:p14="http://schemas.microsoft.com/office/powerpoint/2010/main" val="253763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2F24F1-C1EF-471F-A19B-A340CE541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56C425C-3C64-47BA-B583-94D39B9B7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6568"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Chart, line chart&#10;&#10;Description automatically generated">
            <a:extLst>
              <a:ext uri="{FF2B5EF4-FFF2-40B4-BE49-F238E27FC236}">
                <a16:creationId xmlns:a16="http://schemas.microsoft.com/office/drawing/2014/main" id="{B8B52BD1-09E2-458C-84A2-AF10F6EC6D8D}"/>
              </a:ext>
            </a:extLst>
          </p:cNvPr>
          <p:cNvPicPr>
            <a:picLocks noChangeAspect="1"/>
          </p:cNvPicPr>
          <p:nvPr/>
        </p:nvPicPr>
        <p:blipFill rotWithShape="1">
          <a:blip r:embed="rId2"/>
          <a:srcRect r="4220" b="8569"/>
          <a:stretch/>
        </p:blipFill>
        <p:spPr>
          <a:xfrm>
            <a:off x="1086507" y="643467"/>
            <a:ext cx="10018985" cy="5571066"/>
          </a:xfrm>
          <a:prstGeom prst="rect">
            <a:avLst/>
          </a:prstGeom>
        </p:spPr>
      </p:pic>
    </p:spTree>
    <p:extLst>
      <p:ext uri="{BB962C8B-B14F-4D97-AF65-F5344CB8AC3E}">
        <p14:creationId xmlns:p14="http://schemas.microsoft.com/office/powerpoint/2010/main" val="672381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2F24F1-C1EF-471F-A19B-A340CE541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5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6C425C-3C64-47BA-B583-94D39B9B7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6568"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hart, histogram&#10;&#10;Description automatically generated">
            <a:extLst>
              <a:ext uri="{FF2B5EF4-FFF2-40B4-BE49-F238E27FC236}">
                <a16:creationId xmlns:a16="http://schemas.microsoft.com/office/drawing/2014/main" id="{C6944DB2-D4F5-4857-8ED3-70D39DBE7357}"/>
              </a:ext>
            </a:extLst>
          </p:cNvPr>
          <p:cNvPicPr>
            <a:picLocks noChangeAspect="1"/>
          </p:cNvPicPr>
          <p:nvPr/>
        </p:nvPicPr>
        <p:blipFill>
          <a:blip r:embed="rId2"/>
          <a:stretch>
            <a:fillRect/>
          </a:stretch>
        </p:blipFill>
        <p:spPr>
          <a:xfrm>
            <a:off x="1394678" y="643467"/>
            <a:ext cx="9402643" cy="5571066"/>
          </a:xfrm>
          <a:prstGeom prst="rect">
            <a:avLst/>
          </a:prstGeom>
        </p:spPr>
      </p:pic>
    </p:spTree>
    <p:extLst>
      <p:ext uri="{BB962C8B-B14F-4D97-AF65-F5344CB8AC3E}">
        <p14:creationId xmlns:p14="http://schemas.microsoft.com/office/powerpoint/2010/main" val="623399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01EDCA-A034-4084-8DA8-9B9C0702EABB}"/>
              </a:ext>
            </a:extLst>
          </p:cNvPr>
          <p:cNvSpPr>
            <a:spLocks noGrp="1"/>
          </p:cNvSpPr>
          <p:nvPr>
            <p:ph type="title"/>
          </p:nvPr>
        </p:nvSpPr>
        <p:spPr>
          <a:xfrm>
            <a:off x="566058" y="836023"/>
            <a:ext cx="2718788" cy="5183777"/>
          </a:xfrm>
        </p:spPr>
        <p:txBody>
          <a:bodyPr anchor="ctr">
            <a:normAutofit/>
          </a:bodyPr>
          <a:lstStyle/>
          <a:p>
            <a:r>
              <a:rPr lang="en-US" sz="3600">
                <a:solidFill>
                  <a:srgbClr val="FFFFFF"/>
                </a:solidFill>
                <a:cs typeface="Calibri Light"/>
              </a:rPr>
              <a:t>Hypothesis</a:t>
            </a:r>
            <a:endParaRPr lang="en-US" sz="3600">
              <a:solidFill>
                <a:srgbClr val="FFFFFF"/>
              </a:solidFill>
            </a:endParaRPr>
          </a:p>
        </p:txBody>
      </p:sp>
      <p:sp>
        <p:nvSpPr>
          <p:cNvPr id="11" name="Rectangle 10">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C3C6A18B-651D-4013-A73E-C78361A18E1D}"/>
              </a:ext>
            </a:extLst>
          </p:cNvPr>
          <p:cNvGraphicFramePr>
            <a:graphicFrameLocks noGrp="1"/>
          </p:cNvGraphicFramePr>
          <p:nvPr>
            <p:ph idx="1"/>
            <p:extLst>
              <p:ext uri="{D42A27DB-BD31-4B8C-83A1-F6EECF244321}">
                <p14:modId xmlns:p14="http://schemas.microsoft.com/office/powerpoint/2010/main" val="1723761653"/>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970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A3520D-14F8-47BF-BA66-0CD6BF004EBC}"/>
              </a:ext>
            </a:extLst>
          </p:cNvPr>
          <p:cNvSpPr>
            <a:spLocks noGrp="1"/>
          </p:cNvSpPr>
          <p:nvPr>
            <p:ph type="title"/>
          </p:nvPr>
        </p:nvSpPr>
        <p:spPr>
          <a:xfrm>
            <a:off x="566058" y="836023"/>
            <a:ext cx="2718788" cy="5183777"/>
          </a:xfrm>
        </p:spPr>
        <p:txBody>
          <a:bodyPr anchor="ctr">
            <a:normAutofit/>
          </a:bodyPr>
          <a:lstStyle/>
          <a:p>
            <a:r>
              <a:rPr lang="en-US" sz="3600" u="sng">
                <a:solidFill>
                  <a:srgbClr val="FFFFFF"/>
                </a:solidFill>
              </a:rPr>
              <a:t>GE Research Study Elements</a:t>
            </a:r>
            <a:endParaRPr lang="en-US" sz="3600" u="sng">
              <a:solidFill>
                <a:srgbClr val="FFFFFF"/>
              </a:solidFill>
              <a:ea typeface="+mj-lt"/>
              <a:cs typeface="+mj-lt"/>
            </a:endParaRPr>
          </a:p>
        </p:txBody>
      </p:sp>
      <p:sp>
        <p:nvSpPr>
          <p:cNvPr id="11" name="Rectangle 10">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6B47083-8255-4671-A1E2-B28EEEC8F3A1}"/>
              </a:ext>
            </a:extLst>
          </p:cNvPr>
          <p:cNvGraphicFramePr>
            <a:graphicFrameLocks noGrp="1"/>
          </p:cNvGraphicFramePr>
          <p:nvPr>
            <p:ph idx="1"/>
            <p:extLst>
              <p:ext uri="{D42A27DB-BD31-4B8C-83A1-F6EECF244321}">
                <p14:modId xmlns:p14="http://schemas.microsoft.com/office/powerpoint/2010/main" val="4044134438"/>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670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AE80D91-18AA-438F-BFF4-E6BABFDFB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EF05C5AB-8A34-4DF3-AB54-AD74AA432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4698" y="0"/>
            <a:ext cx="5188141" cy="686546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6A3520D-14F8-47BF-BA66-0CD6BF004EBC}"/>
              </a:ext>
            </a:extLst>
          </p:cNvPr>
          <p:cNvSpPr>
            <a:spLocks noGrp="1"/>
          </p:cNvSpPr>
          <p:nvPr>
            <p:ph type="title"/>
          </p:nvPr>
        </p:nvSpPr>
        <p:spPr>
          <a:xfrm>
            <a:off x="6902937" y="643466"/>
            <a:ext cx="3962658" cy="5376334"/>
          </a:xfrm>
        </p:spPr>
        <p:txBody>
          <a:bodyPr anchor="ctr">
            <a:normAutofit/>
          </a:bodyPr>
          <a:lstStyle/>
          <a:p>
            <a:r>
              <a:rPr lang="en-US" sz="3600" u="sng">
                <a:solidFill>
                  <a:srgbClr val="FFFFFF"/>
                </a:solidFill>
              </a:rPr>
              <a:t>Key Research Study Elements</a:t>
            </a:r>
            <a:endParaRPr lang="en-US" sz="3600">
              <a:solidFill>
                <a:srgbClr val="FFFFFF"/>
              </a:solidFill>
              <a:ea typeface="+mj-lt"/>
              <a:cs typeface="+mj-lt"/>
            </a:endParaRPr>
          </a:p>
        </p:txBody>
      </p:sp>
      <p:sp>
        <p:nvSpPr>
          <p:cNvPr id="3" name="Content Placeholder 2">
            <a:extLst>
              <a:ext uri="{FF2B5EF4-FFF2-40B4-BE49-F238E27FC236}">
                <a16:creationId xmlns:a16="http://schemas.microsoft.com/office/drawing/2014/main" id="{98610488-4564-4075-9E7D-04A62628F0FF}"/>
              </a:ext>
            </a:extLst>
          </p:cNvPr>
          <p:cNvSpPr>
            <a:spLocks noGrp="1"/>
          </p:cNvSpPr>
          <p:nvPr>
            <p:ph idx="1"/>
          </p:nvPr>
        </p:nvSpPr>
        <p:spPr>
          <a:xfrm>
            <a:off x="643467" y="643467"/>
            <a:ext cx="4817766" cy="5578528"/>
          </a:xfrm>
        </p:spPr>
        <p:txBody>
          <a:bodyPr vert="horz" lIns="91440" tIns="45720" rIns="91440" bIns="45720" rtlCol="0" anchor="ctr">
            <a:normAutofit lnSpcReduction="10000"/>
          </a:bodyPr>
          <a:lstStyle/>
          <a:p>
            <a:pPr>
              <a:buFont typeface="Arial" pitchFamily="18" charset="2"/>
              <a:buChar char="•"/>
            </a:pPr>
            <a:r>
              <a:rPr lang="en-US" sz="1100">
                <a:ea typeface="+mn-lt"/>
                <a:cs typeface="+mn-lt"/>
              </a:rPr>
              <a:t>How are you going to gather data to analyze? (i.e., quantitative, qualitative or both)</a:t>
            </a:r>
          </a:p>
          <a:p>
            <a:pPr lvl="1"/>
            <a:r>
              <a:rPr lang="en-US" sz="1100" spc="0">
                <a:ea typeface="+mn-lt"/>
                <a:cs typeface="+mn-lt"/>
              </a:rPr>
              <a:t>Should primary or secondary data be used?</a:t>
            </a:r>
            <a:r>
              <a:rPr lang="en-US" sz="1100">
                <a:ea typeface="+mn-lt"/>
                <a:cs typeface="+mn-lt"/>
              </a:rPr>
              <a:t> - Quantitative; secondary data -&gt; list examples?</a:t>
            </a:r>
            <a:endParaRPr lang="en-US" sz="1100" spc="0"/>
          </a:p>
          <a:p>
            <a:r>
              <a:rPr lang="en-US" sz="1100">
                <a:ea typeface="+mn-lt"/>
                <a:cs typeface="+mn-lt"/>
              </a:rPr>
              <a:t>What results do you expect?</a:t>
            </a:r>
            <a:endParaRPr lang="en-US" sz="1100" spc="0">
              <a:ea typeface="+mn-lt"/>
              <a:cs typeface="+mn-lt"/>
            </a:endParaRPr>
          </a:p>
          <a:p>
            <a:pPr lvl="1"/>
            <a:r>
              <a:rPr lang="en-US" sz="1100">
                <a:ea typeface="+mn-lt"/>
                <a:cs typeface="+mn-lt"/>
              </a:rPr>
              <a:t>GE – As costs have been reduced due the actions that GE has taken to mitigate the risks of COVID-19, lowering prices will only lower revenue; business relationships and prices are established, and GE's already low prices, coupled with lower costs, will increase its overall revenue as it works its way out of the pandemic.</a:t>
            </a:r>
            <a:endParaRPr lang="en-US" sz="1100" spc="0">
              <a:ea typeface="+mn-lt"/>
              <a:cs typeface="+mn-lt"/>
            </a:endParaRPr>
          </a:p>
          <a:p>
            <a:pPr lvl="1"/>
            <a:r>
              <a:rPr lang="en-US" sz="1100">
                <a:ea typeface="+mn-lt"/>
                <a:cs typeface="+mn-lt"/>
              </a:rPr>
              <a:t>Customer – Potentially acquire future contracts due to minimized costs</a:t>
            </a:r>
          </a:p>
          <a:p>
            <a:pPr lvl="2"/>
            <a:r>
              <a:rPr lang="en-US" sz="1100">
                <a:ea typeface="+mn-lt"/>
                <a:cs typeface="+mn-lt"/>
              </a:rPr>
              <a:t>B-52 Re-Engining</a:t>
            </a:r>
          </a:p>
          <a:p>
            <a:pPr lvl="2"/>
            <a:r>
              <a:rPr lang="en-US" sz="1100">
                <a:ea typeface="+mn-lt"/>
                <a:cs typeface="+mn-lt"/>
              </a:rPr>
              <a:t>International commercial market</a:t>
            </a:r>
          </a:p>
          <a:p>
            <a:r>
              <a:rPr lang="en-US" sz="1100">
                <a:ea typeface="+mn-lt"/>
                <a:cs typeface="+mn-lt"/>
              </a:rPr>
              <a:t>What limitations are evident in your design?</a:t>
            </a:r>
          </a:p>
          <a:p>
            <a:pPr lvl="1"/>
            <a:r>
              <a:rPr lang="en-US" sz="1100" spc="10">
                <a:ea typeface="+mn-lt"/>
                <a:cs typeface="+mn-lt"/>
              </a:rPr>
              <a:t>Pushback - Customer(s) may state you lowered your costs, why not ours</a:t>
            </a:r>
            <a:endParaRPr lang="en-US" sz="1100">
              <a:ea typeface="+mn-lt"/>
              <a:cs typeface="+mn-lt"/>
            </a:endParaRPr>
          </a:p>
          <a:p>
            <a:r>
              <a:rPr lang="en-US" sz="1100">
                <a:ea typeface="+mn-lt"/>
                <a:cs typeface="+mn-lt"/>
              </a:rPr>
              <a:t>How do you expect A&amp;D organizations will respond?</a:t>
            </a:r>
            <a:endParaRPr lang="en-US" sz="1100"/>
          </a:p>
          <a:p>
            <a:pPr lvl="1"/>
            <a:r>
              <a:rPr lang="en-US" sz="1100" spc="10"/>
              <a:t>Boeing 737 MAX Family – nothing customers only have one engine option; Boeing may elect to add another engine option, but this would require additional time and money</a:t>
            </a:r>
          </a:p>
          <a:p>
            <a:pPr lvl="2"/>
            <a:r>
              <a:rPr lang="en-US" sz="1100" spc="10"/>
              <a:t>Potential competitor bids (P&amp;W, Rolls Royce)</a:t>
            </a:r>
          </a:p>
          <a:p>
            <a:pPr lvl="1"/>
            <a:r>
              <a:rPr lang="en-US" sz="1100" spc="10" err="1"/>
              <a:t>AirBus</a:t>
            </a:r>
            <a:r>
              <a:rPr lang="en-US" sz="1100" spc="10"/>
              <a:t> 320Neo Family – customers may be inclined to select GE Aviation (CFM) engine option over P&amp;W option</a:t>
            </a:r>
          </a:p>
          <a:p>
            <a:pPr lvl="2"/>
            <a:r>
              <a:rPr lang="en-US" sz="1100" spc="10"/>
              <a:t>P&amp;W may reduce price of engines for Airbus 320Neo Family to compete</a:t>
            </a:r>
            <a:endParaRPr lang="en-US" sz="1100"/>
          </a:p>
          <a:p>
            <a:pPr lvl="1"/>
            <a:r>
              <a:rPr lang="en-US" sz="1100" spc="10"/>
              <a:t>Rolls Royce</a:t>
            </a:r>
          </a:p>
          <a:p>
            <a:pPr lvl="2"/>
            <a:r>
              <a:rPr lang="en-US" sz="1100" spc="10"/>
              <a:t>Can't do a damn thing</a:t>
            </a:r>
            <a:endParaRPr lang="en-US" sz="1100"/>
          </a:p>
          <a:p>
            <a:endParaRPr lang="en-US" sz="1100"/>
          </a:p>
        </p:txBody>
      </p:sp>
      <p:sp>
        <p:nvSpPr>
          <p:cNvPr id="30" name="Rectangle 29">
            <a:extLst>
              <a:ext uri="{FF2B5EF4-FFF2-40B4-BE49-F238E27FC236}">
                <a16:creationId xmlns:a16="http://schemas.microsoft.com/office/drawing/2014/main" id="{AA3B856C-9196-4702-BED7-5733C7EAA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8515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Market Strategy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0587579"/>
              </p:ext>
            </p:extLst>
          </p:nvPr>
        </p:nvGraphicFramePr>
        <p:xfrm>
          <a:off x="1262063" y="1828800"/>
          <a:ext cx="8623342" cy="4584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6858045"/>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2773</Words>
  <Application>Microsoft Office PowerPoint</Application>
  <PresentationFormat>Widescreen</PresentationFormat>
  <Paragraphs>293</Paragraphs>
  <Slides>25</Slides>
  <Notes>11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Amazon Ember</vt:lpstr>
      <vt:lpstr>Arial</vt:lpstr>
      <vt:lpstr>Arial,Sans-Serif</vt:lpstr>
      <vt:lpstr>Calibri</vt:lpstr>
      <vt:lpstr>Century Schoolbook</vt:lpstr>
      <vt:lpstr>Wingdings 2</vt:lpstr>
      <vt:lpstr>View</vt:lpstr>
      <vt:lpstr>Market Research  Proposal –  GE Aviation</vt:lpstr>
      <vt:lpstr>Overview</vt:lpstr>
      <vt:lpstr>History of </vt:lpstr>
      <vt:lpstr>PowerPoint Presentation</vt:lpstr>
      <vt:lpstr>PowerPoint Presentation</vt:lpstr>
      <vt:lpstr>Hypothesis</vt:lpstr>
      <vt:lpstr>GE Research Study Elements</vt:lpstr>
      <vt:lpstr>Key Research Study Elements</vt:lpstr>
      <vt:lpstr>Market Strategy</vt:lpstr>
      <vt:lpstr>Reactions</vt:lpstr>
      <vt:lpstr>Focus, Research, Content</vt:lpstr>
      <vt:lpstr>Conclusion</vt:lpstr>
      <vt:lpstr> Questions</vt:lpstr>
      <vt:lpstr> BACKUP</vt:lpstr>
      <vt:lpstr>Proposal</vt:lpstr>
      <vt:lpstr>Situational Analysis</vt:lpstr>
      <vt:lpstr>SWOT</vt:lpstr>
      <vt:lpstr>PESTLE</vt:lpstr>
      <vt:lpstr>Porter's Five Points</vt:lpstr>
      <vt:lpstr>Competitors</vt:lpstr>
      <vt:lpstr>Marketing Strategies</vt:lpstr>
      <vt:lpstr>Marketing Mix</vt:lpstr>
      <vt:lpstr>Ansoff Matrix</vt:lpstr>
      <vt:lpstr>Vertical Integration</vt:lpstr>
      <vt:lpstr>Differentiation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Martell</dc:creator>
  <cp:lastModifiedBy>Williams, Matt C.</cp:lastModifiedBy>
  <cp:revision>14</cp:revision>
  <dcterms:created xsi:type="dcterms:W3CDTF">2021-07-10T21:53:49Z</dcterms:created>
  <dcterms:modified xsi:type="dcterms:W3CDTF">2021-07-16T01:18:31Z</dcterms:modified>
</cp:coreProperties>
</file>