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omments/comment2.xml" ContentType="application/vnd.openxmlformats-officedocument.presentationml.comments+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omments/comment3.xml" ContentType="application/vnd.openxmlformats-officedocument.presentationml.comments+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omments/comment4.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sldIdLst>
    <p:sldId id="256" r:id="rId2"/>
    <p:sldId id="26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shall, Lindsay E." initials="MLE" lastIdx="6" clrIdx="0">
    <p:extLst>
      <p:ext uri="{19B8F6BF-5375-455C-9EA6-DF929625EA0E}">
        <p15:presenceInfo xmlns:p15="http://schemas.microsoft.com/office/powerpoint/2012/main" userId="S::lsmarshall@ou.edu::9235682c-f0d3-411f-9f00-1979d1555f5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976"/>
  </p:normalViewPr>
  <p:slideViewPr>
    <p:cSldViewPr snapToGrid="0" snapToObjects="1">
      <p:cViewPr varScale="1">
        <p:scale>
          <a:sx n="90" d="100"/>
          <a:sy n="90" d="100"/>
        </p:scale>
        <p:origin x="232" y="7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9-09T11:39:41.918" idx="2">
    <p:pos x="10" y="10"/>
    <p:text>This font is doing something a little weird to my eyes - if we're emphasizing readability and thinking about fonts well, we might change this on just this page - the rest of it looks great, there's just something about the letter spacing, uniform size, and high contrast that's hard to look at.</p:text>
    <p:extLst>
      <p:ext uri="{C676402C-5697-4E1C-873F-D02D1690AC5C}">
        <p15:threadingInfo xmlns:p15="http://schemas.microsoft.com/office/powerpoint/2012/main" timeZoneBias="300"/>
      </p:ext>
    </p:extLst>
  </p:cm>
  <p:cm authorId="1" dt="2021-09-09T11:45:29.737" idx="6">
    <p:pos x="10" y="106"/>
    <p:text>I toyed around with a few - I think even just making it a serif font fixes the problem - Book Antiqua or Palatino work pretty well, but I leave it to your design decision.</p:text>
    <p:extLst>
      <p:ext uri="{C676402C-5697-4E1C-873F-D02D1690AC5C}">
        <p15:threadingInfo xmlns:p15="http://schemas.microsoft.com/office/powerpoint/2012/main" timeZoneBias="300">
          <p15:parentCm authorId="1" idx="2"/>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9-09T11:38:41.628" idx="1">
    <p:pos x="10" y="10"/>
    <p:text>I would say "photo" here instead of "headshot" so we don't get bombarded with questions about whether they have to get professional headshots for this project.</p:text>
    <p:extLst>
      <p:ext uri="{C676402C-5697-4E1C-873F-D02D1690AC5C}">
        <p15:threadingInfo xmlns:p15="http://schemas.microsoft.com/office/powerpoint/2012/main" timeZoneBias="3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1-09-09T11:41:28.461" idx="3">
    <p:pos x="10" y="10"/>
    <p:text>We might specify here what kind of effectiveness we're looking for (namely: fostering belonging). I've already had a few students questions about that.</p:text>
    <p:extLst>
      <p:ext uri="{C676402C-5697-4E1C-873F-D02D1690AC5C}">
        <p15:threadingInfo xmlns:p15="http://schemas.microsoft.com/office/powerpoint/2012/main" timeZoneBias="30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1-09-09T11:42:02.687" idx="4">
    <p:pos x="10" y="10"/>
    <p:text>Here I'd also emphasize that this is the student's personal impression/assessment/response to the event. (Again, this is based on questions I'm already getting!)</p:text>
    <p:extLst>
      <p:ext uri="{C676402C-5697-4E1C-873F-D02D1690AC5C}">
        <p15:threadingInfo xmlns:p15="http://schemas.microsoft.com/office/powerpoint/2012/main" timeZoneBias="300"/>
      </p:ext>
    </p:extLst>
  </p:cm>
  <p:cm authorId="1" dt="2021-09-09T11:42:37.188" idx="5">
    <p:pos x="106" y="106"/>
    <p:text>I honestly don't understand why this is a requirement, but ah well.</p:text>
    <p:extLst>
      <p:ext uri="{C676402C-5697-4E1C-873F-D02D1690AC5C}">
        <p15:threadingInfo xmlns:p15="http://schemas.microsoft.com/office/powerpoint/2012/main" timeZoneBias="300"/>
      </p:ext>
    </p:extLst>
  </p:cm>
</p:cmLst>
</file>

<file path=ppt/diagrams/_rels/data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rawing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FCF6FB-BC5C-4EB9-AD07-896A1D572106}" type="doc">
      <dgm:prSet loTypeId="urn:microsoft.com/office/officeart/2016/7/layout/LinearBlockProcessNumbered" loCatId="process" qsTypeId="urn:microsoft.com/office/officeart/2005/8/quickstyle/simple1" qsCatId="simple" csTypeId="urn:microsoft.com/office/officeart/2005/8/colors/colorful2" csCatId="colorful"/>
      <dgm:spPr/>
      <dgm:t>
        <a:bodyPr/>
        <a:lstStyle/>
        <a:p>
          <a:endParaRPr lang="en-US"/>
        </a:p>
      </dgm:t>
    </dgm:pt>
    <dgm:pt modelId="{22C7A1AF-CD46-4D1B-8F8A-4BE33E754B85}">
      <dgm:prSet/>
      <dgm:spPr/>
      <dgm:t>
        <a:bodyPr/>
        <a:lstStyle/>
        <a:p>
          <a:r>
            <a:rPr lang="en-US"/>
            <a:t>Start now!</a:t>
          </a:r>
        </a:p>
      </dgm:t>
    </dgm:pt>
    <dgm:pt modelId="{FC4EF49B-1DE9-43EE-9C21-56EFF424FEEF}" type="parTrans" cxnId="{6547B889-7518-475E-8385-B70B5A2B2AB3}">
      <dgm:prSet/>
      <dgm:spPr/>
      <dgm:t>
        <a:bodyPr/>
        <a:lstStyle/>
        <a:p>
          <a:endParaRPr lang="en-US"/>
        </a:p>
      </dgm:t>
    </dgm:pt>
    <dgm:pt modelId="{345D89DF-A81F-40F3-8ED1-877254F37036}" type="sibTrans" cxnId="{6547B889-7518-475E-8385-B70B5A2B2AB3}">
      <dgm:prSet phldrT="01" phldr="0"/>
      <dgm:spPr/>
      <dgm:t>
        <a:bodyPr/>
        <a:lstStyle/>
        <a:p>
          <a:r>
            <a:rPr lang="en-US"/>
            <a:t>01</a:t>
          </a:r>
        </a:p>
      </dgm:t>
    </dgm:pt>
    <dgm:pt modelId="{ACD13C90-6B8A-4643-A1C5-6043562384E8}">
      <dgm:prSet/>
      <dgm:spPr/>
      <dgm:t>
        <a:bodyPr/>
        <a:lstStyle/>
        <a:p>
          <a:r>
            <a:rPr lang="en-US"/>
            <a:t>Attend selected event as scheduled</a:t>
          </a:r>
        </a:p>
      </dgm:t>
    </dgm:pt>
    <dgm:pt modelId="{7639146E-6297-4F4B-B1DA-EC7834A5FF9E}" type="parTrans" cxnId="{F7D8332C-53D9-4F1A-BB9B-51C082145ED6}">
      <dgm:prSet/>
      <dgm:spPr/>
      <dgm:t>
        <a:bodyPr/>
        <a:lstStyle/>
        <a:p>
          <a:endParaRPr lang="en-US"/>
        </a:p>
      </dgm:t>
    </dgm:pt>
    <dgm:pt modelId="{D0D6252E-E4C6-4F9F-A620-238B004516CB}" type="sibTrans" cxnId="{F7D8332C-53D9-4F1A-BB9B-51C082145ED6}">
      <dgm:prSet phldrT="02" phldr="0"/>
      <dgm:spPr/>
      <dgm:t>
        <a:bodyPr/>
        <a:lstStyle/>
        <a:p>
          <a:r>
            <a:rPr lang="en-US"/>
            <a:t>02</a:t>
          </a:r>
        </a:p>
      </dgm:t>
    </dgm:pt>
    <dgm:pt modelId="{38A8584A-999D-486E-BA22-779AB5DFCED5}">
      <dgm:prSet/>
      <dgm:spPr/>
      <dgm:t>
        <a:bodyPr/>
        <a:lstStyle/>
        <a:p>
          <a:r>
            <a:rPr lang="en-US"/>
            <a:t>Write an outline before going to the event and/or make notes after the event </a:t>
          </a:r>
        </a:p>
      </dgm:t>
    </dgm:pt>
    <dgm:pt modelId="{F033FD51-5F43-4CA8-B08F-BEAFF982480E}" type="parTrans" cxnId="{D17909C8-EE13-4D5D-BCCA-28F5E411F2A8}">
      <dgm:prSet/>
      <dgm:spPr/>
      <dgm:t>
        <a:bodyPr/>
        <a:lstStyle/>
        <a:p>
          <a:endParaRPr lang="en-US"/>
        </a:p>
      </dgm:t>
    </dgm:pt>
    <dgm:pt modelId="{E51B8578-F98A-4A92-AC64-848EE00E94C5}" type="sibTrans" cxnId="{D17909C8-EE13-4D5D-BCCA-28F5E411F2A8}">
      <dgm:prSet phldrT="03" phldr="0"/>
      <dgm:spPr/>
      <dgm:t>
        <a:bodyPr/>
        <a:lstStyle/>
        <a:p>
          <a:r>
            <a:rPr lang="en-US"/>
            <a:t>03</a:t>
          </a:r>
        </a:p>
      </dgm:t>
    </dgm:pt>
    <dgm:pt modelId="{F7F3904E-1BBD-469F-B763-99F3DB71552E}">
      <dgm:prSet/>
      <dgm:spPr/>
      <dgm:t>
        <a:bodyPr/>
        <a:lstStyle/>
        <a:p>
          <a:r>
            <a:rPr lang="en-US"/>
            <a:t>Design slides in small chunks</a:t>
          </a:r>
        </a:p>
      </dgm:t>
    </dgm:pt>
    <dgm:pt modelId="{4EA43AD7-CC46-49A0-BF8F-9A9210E98AAC}" type="parTrans" cxnId="{10A96CE5-B771-4F3D-A3C8-7BA132BC1456}">
      <dgm:prSet/>
      <dgm:spPr/>
      <dgm:t>
        <a:bodyPr/>
        <a:lstStyle/>
        <a:p>
          <a:endParaRPr lang="en-US"/>
        </a:p>
      </dgm:t>
    </dgm:pt>
    <dgm:pt modelId="{0A9C78FB-EDAF-4318-B3A3-7D9DBC7C357A}" type="sibTrans" cxnId="{10A96CE5-B771-4F3D-A3C8-7BA132BC1456}">
      <dgm:prSet phldrT="04" phldr="0"/>
      <dgm:spPr/>
      <dgm:t>
        <a:bodyPr/>
        <a:lstStyle/>
        <a:p>
          <a:r>
            <a:rPr lang="en-US"/>
            <a:t>04</a:t>
          </a:r>
        </a:p>
      </dgm:t>
    </dgm:pt>
    <dgm:pt modelId="{360DAD5B-0830-ED40-B2B7-E06F70F705BD}" type="pres">
      <dgm:prSet presAssocID="{D8FCF6FB-BC5C-4EB9-AD07-896A1D572106}" presName="Name0" presStyleCnt="0">
        <dgm:presLayoutVars>
          <dgm:animLvl val="lvl"/>
          <dgm:resizeHandles val="exact"/>
        </dgm:presLayoutVars>
      </dgm:prSet>
      <dgm:spPr/>
    </dgm:pt>
    <dgm:pt modelId="{BDEB014B-47DB-0041-9E6C-5F81D6281042}" type="pres">
      <dgm:prSet presAssocID="{22C7A1AF-CD46-4D1B-8F8A-4BE33E754B85}" presName="compositeNode" presStyleCnt="0">
        <dgm:presLayoutVars>
          <dgm:bulletEnabled val="1"/>
        </dgm:presLayoutVars>
      </dgm:prSet>
      <dgm:spPr/>
    </dgm:pt>
    <dgm:pt modelId="{5F3A83B8-9FC9-6A40-A7B8-869793038D6F}" type="pres">
      <dgm:prSet presAssocID="{22C7A1AF-CD46-4D1B-8F8A-4BE33E754B85}" presName="bgRect" presStyleLbl="alignNode1" presStyleIdx="0" presStyleCnt="4"/>
      <dgm:spPr/>
    </dgm:pt>
    <dgm:pt modelId="{8F7C03E6-60AB-7B4A-945A-8C56C12BCE9C}" type="pres">
      <dgm:prSet presAssocID="{345D89DF-A81F-40F3-8ED1-877254F37036}" presName="sibTransNodeRect" presStyleLbl="alignNode1" presStyleIdx="0" presStyleCnt="4">
        <dgm:presLayoutVars>
          <dgm:chMax val="0"/>
          <dgm:bulletEnabled val="1"/>
        </dgm:presLayoutVars>
      </dgm:prSet>
      <dgm:spPr/>
    </dgm:pt>
    <dgm:pt modelId="{8266F9B5-BE9A-A847-AC63-4F1748E08999}" type="pres">
      <dgm:prSet presAssocID="{22C7A1AF-CD46-4D1B-8F8A-4BE33E754B85}" presName="nodeRect" presStyleLbl="alignNode1" presStyleIdx="0" presStyleCnt="4">
        <dgm:presLayoutVars>
          <dgm:bulletEnabled val="1"/>
        </dgm:presLayoutVars>
      </dgm:prSet>
      <dgm:spPr/>
    </dgm:pt>
    <dgm:pt modelId="{477A7419-69A7-1B48-93C8-C8F491D761B9}" type="pres">
      <dgm:prSet presAssocID="{345D89DF-A81F-40F3-8ED1-877254F37036}" presName="sibTrans" presStyleCnt="0"/>
      <dgm:spPr/>
    </dgm:pt>
    <dgm:pt modelId="{15794171-6B1A-DC4B-9D53-5247EBD6210D}" type="pres">
      <dgm:prSet presAssocID="{ACD13C90-6B8A-4643-A1C5-6043562384E8}" presName="compositeNode" presStyleCnt="0">
        <dgm:presLayoutVars>
          <dgm:bulletEnabled val="1"/>
        </dgm:presLayoutVars>
      </dgm:prSet>
      <dgm:spPr/>
    </dgm:pt>
    <dgm:pt modelId="{91D42807-5ADD-E146-993A-BD3E15F2E5E1}" type="pres">
      <dgm:prSet presAssocID="{ACD13C90-6B8A-4643-A1C5-6043562384E8}" presName="bgRect" presStyleLbl="alignNode1" presStyleIdx="1" presStyleCnt="4"/>
      <dgm:spPr/>
    </dgm:pt>
    <dgm:pt modelId="{09EE6EB8-5F37-CF43-B11B-31F8027470FB}" type="pres">
      <dgm:prSet presAssocID="{D0D6252E-E4C6-4F9F-A620-238B004516CB}" presName="sibTransNodeRect" presStyleLbl="alignNode1" presStyleIdx="1" presStyleCnt="4">
        <dgm:presLayoutVars>
          <dgm:chMax val="0"/>
          <dgm:bulletEnabled val="1"/>
        </dgm:presLayoutVars>
      </dgm:prSet>
      <dgm:spPr/>
    </dgm:pt>
    <dgm:pt modelId="{CA5D6ECF-4524-B247-B51B-DD6123F97740}" type="pres">
      <dgm:prSet presAssocID="{ACD13C90-6B8A-4643-A1C5-6043562384E8}" presName="nodeRect" presStyleLbl="alignNode1" presStyleIdx="1" presStyleCnt="4">
        <dgm:presLayoutVars>
          <dgm:bulletEnabled val="1"/>
        </dgm:presLayoutVars>
      </dgm:prSet>
      <dgm:spPr/>
    </dgm:pt>
    <dgm:pt modelId="{3C98ADFD-1159-724A-8BE8-22222B27A0DF}" type="pres">
      <dgm:prSet presAssocID="{D0D6252E-E4C6-4F9F-A620-238B004516CB}" presName="sibTrans" presStyleCnt="0"/>
      <dgm:spPr/>
    </dgm:pt>
    <dgm:pt modelId="{A55D56DE-249F-D94D-BF6C-231C5F0D1EA7}" type="pres">
      <dgm:prSet presAssocID="{38A8584A-999D-486E-BA22-779AB5DFCED5}" presName="compositeNode" presStyleCnt="0">
        <dgm:presLayoutVars>
          <dgm:bulletEnabled val="1"/>
        </dgm:presLayoutVars>
      </dgm:prSet>
      <dgm:spPr/>
    </dgm:pt>
    <dgm:pt modelId="{63B3843B-90FC-5146-87D3-0BB9824FFE39}" type="pres">
      <dgm:prSet presAssocID="{38A8584A-999D-486E-BA22-779AB5DFCED5}" presName="bgRect" presStyleLbl="alignNode1" presStyleIdx="2" presStyleCnt="4"/>
      <dgm:spPr/>
    </dgm:pt>
    <dgm:pt modelId="{AB725FAF-7F7B-224F-ADB5-9AF14D1FA2B4}" type="pres">
      <dgm:prSet presAssocID="{E51B8578-F98A-4A92-AC64-848EE00E94C5}" presName="sibTransNodeRect" presStyleLbl="alignNode1" presStyleIdx="2" presStyleCnt="4">
        <dgm:presLayoutVars>
          <dgm:chMax val="0"/>
          <dgm:bulletEnabled val="1"/>
        </dgm:presLayoutVars>
      </dgm:prSet>
      <dgm:spPr/>
    </dgm:pt>
    <dgm:pt modelId="{61998E77-5416-9940-A5C3-ADC2D856FA65}" type="pres">
      <dgm:prSet presAssocID="{38A8584A-999D-486E-BA22-779AB5DFCED5}" presName="nodeRect" presStyleLbl="alignNode1" presStyleIdx="2" presStyleCnt="4">
        <dgm:presLayoutVars>
          <dgm:bulletEnabled val="1"/>
        </dgm:presLayoutVars>
      </dgm:prSet>
      <dgm:spPr/>
    </dgm:pt>
    <dgm:pt modelId="{EFA69F13-9D76-074B-9AF6-3F01600F5FDE}" type="pres">
      <dgm:prSet presAssocID="{E51B8578-F98A-4A92-AC64-848EE00E94C5}" presName="sibTrans" presStyleCnt="0"/>
      <dgm:spPr/>
    </dgm:pt>
    <dgm:pt modelId="{554F5B80-BA2A-D747-9EEC-87F57EF91DCC}" type="pres">
      <dgm:prSet presAssocID="{F7F3904E-1BBD-469F-B763-99F3DB71552E}" presName="compositeNode" presStyleCnt="0">
        <dgm:presLayoutVars>
          <dgm:bulletEnabled val="1"/>
        </dgm:presLayoutVars>
      </dgm:prSet>
      <dgm:spPr/>
    </dgm:pt>
    <dgm:pt modelId="{17446341-8732-9641-847E-4793BB5819F9}" type="pres">
      <dgm:prSet presAssocID="{F7F3904E-1BBD-469F-B763-99F3DB71552E}" presName="bgRect" presStyleLbl="alignNode1" presStyleIdx="3" presStyleCnt="4"/>
      <dgm:spPr/>
    </dgm:pt>
    <dgm:pt modelId="{21D3DE97-2E3F-FF4B-A655-2A511458B326}" type="pres">
      <dgm:prSet presAssocID="{0A9C78FB-EDAF-4318-B3A3-7D9DBC7C357A}" presName="sibTransNodeRect" presStyleLbl="alignNode1" presStyleIdx="3" presStyleCnt="4">
        <dgm:presLayoutVars>
          <dgm:chMax val="0"/>
          <dgm:bulletEnabled val="1"/>
        </dgm:presLayoutVars>
      </dgm:prSet>
      <dgm:spPr/>
    </dgm:pt>
    <dgm:pt modelId="{46F9ED54-0B70-2640-8FDC-D34D0D801A1A}" type="pres">
      <dgm:prSet presAssocID="{F7F3904E-1BBD-469F-B763-99F3DB71552E}" presName="nodeRect" presStyleLbl="alignNode1" presStyleIdx="3" presStyleCnt="4">
        <dgm:presLayoutVars>
          <dgm:bulletEnabled val="1"/>
        </dgm:presLayoutVars>
      </dgm:prSet>
      <dgm:spPr/>
    </dgm:pt>
  </dgm:ptLst>
  <dgm:cxnLst>
    <dgm:cxn modelId="{58910317-D111-9E4E-A930-CF4E8738BCBE}" type="presOf" srcId="{38A8584A-999D-486E-BA22-779AB5DFCED5}" destId="{63B3843B-90FC-5146-87D3-0BB9824FFE39}" srcOrd="0" destOrd="0" presId="urn:microsoft.com/office/officeart/2016/7/layout/LinearBlockProcessNumbered"/>
    <dgm:cxn modelId="{696A6A19-3839-564A-85C3-4E5BCB576FD0}" type="presOf" srcId="{F7F3904E-1BBD-469F-B763-99F3DB71552E}" destId="{46F9ED54-0B70-2640-8FDC-D34D0D801A1A}" srcOrd="1" destOrd="0" presId="urn:microsoft.com/office/officeart/2016/7/layout/LinearBlockProcessNumbered"/>
    <dgm:cxn modelId="{F186F71A-CFD0-9342-995A-B002672E4F31}" type="presOf" srcId="{22C7A1AF-CD46-4D1B-8F8A-4BE33E754B85}" destId="{5F3A83B8-9FC9-6A40-A7B8-869793038D6F}" srcOrd="0" destOrd="0" presId="urn:microsoft.com/office/officeart/2016/7/layout/LinearBlockProcessNumbered"/>
    <dgm:cxn modelId="{1F73B421-50D6-ED45-92C0-CCCF594BC58F}" type="presOf" srcId="{345D89DF-A81F-40F3-8ED1-877254F37036}" destId="{8F7C03E6-60AB-7B4A-945A-8C56C12BCE9C}" srcOrd="0" destOrd="0" presId="urn:microsoft.com/office/officeart/2016/7/layout/LinearBlockProcessNumbered"/>
    <dgm:cxn modelId="{38AB5329-2623-A642-998A-DB6EF07FF7C2}" type="presOf" srcId="{D8FCF6FB-BC5C-4EB9-AD07-896A1D572106}" destId="{360DAD5B-0830-ED40-B2B7-E06F70F705BD}" srcOrd="0" destOrd="0" presId="urn:microsoft.com/office/officeart/2016/7/layout/LinearBlockProcessNumbered"/>
    <dgm:cxn modelId="{F7D8332C-53D9-4F1A-BB9B-51C082145ED6}" srcId="{D8FCF6FB-BC5C-4EB9-AD07-896A1D572106}" destId="{ACD13C90-6B8A-4643-A1C5-6043562384E8}" srcOrd="1" destOrd="0" parTransId="{7639146E-6297-4F4B-B1DA-EC7834A5FF9E}" sibTransId="{D0D6252E-E4C6-4F9F-A620-238B004516CB}"/>
    <dgm:cxn modelId="{0DEB2231-B51C-A241-B502-3D59D8E3F806}" type="presOf" srcId="{F7F3904E-1BBD-469F-B763-99F3DB71552E}" destId="{17446341-8732-9641-847E-4793BB5819F9}" srcOrd="0" destOrd="0" presId="urn:microsoft.com/office/officeart/2016/7/layout/LinearBlockProcessNumbered"/>
    <dgm:cxn modelId="{F2657849-C1F6-B640-A0C9-4BDCA6F32983}" type="presOf" srcId="{0A9C78FB-EDAF-4318-B3A3-7D9DBC7C357A}" destId="{21D3DE97-2E3F-FF4B-A655-2A511458B326}" srcOrd="0" destOrd="0" presId="urn:microsoft.com/office/officeart/2016/7/layout/LinearBlockProcessNumbered"/>
    <dgm:cxn modelId="{2B59965C-3FA3-E04B-8047-05066DB7BC55}" type="presOf" srcId="{22C7A1AF-CD46-4D1B-8F8A-4BE33E754B85}" destId="{8266F9B5-BE9A-A847-AC63-4F1748E08999}" srcOrd="1" destOrd="0" presId="urn:microsoft.com/office/officeart/2016/7/layout/LinearBlockProcessNumbered"/>
    <dgm:cxn modelId="{56112676-5C97-914B-8844-DFF66F1D6776}" type="presOf" srcId="{E51B8578-F98A-4A92-AC64-848EE00E94C5}" destId="{AB725FAF-7F7B-224F-ADB5-9AF14D1FA2B4}" srcOrd="0" destOrd="0" presId="urn:microsoft.com/office/officeart/2016/7/layout/LinearBlockProcessNumbered"/>
    <dgm:cxn modelId="{19959A78-2E45-2F4A-9036-72A321A240CD}" type="presOf" srcId="{38A8584A-999D-486E-BA22-779AB5DFCED5}" destId="{61998E77-5416-9940-A5C3-ADC2D856FA65}" srcOrd="1" destOrd="0" presId="urn:microsoft.com/office/officeart/2016/7/layout/LinearBlockProcessNumbered"/>
    <dgm:cxn modelId="{6547B889-7518-475E-8385-B70B5A2B2AB3}" srcId="{D8FCF6FB-BC5C-4EB9-AD07-896A1D572106}" destId="{22C7A1AF-CD46-4D1B-8F8A-4BE33E754B85}" srcOrd="0" destOrd="0" parTransId="{FC4EF49B-1DE9-43EE-9C21-56EFF424FEEF}" sibTransId="{345D89DF-A81F-40F3-8ED1-877254F37036}"/>
    <dgm:cxn modelId="{3350FB9F-61DF-4F4F-966F-8D8196CF68DC}" type="presOf" srcId="{ACD13C90-6B8A-4643-A1C5-6043562384E8}" destId="{CA5D6ECF-4524-B247-B51B-DD6123F97740}" srcOrd="1" destOrd="0" presId="urn:microsoft.com/office/officeart/2016/7/layout/LinearBlockProcessNumbered"/>
    <dgm:cxn modelId="{D17909C8-EE13-4D5D-BCCA-28F5E411F2A8}" srcId="{D8FCF6FB-BC5C-4EB9-AD07-896A1D572106}" destId="{38A8584A-999D-486E-BA22-779AB5DFCED5}" srcOrd="2" destOrd="0" parTransId="{F033FD51-5F43-4CA8-B08F-BEAFF982480E}" sibTransId="{E51B8578-F98A-4A92-AC64-848EE00E94C5}"/>
    <dgm:cxn modelId="{763CD3D0-11FF-E045-848A-84126EAD2C1D}" type="presOf" srcId="{ACD13C90-6B8A-4643-A1C5-6043562384E8}" destId="{91D42807-5ADD-E146-993A-BD3E15F2E5E1}" srcOrd="0" destOrd="0" presId="urn:microsoft.com/office/officeart/2016/7/layout/LinearBlockProcessNumbered"/>
    <dgm:cxn modelId="{48B9D7E0-E010-3245-A121-E90A287322AD}" type="presOf" srcId="{D0D6252E-E4C6-4F9F-A620-238B004516CB}" destId="{09EE6EB8-5F37-CF43-B11B-31F8027470FB}" srcOrd="0" destOrd="0" presId="urn:microsoft.com/office/officeart/2016/7/layout/LinearBlockProcessNumbered"/>
    <dgm:cxn modelId="{10A96CE5-B771-4F3D-A3C8-7BA132BC1456}" srcId="{D8FCF6FB-BC5C-4EB9-AD07-896A1D572106}" destId="{F7F3904E-1BBD-469F-B763-99F3DB71552E}" srcOrd="3" destOrd="0" parTransId="{4EA43AD7-CC46-49A0-BF8F-9A9210E98AAC}" sibTransId="{0A9C78FB-EDAF-4318-B3A3-7D9DBC7C357A}"/>
    <dgm:cxn modelId="{AF5B729B-A5DE-614F-82E2-B06B29E3D325}" type="presParOf" srcId="{360DAD5B-0830-ED40-B2B7-E06F70F705BD}" destId="{BDEB014B-47DB-0041-9E6C-5F81D6281042}" srcOrd="0" destOrd="0" presId="urn:microsoft.com/office/officeart/2016/7/layout/LinearBlockProcessNumbered"/>
    <dgm:cxn modelId="{28A35E0D-968A-3641-973B-23F613293847}" type="presParOf" srcId="{BDEB014B-47DB-0041-9E6C-5F81D6281042}" destId="{5F3A83B8-9FC9-6A40-A7B8-869793038D6F}" srcOrd="0" destOrd="0" presId="urn:microsoft.com/office/officeart/2016/7/layout/LinearBlockProcessNumbered"/>
    <dgm:cxn modelId="{60D04A47-8762-F14B-A835-DCABEDD1BB8F}" type="presParOf" srcId="{BDEB014B-47DB-0041-9E6C-5F81D6281042}" destId="{8F7C03E6-60AB-7B4A-945A-8C56C12BCE9C}" srcOrd="1" destOrd="0" presId="urn:microsoft.com/office/officeart/2016/7/layout/LinearBlockProcessNumbered"/>
    <dgm:cxn modelId="{236C48DA-9249-764E-BABD-DB534A3C74B9}" type="presParOf" srcId="{BDEB014B-47DB-0041-9E6C-5F81D6281042}" destId="{8266F9B5-BE9A-A847-AC63-4F1748E08999}" srcOrd="2" destOrd="0" presId="urn:microsoft.com/office/officeart/2016/7/layout/LinearBlockProcessNumbered"/>
    <dgm:cxn modelId="{14A99706-65C3-2340-B55D-741EE4EDAF5B}" type="presParOf" srcId="{360DAD5B-0830-ED40-B2B7-E06F70F705BD}" destId="{477A7419-69A7-1B48-93C8-C8F491D761B9}" srcOrd="1" destOrd="0" presId="urn:microsoft.com/office/officeart/2016/7/layout/LinearBlockProcessNumbered"/>
    <dgm:cxn modelId="{C1096227-DBA2-4E4A-87F2-90B070E4AC31}" type="presParOf" srcId="{360DAD5B-0830-ED40-B2B7-E06F70F705BD}" destId="{15794171-6B1A-DC4B-9D53-5247EBD6210D}" srcOrd="2" destOrd="0" presId="urn:microsoft.com/office/officeart/2016/7/layout/LinearBlockProcessNumbered"/>
    <dgm:cxn modelId="{E12C0517-E6BE-5B4D-A964-C503A892801B}" type="presParOf" srcId="{15794171-6B1A-DC4B-9D53-5247EBD6210D}" destId="{91D42807-5ADD-E146-993A-BD3E15F2E5E1}" srcOrd="0" destOrd="0" presId="urn:microsoft.com/office/officeart/2016/7/layout/LinearBlockProcessNumbered"/>
    <dgm:cxn modelId="{EAF87B88-465A-2F4A-B72A-1D2D781F4B6C}" type="presParOf" srcId="{15794171-6B1A-DC4B-9D53-5247EBD6210D}" destId="{09EE6EB8-5F37-CF43-B11B-31F8027470FB}" srcOrd="1" destOrd="0" presId="urn:microsoft.com/office/officeart/2016/7/layout/LinearBlockProcessNumbered"/>
    <dgm:cxn modelId="{A3CA6C14-C3E1-2C46-832E-080EF1C48AE9}" type="presParOf" srcId="{15794171-6B1A-DC4B-9D53-5247EBD6210D}" destId="{CA5D6ECF-4524-B247-B51B-DD6123F97740}" srcOrd="2" destOrd="0" presId="urn:microsoft.com/office/officeart/2016/7/layout/LinearBlockProcessNumbered"/>
    <dgm:cxn modelId="{001A55CB-92AA-9B40-9D6A-149CEFEBED6B}" type="presParOf" srcId="{360DAD5B-0830-ED40-B2B7-E06F70F705BD}" destId="{3C98ADFD-1159-724A-8BE8-22222B27A0DF}" srcOrd="3" destOrd="0" presId="urn:microsoft.com/office/officeart/2016/7/layout/LinearBlockProcessNumbered"/>
    <dgm:cxn modelId="{3E9D1475-061E-644C-9D4F-57CA4C297983}" type="presParOf" srcId="{360DAD5B-0830-ED40-B2B7-E06F70F705BD}" destId="{A55D56DE-249F-D94D-BF6C-231C5F0D1EA7}" srcOrd="4" destOrd="0" presId="urn:microsoft.com/office/officeart/2016/7/layout/LinearBlockProcessNumbered"/>
    <dgm:cxn modelId="{CCE1C346-C145-8241-B892-8850A258AA6B}" type="presParOf" srcId="{A55D56DE-249F-D94D-BF6C-231C5F0D1EA7}" destId="{63B3843B-90FC-5146-87D3-0BB9824FFE39}" srcOrd="0" destOrd="0" presId="urn:microsoft.com/office/officeart/2016/7/layout/LinearBlockProcessNumbered"/>
    <dgm:cxn modelId="{B8E95A25-BD70-3D4B-B9E9-321A3B778252}" type="presParOf" srcId="{A55D56DE-249F-D94D-BF6C-231C5F0D1EA7}" destId="{AB725FAF-7F7B-224F-ADB5-9AF14D1FA2B4}" srcOrd="1" destOrd="0" presId="urn:microsoft.com/office/officeart/2016/7/layout/LinearBlockProcessNumbered"/>
    <dgm:cxn modelId="{D7A2F807-4AD3-0843-8DD2-D7E62FE62D82}" type="presParOf" srcId="{A55D56DE-249F-D94D-BF6C-231C5F0D1EA7}" destId="{61998E77-5416-9940-A5C3-ADC2D856FA65}" srcOrd="2" destOrd="0" presId="urn:microsoft.com/office/officeart/2016/7/layout/LinearBlockProcessNumbered"/>
    <dgm:cxn modelId="{D25EC2CC-4F76-2C42-8749-85A95910EE30}" type="presParOf" srcId="{360DAD5B-0830-ED40-B2B7-E06F70F705BD}" destId="{EFA69F13-9D76-074B-9AF6-3F01600F5FDE}" srcOrd="5" destOrd="0" presId="urn:microsoft.com/office/officeart/2016/7/layout/LinearBlockProcessNumbered"/>
    <dgm:cxn modelId="{25559FA7-9044-B24E-90D0-EECF878386CA}" type="presParOf" srcId="{360DAD5B-0830-ED40-B2B7-E06F70F705BD}" destId="{554F5B80-BA2A-D747-9EEC-87F57EF91DCC}" srcOrd="6" destOrd="0" presId="urn:microsoft.com/office/officeart/2016/7/layout/LinearBlockProcessNumbered"/>
    <dgm:cxn modelId="{968F6687-2C53-C04D-825F-FC3D31F8D9FC}" type="presParOf" srcId="{554F5B80-BA2A-D747-9EEC-87F57EF91DCC}" destId="{17446341-8732-9641-847E-4793BB5819F9}" srcOrd="0" destOrd="0" presId="urn:microsoft.com/office/officeart/2016/7/layout/LinearBlockProcessNumbered"/>
    <dgm:cxn modelId="{67E58730-931B-E74F-BA48-39F745D19918}" type="presParOf" srcId="{554F5B80-BA2A-D747-9EEC-87F57EF91DCC}" destId="{21D3DE97-2E3F-FF4B-A655-2A511458B326}" srcOrd="1" destOrd="0" presId="urn:microsoft.com/office/officeart/2016/7/layout/LinearBlockProcessNumbered"/>
    <dgm:cxn modelId="{3A027D88-7466-8F4E-A7FE-B2D743420E4F}" type="presParOf" srcId="{554F5B80-BA2A-D747-9EEC-87F57EF91DCC}" destId="{46F9ED54-0B70-2640-8FDC-D34D0D801A1A}"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A41654-9BA7-4227-BA3F-C7D55CC4D5B9}"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1141F692-3BB6-4358-9534-280F70D1AB8D}">
      <dgm:prSet/>
      <dgm:spPr/>
      <dgm:t>
        <a:bodyPr/>
        <a:lstStyle/>
        <a:p>
          <a:r>
            <a:rPr lang="en-US" dirty="0"/>
            <a:t>The layout – select a template (in PowerPoint this can be found under “Design,” “Templates,” or “Design Ideas” depending on your version of PowerPoint).</a:t>
          </a:r>
        </a:p>
      </dgm:t>
    </dgm:pt>
    <dgm:pt modelId="{7485026C-AFC2-4574-8676-9956A1D3066A}" type="parTrans" cxnId="{56A173D6-7880-4673-98C1-16FF3699EF88}">
      <dgm:prSet/>
      <dgm:spPr/>
      <dgm:t>
        <a:bodyPr/>
        <a:lstStyle/>
        <a:p>
          <a:endParaRPr lang="en-US"/>
        </a:p>
      </dgm:t>
    </dgm:pt>
    <dgm:pt modelId="{8827F0FA-FA21-42E9-9FB1-4A7FC680F43F}" type="sibTrans" cxnId="{56A173D6-7880-4673-98C1-16FF3699EF88}">
      <dgm:prSet/>
      <dgm:spPr/>
      <dgm:t>
        <a:bodyPr/>
        <a:lstStyle/>
        <a:p>
          <a:endParaRPr lang="en-US"/>
        </a:p>
      </dgm:t>
    </dgm:pt>
    <dgm:pt modelId="{F1762203-5DAD-4468-A76D-3DFB7AC1EF6C}">
      <dgm:prSet/>
      <dgm:spPr/>
      <dgm:t>
        <a:bodyPr/>
        <a:lstStyle/>
        <a:p>
          <a:r>
            <a:rPr lang="en-US"/>
            <a:t>Color choice – choose a color scheme. The color scheme of a design or template can be changed by clicking “colors.”</a:t>
          </a:r>
        </a:p>
      </dgm:t>
    </dgm:pt>
    <dgm:pt modelId="{FE8C942D-D460-45E8-BAAB-2F4C09E0BD23}" type="parTrans" cxnId="{8EE4CF34-7998-46BB-89C4-36D35A61701A}">
      <dgm:prSet/>
      <dgm:spPr/>
      <dgm:t>
        <a:bodyPr/>
        <a:lstStyle/>
        <a:p>
          <a:endParaRPr lang="en-US"/>
        </a:p>
      </dgm:t>
    </dgm:pt>
    <dgm:pt modelId="{3D87EB14-D130-460E-884C-0D7C93AA1B94}" type="sibTrans" cxnId="{8EE4CF34-7998-46BB-89C4-36D35A61701A}">
      <dgm:prSet/>
      <dgm:spPr/>
      <dgm:t>
        <a:bodyPr/>
        <a:lstStyle/>
        <a:p>
          <a:endParaRPr lang="en-US"/>
        </a:p>
      </dgm:t>
    </dgm:pt>
    <dgm:pt modelId="{9060DE28-722D-6145-B571-0146091B7E36}" type="pres">
      <dgm:prSet presAssocID="{85A41654-9BA7-4227-BA3F-C7D55CC4D5B9}" presName="hierChild1" presStyleCnt="0">
        <dgm:presLayoutVars>
          <dgm:chPref val="1"/>
          <dgm:dir/>
          <dgm:animOne val="branch"/>
          <dgm:animLvl val="lvl"/>
          <dgm:resizeHandles/>
        </dgm:presLayoutVars>
      </dgm:prSet>
      <dgm:spPr/>
    </dgm:pt>
    <dgm:pt modelId="{74BD8CE5-403B-7B46-8E5F-F62F202EC234}" type="pres">
      <dgm:prSet presAssocID="{1141F692-3BB6-4358-9534-280F70D1AB8D}" presName="hierRoot1" presStyleCnt="0"/>
      <dgm:spPr/>
    </dgm:pt>
    <dgm:pt modelId="{D3EF090F-37C5-C344-ACBF-2B0C2348D1D9}" type="pres">
      <dgm:prSet presAssocID="{1141F692-3BB6-4358-9534-280F70D1AB8D}" presName="composite" presStyleCnt="0"/>
      <dgm:spPr/>
    </dgm:pt>
    <dgm:pt modelId="{AE1CB502-DF23-F842-A87B-48B0F269FEDD}" type="pres">
      <dgm:prSet presAssocID="{1141F692-3BB6-4358-9534-280F70D1AB8D}" presName="background" presStyleLbl="node0" presStyleIdx="0" presStyleCnt="2"/>
      <dgm:spPr/>
    </dgm:pt>
    <dgm:pt modelId="{29672C26-2EDD-864E-ADD3-873C9954DF78}" type="pres">
      <dgm:prSet presAssocID="{1141F692-3BB6-4358-9534-280F70D1AB8D}" presName="text" presStyleLbl="fgAcc0" presStyleIdx="0" presStyleCnt="2">
        <dgm:presLayoutVars>
          <dgm:chPref val="3"/>
        </dgm:presLayoutVars>
      </dgm:prSet>
      <dgm:spPr/>
    </dgm:pt>
    <dgm:pt modelId="{7B0B839D-72A4-FC4D-B19B-9F0520A4A5FB}" type="pres">
      <dgm:prSet presAssocID="{1141F692-3BB6-4358-9534-280F70D1AB8D}" presName="hierChild2" presStyleCnt="0"/>
      <dgm:spPr/>
    </dgm:pt>
    <dgm:pt modelId="{E7627D43-BC7E-4646-A152-0E68EDCFA37E}" type="pres">
      <dgm:prSet presAssocID="{F1762203-5DAD-4468-A76D-3DFB7AC1EF6C}" presName="hierRoot1" presStyleCnt="0"/>
      <dgm:spPr/>
    </dgm:pt>
    <dgm:pt modelId="{3F54544E-73D7-514F-AB50-9DA85364C63F}" type="pres">
      <dgm:prSet presAssocID="{F1762203-5DAD-4468-A76D-3DFB7AC1EF6C}" presName="composite" presStyleCnt="0"/>
      <dgm:spPr/>
    </dgm:pt>
    <dgm:pt modelId="{F657659D-C29F-F540-A253-8DE2B8377D2B}" type="pres">
      <dgm:prSet presAssocID="{F1762203-5DAD-4468-A76D-3DFB7AC1EF6C}" presName="background" presStyleLbl="node0" presStyleIdx="1" presStyleCnt="2"/>
      <dgm:spPr/>
    </dgm:pt>
    <dgm:pt modelId="{F47162B1-CC0D-254A-B93F-6BCBF4A2636B}" type="pres">
      <dgm:prSet presAssocID="{F1762203-5DAD-4468-A76D-3DFB7AC1EF6C}" presName="text" presStyleLbl="fgAcc0" presStyleIdx="1" presStyleCnt="2">
        <dgm:presLayoutVars>
          <dgm:chPref val="3"/>
        </dgm:presLayoutVars>
      </dgm:prSet>
      <dgm:spPr/>
    </dgm:pt>
    <dgm:pt modelId="{72E12B5D-B208-0142-9A3D-F12403957B4D}" type="pres">
      <dgm:prSet presAssocID="{F1762203-5DAD-4468-A76D-3DFB7AC1EF6C}" presName="hierChild2" presStyleCnt="0"/>
      <dgm:spPr/>
    </dgm:pt>
  </dgm:ptLst>
  <dgm:cxnLst>
    <dgm:cxn modelId="{0F246E08-0162-1E4F-96CC-135823178C04}" type="presOf" srcId="{1141F692-3BB6-4358-9534-280F70D1AB8D}" destId="{29672C26-2EDD-864E-ADD3-873C9954DF78}" srcOrd="0" destOrd="0" presId="urn:microsoft.com/office/officeart/2005/8/layout/hierarchy1"/>
    <dgm:cxn modelId="{8EE4CF34-7998-46BB-89C4-36D35A61701A}" srcId="{85A41654-9BA7-4227-BA3F-C7D55CC4D5B9}" destId="{F1762203-5DAD-4468-A76D-3DFB7AC1EF6C}" srcOrd="1" destOrd="0" parTransId="{FE8C942D-D460-45E8-BAAB-2F4C09E0BD23}" sibTransId="{3D87EB14-D130-460E-884C-0D7C93AA1B94}"/>
    <dgm:cxn modelId="{C662565A-B4B4-C248-91FB-4960CFCEC0C4}" type="presOf" srcId="{85A41654-9BA7-4227-BA3F-C7D55CC4D5B9}" destId="{9060DE28-722D-6145-B571-0146091B7E36}" srcOrd="0" destOrd="0" presId="urn:microsoft.com/office/officeart/2005/8/layout/hierarchy1"/>
    <dgm:cxn modelId="{56A173D6-7880-4673-98C1-16FF3699EF88}" srcId="{85A41654-9BA7-4227-BA3F-C7D55CC4D5B9}" destId="{1141F692-3BB6-4358-9534-280F70D1AB8D}" srcOrd="0" destOrd="0" parTransId="{7485026C-AFC2-4574-8676-9956A1D3066A}" sibTransId="{8827F0FA-FA21-42E9-9FB1-4A7FC680F43F}"/>
    <dgm:cxn modelId="{E639A4DD-031D-9841-820A-F41D6C714912}" type="presOf" srcId="{F1762203-5DAD-4468-A76D-3DFB7AC1EF6C}" destId="{F47162B1-CC0D-254A-B93F-6BCBF4A2636B}" srcOrd="0" destOrd="0" presId="urn:microsoft.com/office/officeart/2005/8/layout/hierarchy1"/>
    <dgm:cxn modelId="{4314DE23-3206-5F43-BDD6-26DB115AF9F4}" type="presParOf" srcId="{9060DE28-722D-6145-B571-0146091B7E36}" destId="{74BD8CE5-403B-7B46-8E5F-F62F202EC234}" srcOrd="0" destOrd="0" presId="urn:microsoft.com/office/officeart/2005/8/layout/hierarchy1"/>
    <dgm:cxn modelId="{C06529C7-E0D9-E740-9334-D7CDF1B7BDB1}" type="presParOf" srcId="{74BD8CE5-403B-7B46-8E5F-F62F202EC234}" destId="{D3EF090F-37C5-C344-ACBF-2B0C2348D1D9}" srcOrd="0" destOrd="0" presId="urn:microsoft.com/office/officeart/2005/8/layout/hierarchy1"/>
    <dgm:cxn modelId="{8E6B522A-CFF0-7549-A6ED-1A61A288C7E9}" type="presParOf" srcId="{D3EF090F-37C5-C344-ACBF-2B0C2348D1D9}" destId="{AE1CB502-DF23-F842-A87B-48B0F269FEDD}" srcOrd="0" destOrd="0" presId="urn:microsoft.com/office/officeart/2005/8/layout/hierarchy1"/>
    <dgm:cxn modelId="{B3B6DE93-8BB6-3443-A873-961BD88BC92E}" type="presParOf" srcId="{D3EF090F-37C5-C344-ACBF-2B0C2348D1D9}" destId="{29672C26-2EDD-864E-ADD3-873C9954DF78}" srcOrd="1" destOrd="0" presId="urn:microsoft.com/office/officeart/2005/8/layout/hierarchy1"/>
    <dgm:cxn modelId="{5E0B243C-084C-5441-9CC9-4B16162F49A3}" type="presParOf" srcId="{74BD8CE5-403B-7B46-8E5F-F62F202EC234}" destId="{7B0B839D-72A4-FC4D-B19B-9F0520A4A5FB}" srcOrd="1" destOrd="0" presId="urn:microsoft.com/office/officeart/2005/8/layout/hierarchy1"/>
    <dgm:cxn modelId="{67821F2F-1A4C-D447-B65D-CD65A86D6409}" type="presParOf" srcId="{9060DE28-722D-6145-B571-0146091B7E36}" destId="{E7627D43-BC7E-4646-A152-0E68EDCFA37E}" srcOrd="1" destOrd="0" presId="urn:microsoft.com/office/officeart/2005/8/layout/hierarchy1"/>
    <dgm:cxn modelId="{95900D4E-3F9A-3142-972C-F5EA10A317CA}" type="presParOf" srcId="{E7627D43-BC7E-4646-A152-0E68EDCFA37E}" destId="{3F54544E-73D7-514F-AB50-9DA85364C63F}" srcOrd="0" destOrd="0" presId="urn:microsoft.com/office/officeart/2005/8/layout/hierarchy1"/>
    <dgm:cxn modelId="{33011FE9-DEA8-CD4B-A087-804BEA68694B}" type="presParOf" srcId="{3F54544E-73D7-514F-AB50-9DA85364C63F}" destId="{F657659D-C29F-F540-A253-8DE2B8377D2B}" srcOrd="0" destOrd="0" presId="urn:microsoft.com/office/officeart/2005/8/layout/hierarchy1"/>
    <dgm:cxn modelId="{927929B1-9781-AB47-964C-B8F25F619B23}" type="presParOf" srcId="{3F54544E-73D7-514F-AB50-9DA85364C63F}" destId="{F47162B1-CC0D-254A-B93F-6BCBF4A2636B}" srcOrd="1" destOrd="0" presId="urn:microsoft.com/office/officeart/2005/8/layout/hierarchy1"/>
    <dgm:cxn modelId="{84B42923-22DF-1F4B-9941-EFAEEC423DB3}" type="presParOf" srcId="{E7627D43-BC7E-4646-A152-0E68EDCFA37E}" destId="{72E12B5D-B208-0142-9A3D-F12403957B4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68A4D80-12B7-4D86-8B08-F82FC29CB49A}"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836C05C1-A9E9-427C-8011-77B5B6ADB7BA}">
      <dgm:prSet custT="1"/>
      <dgm:spPr/>
      <dgm:t>
        <a:bodyPr/>
        <a:lstStyle/>
        <a:p>
          <a:r>
            <a:rPr lang="en-US" sz="2800" dirty="0"/>
            <a:t>Readability – this includes font size, spacing, and text placement. </a:t>
          </a:r>
        </a:p>
      </dgm:t>
    </dgm:pt>
    <dgm:pt modelId="{17B49D1A-66A3-47F8-90EF-78C1C9B04EC2}" type="parTrans" cxnId="{EA9CD98C-E0C6-4566-A462-664693044F1E}">
      <dgm:prSet/>
      <dgm:spPr/>
      <dgm:t>
        <a:bodyPr/>
        <a:lstStyle/>
        <a:p>
          <a:endParaRPr lang="en-US"/>
        </a:p>
      </dgm:t>
    </dgm:pt>
    <dgm:pt modelId="{07137A93-9DFC-466A-996A-F800D3C0737B}" type="sibTrans" cxnId="{EA9CD98C-E0C6-4566-A462-664693044F1E}">
      <dgm:prSet/>
      <dgm:spPr/>
      <dgm:t>
        <a:bodyPr/>
        <a:lstStyle/>
        <a:p>
          <a:endParaRPr lang="en-US"/>
        </a:p>
      </dgm:t>
    </dgm:pt>
    <dgm:pt modelId="{1CD2D9F9-A7DA-4F93-AA69-28EB64AB3424}">
      <dgm:prSet/>
      <dgm:spPr/>
      <dgm:t>
        <a:bodyPr/>
        <a:lstStyle/>
        <a:p>
          <a:r>
            <a:rPr lang="en-US"/>
            <a:t>Picture use – choose pictures relevant to your group/organization/event/activity.</a:t>
          </a:r>
        </a:p>
      </dgm:t>
    </dgm:pt>
    <dgm:pt modelId="{40625093-444F-41AB-BFBD-93EF89AB06E7}" type="parTrans" cxnId="{3821FAC5-3496-4667-9886-ACFD4EDE91BC}">
      <dgm:prSet/>
      <dgm:spPr/>
      <dgm:t>
        <a:bodyPr/>
        <a:lstStyle/>
        <a:p>
          <a:endParaRPr lang="en-US"/>
        </a:p>
      </dgm:t>
    </dgm:pt>
    <dgm:pt modelId="{940F31C7-2EC3-4F75-B324-ED1971BBB3DD}" type="sibTrans" cxnId="{3821FAC5-3496-4667-9886-ACFD4EDE91BC}">
      <dgm:prSet/>
      <dgm:spPr/>
      <dgm:t>
        <a:bodyPr/>
        <a:lstStyle/>
        <a:p>
          <a:endParaRPr lang="en-US"/>
        </a:p>
      </dgm:t>
    </dgm:pt>
    <dgm:pt modelId="{FFD07185-5125-4A2B-8559-E8DFF1148955}" type="pres">
      <dgm:prSet presAssocID="{A68A4D80-12B7-4D86-8B08-F82FC29CB49A}" presName="root" presStyleCnt="0">
        <dgm:presLayoutVars>
          <dgm:dir/>
          <dgm:resizeHandles val="exact"/>
        </dgm:presLayoutVars>
      </dgm:prSet>
      <dgm:spPr/>
    </dgm:pt>
    <dgm:pt modelId="{CBF08074-95D0-4ACB-971C-EAF27C22ECB3}" type="pres">
      <dgm:prSet presAssocID="{836C05C1-A9E9-427C-8011-77B5B6ADB7BA}" presName="compNode" presStyleCnt="0"/>
      <dgm:spPr/>
    </dgm:pt>
    <dgm:pt modelId="{52666A23-7C71-4575-9C53-3F0DB5C21849}" type="pres">
      <dgm:prSet presAssocID="{836C05C1-A9E9-427C-8011-77B5B6ADB7BA}" presName="iconRect" presStyleLbl="node1" presStyleIdx="0" presStyleCnt="2" custLinFactNeighborX="-1700" custLinFactNeighborY="-1586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1935E5CC-9342-4BEE-8A05-7108224A0BA3}" type="pres">
      <dgm:prSet presAssocID="{836C05C1-A9E9-427C-8011-77B5B6ADB7BA}" presName="spaceRect" presStyleCnt="0"/>
      <dgm:spPr/>
    </dgm:pt>
    <dgm:pt modelId="{86C67D17-B471-4665-B3DE-B268D4077D2B}" type="pres">
      <dgm:prSet presAssocID="{836C05C1-A9E9-427C-8011-77B5B6ADB7BA}" presName="textRect" presStyleLbl="revTx" presStyleIdx="0" presStyleCnt="2">
        <dgm:presLayoutVars>
          <dgm:chMax val="1"/>
          <dgm:chPref val="1"/>
        </dgm:presLayoutVars>
      </dgm:prSet>
      <dgm:spPr/>
    </dgm:pt>
    <dgm:pt modelId="{DC48CBA4-1A0F-461E-8E80-3F4DE50D472D}" type="pres">
      <dgm:prSet presAssocID="{07137A93-9DFC-466A-996A-F800D3C0737B}" presName="sibTrans" presStyleCnt="0"/>
      <dgm:spPr/>
    </dgm:pt>
    <dgm:pt modelId="{D8D2D582-5521-4323-9174-1BE7531C1CC1}" type="pres">
      <dgm:prSet presAssocID="{1CD2D9F9-A7DA-4F93-AA69-28EB64AB3424}" presName="compNode" presStyleCnt="0"/>
      <dgm:spPr/>
    </dgm:pt>
    <dgm:pt modelId="{5D7CF3C8-41A7-4AB2-9AB0-EC16141925FC}" type="pres">
      <dgm:prSet presAssocID="{1CD2D9F9-A7DA-4F93-AA69-28EB64AB3424}" presName="iconRect" presStyleLbl="node1" presStyleIdx="1" presStyleCnt="2" custLinFactNeighborX="-1133" custLinFactNeighborY="-2153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amera"/>
        </a:ext>
      </dgm:extLst>
    </dgm:pt>
    <dgm:pt modelId="{7060E4B6-9479-4CC4-BD6C-A2351E25B0D1}" type="pres">
      <dgm:prSet presAssocID="{1CD2D9F9-A7DA-4F93-AA69-28EB64AB3424}" presName="spaceRect" presStyleCnt="0"/>
      <dgm:spPr/>
    </dgm:pt>
    <dgm:pt modelId="{45210094-DCFA-4C36-8865-DB603D5D15E6}" type="pres">
      <dgm:prSet presAssocID="{1CD2D9F9-A7DA-4F93-AA69-28EB64AB3424}" presName="textRect" presStyleLbl="revTx" presStyleIdx="1" presStyleCnt="2">
        <dgm:presLayoutVars>
          <dgm:chMax val="1"/>
          <dgm:chPref val="1"/>
        </dgm:presLayoutVars>
      </dgm:prSet>
      <dgm:spPr/>
    </dgm:pt>
  </dgm:ptLst>
  <dgm:cxnLst>
    <dgm:cxn modelId="{F2D5E600-C867-4C03-8431-3AB1A4CFABDB}" type="presOf" srcId="{1CD2D9F9-A7DA-4F93-AA69-28EB64AB3424}" destId="{45210094-DCFA-4C36-8865-DB603D5D15E6}" srcOrd="0" destOrd="0" presId="urn:microsoft.com/office/officeart/2018/2/layout/IconLabelList"/>
    <dgm:cxn modelId="{54FABC43-46C3-427D-A180-483B506939A8}" type="presOf" srcId="{A68A4D80-12B7-4D86-8B08-F82FC29CB49A}" destId="{FFD07185-5125-4A2B-8559-E8DFF1148955}" srcOrd="0" destOrd="0" presId="urn:microsoft.com/office/officeart/2018/2/layout/IconLabelList"/>
    <dgm:cxn modelId="{EA9CD98C-E0C6-4566-A462-664693044F1E}" srcId="{A68A4D80-12B7-4D86-8B08-F82FC29CB49A}" destId="{836C05C1-A9E9-427C-8011-77B5B6ADB7BA}" srcOrd="0" destOrd="0" parTransId="{17B49D1A-66A3-47F8-90EF-78C1C9B04EC2}" sibTransId="{07137A93-9DFC-466A-996A-F800D3C0737B}"/>
    <dgm:cxn modelId="{3821FAC5-3496-4667-9886-ACFD4EDE91BC}" srcId="{A68A4D80-12B7-4D86-8B08-F82FC29CB49A}" destId="{1CD2D9F9-A7DA-4F93-AA69-28EB64AB3424}" srcOrd="1" destOrd="0" parTransId="{40625093-444F-41AB-BFBD-93EF89AB06E7}" sibTransId="{940F31C7-2EC3-4F75-B324-ED1971BBB3DD}"/>
    <dgm:cxn modelId="{2B6BBEC9-BD1A-43F5-94F1-3ED2291CFE74}" type="presOf" srcId="{836C05C1-A9E9-427C-8011-77B5B6ADB7BA}" destId="{86C67D17-B471-4665-B3DE-B268D4077D2B}" srcOrd="0" destOrd="0" presId="urn:microsoft.com/office/officeart/2018/2/layout/IconLabelList"/>
    <dgm:cxn modelId="{3E1988F5-31D6-4836-BE5F-C270B6560C14}" type="presParOf" srcId="{FFD07185-5125-4A2B-8559-E8DFF1148955}" destId="{CBF08074-95D0-4ACB-971C-EAF27C22ECB3}" srcOrd="0" destOrd="0" presId="urn:microsoft.com/office/officeart/2018/2/layout/IconLabelList"/>
    <dgm:cxn modelId="{945903A3-9593-4644-A762-2C16F9C6117E}" type="presParOf" srcId="{CBF08074-95D0-4ACB-971C-EAF27C22ECB3}" destId="{52666A23-7C71-4575-9C53-3F0DB5C21849}" srcOrd="0" destOrd="0" presId="urn:microsoft.com/office/officeart/2018/2/layout/IconLabelList"/>
    <dgm:cxn modelId="{9BE85427-09D7-467B-8F71-E6F4D7FAD233}" type="presParOf" srcId="{CBF08074-95D0-4ACB-971C-EAF27C22ECB3}" destId="{1935E5CC-9342-4BEE-8A05-7108224A0BA3}" srcOrd="1" destOrd="0" presId="urn:microsoft.com/office/officeart/2018/2/layout/IconLabelList"/>
    <dgm:cxn modelId="{65495744-A1BB-4951-96E7-9ACE194750AF}" type="presParOf" srcId="{CBF08074-95D0-4ACB-971C-EAF27C22ECB3}" destId="{86C67D17-B471-4665-B3DE-B268D4077D2B}" srcOrd="2" destOrd="0" presId="urn:microsoft.com/office/officeart/2018/2/layout/IconLabelList"/>
    <dgm:cxn modelId="{93B938F2-3097-47F4-ACB4-8D3CAE3C6ACB}" type="presParOf" srcId="{FFD07185-5125-4A2B-8559-E8DFF1148955}" destId="{DC48CBA4-1A0F-461E-8E80-3F4DE50D472D}" srcOrd="1" destOrd="0" presId="urn:microsoft.com/office/officeart/2018/2/layout/IconLabelList"/>
    <dgm:cxn modelId="{0B92FBFF-F406-4C08-97FE-17CA34A0D968}" type="presParOf" srcId="{FFD07185-5125-4A2B-8559-E8DFF1148955}" destId="{D8D2D582-5521-4323-9174-1BE7531C1CC1}" srcOrd="2" destOrd="0" presId="urn:microsoft.com/office/officeart/2018/2/layout/IconLabelList"/>
    <dgm:cxn modelId="{DA3F6293-C7BF-4527-8819-F1D334F1ABB7}" type="presParOf" srcId="{D8D2D582-5521-4323-9174-1BE7531C1CC1}" destId="{5D7CF3C8-41A7-4AB2-9AB0-EC16141925FC}" srcOrd="0" destOrd="0" presId="urn:microsoft.com/office/officeart/2018/2/layout/IconLabelList"/>
    <dgm:cxn modelId="{E7576318-1E48-4AC2-B471-240E72A84EAA}" type="presParOf" srcId="{D8D2D582-5521-4323-9174-1BE7531C1CC1}" destId="{7060E4B6-9479-4CC4-BD6C-A2351E25B0D1}" srcOrd="1" destOrd="0" presId="urn:microsoft.com/office/officeart/2018/2/layout/IconLabelList"/>
    <dgm:cxn modelId="{2C454949-3D22-4A24-A4FA-02532CE8EAAC}" type="presParOf" srcId="{D8D2D582-5521-4323-9174-1BE7531C1CC1}" destId="{45210094-DCFA-4C36-8865-DB603D5D15E6}"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BA7BC9E-FCC6-4108-91AC-F68C98B26CA0}" type="doc">
      <dgm:prSet loTypeId="urn:microsoft.com/office/officeart/2005/8/layout/vList2" loCatId="list" qsTypeId="urn:microsoft.com/office/officeart/2005/8/quickstyle/simple2" qsCatId="simple" csTypeId="urn:microsoft.com/office/officeart/2005/8/colors/colorful2" csCatId="colorful" phldr="1"/>
      <dgm:spPr/>
      <dgm:t>
        <a:bodyPr/>
        <a:lstStyle/>
        <a:p>
          <a:endParaRPr lang="en-US"/>
        </a:p>
      </dgm:t>
    </dgm:pt>
    <dgm:pt modelId="{6977D721-69AD-48C3-A643-EDBE50DEC660}">
      <dgm:prSet/>
      <dgm:spPr/>
      <dgm:t>
        <a:bodyPr/>
        <a:lstStyle/>
        <a:p>
          <a:r>
            <a:rPr lang="en-US"/>
            <a:t>Prepare a title slide with the title of the chosen event</a:t>
          </a:r>
        </a:p>
      </dgm:t>
    </dgm:pt>
    <dgm:pt modelId="{820A4565-6BDD-472B-B768-795D5ABDA448}" type="parTrans" cxnId="{6E0F7B4C-693F-4F3C-B0A2-B101A28A9EA7}">
      <dgm:prSet/>
      <dgm:spPr/>
      <dgm:t>
        <a:bodyPr/>
        <a:lstStyle/>
        <a:p>
          <a:endParaRPr lang="en-US"/>
        </a:p>
      </dgm:t>
    </dgm:pt>
    <dgm:pt modelId="{C66A3ED8-0326-4D60-ACDF-D37EF3CE1B48}" type="sibTrans" cxnId="{6E0F7B4C-693F-4F3C-B0A2-B101A28A9EA7}">
      <dgm:prSet/>
      <dgm:spPr/>
      <dgm:t>
        <a:bodyPr/>
        <a:lstStyle/>
        <a:p>
          <a:endParaRPr lang="en-US"/>
        </a:p>
      </dgm:t>
    </dgm:pt>
    <dgm:pt modelId="{79281C33-77F5-44DC-A8EC-324629CC1A70}">
      <dgm:prSet/>
      <dgm:spPr/>
      <dgm:t>
        <a:bodyPr/>
        <a:lstStyle/>
        <a:p>
          <a:r>
            <a:rPr lang="en-US"/>
            <a:t>Your first and last name </a:t>
          </a:r>
        </a:p>
      </dgm:t>
    </dgm:pt>
    <dgm:pt modelId="{C1A3E6DD-B8AB-4CDF-BF5B-541D713886B3}" type="parTrans" cxnId="{32795C63-3D65-45AB-8F26-2536BE57C4FA}">
      <dgm:prSet/>
      <dgm:spPr/>
      <dgm:t>
        <a:bodyPr/>
        <a:lstStyle/>
        <a:p>
          <a:endParaRPr lang="en-US"/>
        </a:p>
      </dgm:t>
    </dgm:pt>
    <dgm:pt modelId="{E98A77EE-DF4D-4937-A3E6-0374DD8B9180}" type="sibTrans" cxnId="{32795C63-3D65-45AB-8F26-2536BE57C4FA}">
      <dgm:prSet/>
      <dgm:spPr/>
      <dgm:t>
        <a:bodyPr/>
        <a:lstStyle/>
        <a:p>
          <a:endParaRPr lang="en-US"/>
        </a:p>
      </dgm:t>
    </dgm:pt>
    <dgm:pt modelId="{82D7D6E4-5614-4134-A9F3-E9F370F9CFEE}">
      <dgm:prSet/>
      <dgm:spPr/>
      <dgm:t>
        <a:bodyPr/>
        <a:lstStyle/>
        <a:p>
          <a:r>
            <a:rPr lang="en-US"/>
            <a:t>Course name and term (on the same line)</a:t>
          </a:r>
        </a:p>
      </dgm:t>
    </dgm:pt>
    <dgm:pt modelId="{82783956-D33F-484D-AB01-32E6F3B2FA25}" type="parTrans" cxnId="{0C7D7FF5-7A27-4EB8-AB3B-A671099B837B}">
      <dgm:prSet/>
      <dgm:spPr/>
      <dgm:t>
        <a:bodyPr/>
        <a:lstStyle/>
        <a:p>
          <a:endParaRPr lang="en-US"/>
        </a:p>
      </dgm:t>
    </dgm:pt>
    <dgm:pt modelId="{BB93F0B0-EBB0-4E68-A6CF-2A2D2ED24E63}" type="sibTrans" cxnId="{0C7D7FF5-7A27-4EB8-AB3B-A671099B837B}">
      <dgm:prSet/>
      <dgm:spPr/>
      <dgm:t>
        <a:bodyPr/>
        <a:lstStyle/>
        <a:p>
          <a:endParaRPr lang="en-US"/>
        </a:p>
      </dgm:t>
    </dgm:pt>
    <dgm:pt modelId="{398AAC3E-5DD2-4884-B65B-526AF9395592}">
      <dgm:prSet/>
      <dgm:spPr/>
      <dgm:t>
        <a:bodyPr/>
        <a:lstStyle/>
        <a:p>
          <a:r>
            <a:rPr lang="en-US"/>
            <a:t>The date </a:t>
          </a:r>
        </a:p>
      </dgm:t>
    </dgm:pt>
    <dgm:pt modelId="{F4D226C2-8159-46BD-86B9-1E687BF41C79}" type="parTrans" cxnId="{65B27AEB-32CE-4416-A08F-E45DCD96BB74}">
      <dgm:prSet/>
      <dgm:spPr/>
      <dgm:t>
        <a:bodyPr/>
        <a:lstStyle/>
        <a:p>
          <a:endParaRPr lang="en-US"/>
        </a:p>
      </dgm:t>
    </dgm:pt>
    <dgm:pt modelId="{14519822-B7D7-45B6-9249-4AF59D49DF23}" type="sibTrans" cxnId="{65B27AEB-32CE-4416-A08F-E45DCD96BB74}">
      <dgm:prSet/>
      <dgm:spPr/>
      <dgm:t>
        <a:bodyPr/>
        <a:lstStyle/>
        <a:p>
          <a:endParaRPr lang="en-US"/>
        </a:p>
      </dgm:t>
    </dgm:pt>
    <dgm:pt modelId="{90C99EFA-ED33-4BFC-BB40-1FF5666F42D9}">
      <dgm:prSet/>
      <dgm:spPr/>
      <dgm:t>
        <a:bodyPr/>
        <a:lstStyle/>
        <a:p>
          <a:r>
            <a:rPr lang="en-US"/>
            <a:t>Instructor’s first and last name </a:t>
          </a:r>
        </a:p>
      </dgm:t>
    </dgm:pt>
    <dgm:pt modelId="{38F98909-A1FE-4170-BC1A-F4D96918B432}" type="parTrans" cxnId="{53001E21-5D10-4E7A-8F88-16BB53575658}">
      <dgm:prSet/>
      <dgm:spPr/>
      <dgm:t>
        <a:bodyPr/>
        <a:lstStyle/>
        <a:p>
          <a:endParaRPr lang="en-US"/>
        </a:p>
      </dgm:t>
    </dgm:pt>
    <dgm:pt modelId="{5E83012B-8A55-4F38-AB62-227D3F9CD72F}" type="sibTrans" cxnId="{53001E21-5D10-4E7A-8F88-16BB53575658}">
      <dgm:prSet/>
      <dgm:spPr/>
      <dgm:t>
        <a:bodyPr/>
        <a:lstStyle/>
        <a:p>
          <a:endParaRPr lang="en-US"/>
        </a:p>
      </dgm:t>
    </dgm:pt>
    <dgm:pt modelId="{B6AE778B-0C52-42E3-B605-BF6B82CB39E3}">
      <dgm:prSet/>
      <dgm:spPr/>
      <dgm:t>
        <a:bodyPr/>
        <a:lstStyle/>
        <a:p>
          <a:r>
            <a:rPr lang="en-US" dirty="0"/>
            <a:t>Photo that clearly features your face </a:t>
          </a:r>
        </a:p>
      </dgm:t>
    </dgm:pt>
    <dgm:pt modelId="{C8D6D448-F886-4B57-AB47-D3DC14833DA1}" type="parTrans" cxnId="{9FF443D5-3E98-4D0D-A58E-F619CA36FE88}">
      <dgm:prSet/>
      <dgm:spPr/>
      <dgm:t>
        <a:bodyPr/>
        <a:lstStyle/>
        <a:p>
          <a:endParaRPr lang="en-US"/>
        </a:p>
      </dgm:t>
    </dgm:pt>
    <dgm:pt modelId="{DACB8EDF-68C0-4937-B30C-A94D7D070100}" type="sibTrans" cxnId="{9FF443D5-3E98-4D0D-A58E-F619CA36FE88}">
      <dgm:prSet/>
      <dgm:spPr/>
      <dgm:t>
        <a:bodyPr/>
        <a:lstStyle/>
        <a:p>
          <a:endParaRPr lang="en-US"/>
        </a:p>
      </dgm:t>
    </dgm:pt>
    <dgm:pt modelId="{9939A5D9-33A1-324C-9943-43D8AE575813}" type="pres">
      <dgm:prSet presAssocID="{BBA7BC9E-FCC6-4108-91AC-F68C98B26CA0}" presName="linear" presStyleCnt="0">
        <dgm:presLayoutVars>
          <dgm:animLvl val="lvl"/>
          <dgm:resizeHandles val="exact"/>
        </dgm:presLayoutVars>
      </dgm:prSet>
      <dgm:spPr/>
    </dgm:pt>
    <dgm:pt modelId="{5F613716-26BF-C044-8B6E-1D516775D49A}" type="pres">
      <dgm:prSet presAssocID="{6977D721-69AD-48C3-A643-EDBE50DEC660}" presName="parentText" presStyleLbl="node1" presStyleIdx="0" presStyleCnt="6">
        <dgm:presLayoutVars>
          <dgm:chMax val="0"/>
          <dgm:bulletEnabled val="1"/>
        </dgm:presLayoutVars>
      </dgm:prSet>
      <dgm:spPr/>
    </dgm:pt>
    <dgm:pt modelId="{7E703D80-87BB-6C43-A917-C859BEB020DC}" type="pres">
      <dgm:prSet presAssocID="{C66A3ED8-0326-4D60-ACDF-D37EF3CE1B48}" presName="spacer" presStyleCnt="0"/>
      <dgm:spPr/>
    </dgm:pt>
    <dgm:pt modelId="{B0966AC8-26EA-DD4C-AC70-B20C2152E889}" type="pres">
      <dgm:prSet presAssocID="{79281C33-77F5-44DC-A8EC-324629CC1A70}" presName="parentText" presStyleLbl="node1" presStyleIdx="1" presStyleCnt="6">
        <dgm:presLayoutVars>
          <dgm:chMax val="0"/>
          <dgm:bulletEnabled val="1"/>
        </dgm:presLayoutVars>
      </dgm:prSet>
      <dgm:spPr/>
    </dgm:pt>
    <dgm:pt modelId="{9642CED1-04A9-6A4E-995A-96CBE1470055}" type="pres">
      <dgm:prSet presAssocID="{E98A77EE-DF4D-4937-A3E6-0374DD8B9180}" presName="spacer" presStyleCnt="0"/>
      <dgm:spPr/>
    </dgm:pt>
    <dgm:pt modelId="{1BD47099-DDF2-364F-8B36-33E18F816984}" type="pres">
      <dgm:prSet presAssocID="{82D7D6E4-5614-4134-A9F3-E9F370F9CFEE}" presName="parentText" presStyleLbl="node1" presStyleIdx="2" presStyleCnt="6">
        <dgm:presLayoutVars>
          <dgm:chMax val="0"/>
          <dgm:bulletEnabled val="1"/>
        </dgm:presLayoutVars>
      </dgm:prSet>
      <dgm:spPr/>
    </dgm:pt>
    <dgm:pt modelId="{89EC9064-22E9-FA40-A0A6-0CA8024DEA5A}" type="pres">
      <dgm:prSet presAssocID="{BB93F0B0-EBB0-4E68-A6CF-2A2D2ED24E63}" presName="spacer" presStyleCnt="0"/>
      <dgm:spPr/>
    </dgm:pt>
    <dgm:pt modelId="{D4567CEE-25AA-574D-8995-101DBD03E1B8}" type="pres">
      <dgm:prSet presAssocID="{398AAC3E-5DD2-4884-B65B-526AF9395592}" presName="parentText" presStyleLbl="node1" presStyleIdx="3" presStyleCnt="6">
        <dgm:presLayoutVars>
          <dgm:chMax val="0"/>
          <dgm:bulletEnabled val="1"/>
        </dgm:presLayoutVars>
      </dgm:prSet>
      <dgm:spPr/>
    </dgm:pt>
    <dgm:pt modelId="{F3FAA783-571B-9B43-9311-FD92EA5245A6}" type="pres">
      <dgm:prSet presAssocID="{14519822-B7D7-45B6-9249-4AF59D49DF23}" presName="spacer" presStyleCnt="0"/>
      <dgm:spPr/>
    </dgm:pt>
    <dgm:pt modelId="{CA522EF6-5D5C-E949-A861-F9EE05DA33B7}" type="pres">
      <dgm:prSet presAssocID="{90C99EFA-ED33-4BFC-BB40-1FF5666F42D9}" presName="parentText" presStyleLbl="node1" presStyleIdx="4" presStyleCnt="6">
        <dgm:presLayoutVars>
          <dgm:chMax val="0"/>
          <dgm:bulletEnabled val="1"/>
        </dgm:presLayoutVars>
      </dgm:prSet>
      <dgm:spPr/>
    </dgm:pt>
    <dgm:pt modelId="{C31AC26C-E7E1-B944-88E5-03913086872F}" type="pres">
      <dgm:prSet presAssocID="{5E83012B-8A55-4F38-AB62-227D3F9CD72F}" presName="spacer" presStyleCnt="0"/>
      <dgm:spPr/>
    </dgm:pt>
    <dgm:pt modelId="{8BC6A007-312C-B74F-BD7F-6C44CA5D6D43}" type="pres">
      <dgm:prSet presAssocID="{B6AE778B-0C52-42E3-B605-BF6B82CB39E3}" presName="parentText" presStyleLbl="node1" presStyleIdx="5" presStyleCnt="6">
        <dgm:presLayoutVars>
          <dgm:chMax val="0"/>
          <dgm:bulletEnabled val="1"/>
        </dgm:presLayoutVars>
      </dgm:prSet>
      <dgm:spPr/>
    </dgm:pt>
  </dgm:ptLst>
  <dgm:cxnLst>
    <dgm:cxn modelId="{53001E21-5D10-4E7A-8F88-16BB53575658}" srcId="{BBA7BC9E-FCC6-4108-91AC-F68C98B26CA0}" destId="{90C99EFA-ED33-4BFC-BB40-1FF5666F42D9}" srcOrd="4" destOrd="0" parTransId="{38F98909-A1FE-4170-BC1A-F4D96918B432}" sibTransId="{5E83012B-8A55-4F38-AB62-227D3F9CD72F}"/>
    <dgm:cxn modelId="{6E0F7B4C-693F-4F3C-B0A2-B101A28A9EA7}" srcId="{BBA7BC9E-FCC6-4108-91AC-F68C98B26CA0}" destId="{6977D721-69AD-48C3-A643-EDBE50DEC660}" srcOrd="0" destOrd="0" parTransId="{820A4565-6BDD-472B-B768-795D5ABDA448}" sibTransId="{C66A3ED8-0326-4D60-ACDF-D37EF3CE1B48}"/>
    <dgm:cxn modelId="{FA3E2259-699D-7F47-A7E8-A4A4C7F755C1}" type="presOf" srcId="{90C99EFA-ED33-4BFC-BB40-1FF5666F42D9}" destId="{CA522EF6-5D5C-E949-A861-F9EE05DA33B7}" srcOrd="0" destOrd="0" presId="urn:microsoft.com/office/officeart/2005/8/layout/vList2"/>
    <dgm:cxn modelId="{9F678E5D-88CE-0745-89A4-628351E6264A}" type="presOf" srcId="{82D7D6E4-5614-4134-A9F3-E9F370F9CFEE}" destId="{1BD47099-DDF2-364F-8B36-33E18F816984}" srcOrd="0" destOrd="0" presId="urn:microsoft.com/office/officeart/2005/8/layout/vList2"/>
    <dgm:cxn modelId="{32795C63-3D65-45AB-8F26-2536BE57C4FA}" srcId="{BBA7BC9E-FCC6-4108-91AC-F68C98B26CA0}" destId="{79281C33-77F5-44DC-A8EC-324629CC1A70}" srcOrd="1" destOrd="0" parTransId="{C1A3E6DD-B8AB-4CDF-BF5B-541D713886B3}" sibTransId="{E98A77EE-DF4D-4937-A3E6-0374DD8B9180}"/>
    <dgm:cxn modelId="{63DF3A6D-7433-1945-8D00-E12E0603C9F6}" type="presOf" srcId="{B6AE778B-0C52-42E3-B605-BF6B82CB39E3}" destId="{8BC6A007-312C-B74F-BD7F-6C44CA5D6D43}" srcOrd="0" destOrd="0" presId="urn:microsoft.com/office/officeart/2005/8/layout/vList2"/>
    <dgm:cxn modelId="{B6E23271-3933-9A4E-97FC-ECA53A2459AF}" type="presOf" srcId="{BBA7BC9E-FCC6-4108-91AC-F68C98B26CA0}" destId="{9939A5D9-33A1-324C-9943-43D8AE575813}" srcOrd="0" destOrd="0" presId="urn:microsoft.com/office/officeart/2005/8/layout/vList2"/>
    <dgm:cxn modelId="{27A7F47C-5BCC-AD4D-9356-83AF7521C4A9}" type="presOf" srcId="{6977D721-69AD-48C3-A643-EDBE50DEC660}" destId="{5F613716-26BF-C044-8B6E-1D516775D49A}" srcOrd="0" destOrd="0" presId="urn:microsoft.com/office/officeart/2005/8/layout/vList2"/>
    <dgm:cxn modelId="{B9C4FAB3-28DF-1B48-B366-DD6BACDEAD27}" type="presOf" srcId="{398AAC3E-5DD2-4884-B65B-526AF9395592}" destId="{D4567CEE-25AA-574D-8995-101DBD03E1B8}" srcOrd="0" destOrd="0" presId="urn:microsoft.com/office/officeart/2005/8/layout/vList2"/>
    <dgm:cxn modelId="{CB6816CA-F2D5-B549-9DFA-C84A024A0314}" type="presOf" srcId="{79281C33-77F5-44DC-A8EC-324629CC1A70}" destId="{B0966AC8-26EA-DD4C-AC70-B20C2152E889}" srcOrd="0" destOrd="0" presId="urn:microsoft.com/office/officeart/2005/8/layout/vList2"/>
    <dgm:cxn modelId="{9FF443D5-3E98-4D0D-A58E-F619CA36FE88}" srcId="{BBA7BC9E-FCC6-4108-91AC-F68C98B26CA0}" destId="{B6AE778B-0C52-42E3-B605-BF6B82CB39E3}" srcOrd="5" destOrd="0" parTransId="{C8D6D448-F886-4B57-AB47-D3DC14833DA1}" sibTransId="{DACB8EDF-68C0-4937-B30C-A94D7D070100}"/>
    <dgm:cxn modelId="{65B27AEB-32CE-4416-A08F-E45DCD96BB74}" srcId="{BBA7BC9E-FCC6-4108-91AC-F68C98B26CA0}" destId="{398AAC3E-5DD2-4884-B65B-526AF9395592}" srcOrd="3" destOrd="0" parTransId="{F4D226C2-8159-46BD-86B9-1E687BF41C79}" sibTransId="{14519822-B7D7-45B6-9249-4AF59D49DF23}"/>
    <dgm:cxn modelId="{0C7D7FF5-7A27-4EB8-AB3B-A671099B837B}" srcId="{BBA7BC9E-FCC6-4108-91AC-F68C98B26CA0}" destId="{82D7D6E4-5614-4134-A9F3-E9F370F9CFEE}" srcOrd="2" destOrd="0" parTransId="{82783956-D33F-484D-AB01-32E6F3B2FA25}" sibTransId="{BB93F0B0-EBB0-4E68-A6CF-2A2D2ED24E63}"/>
    <dgm:cxn modelId="{F0045335-22DC-754B-98DD-E78132CE33E9}" type="presParOf" srcId="{9939A5D9-33A1-324C-9943-43D8AE575813}" destId="{5F613716-26BF-C044-8B6E-1D516775D49A}" srcOrd="0" destOrd="0" presId="urn:microsoft.com/office/officeart/2005/8/layout/vList2"/>
    <dgm:cxn modelId="{D86A6B5E-8D52-294C-8EDF-0D2CE93235BB}" type="presParOf" srcId="{9939A5D9-33A1-324C-9943-43D8AE575813}" destId="{7E703D80-87BB-6C43-A917-C859BEB020DC}" srcOrd="1" destOrd="0" presId="urn:microsoft.com/office/officeart/2005/8/layout/vList2"/>
    <dgm:cxn modelId="{C0785E23-24EA-7548-A616-71CC0D49B5E4}" type="presParOf" srcId="{9939A5D9-33A1-324C-9943-43D8AE575813}" destId="{B0966AC8-26EA-DD4C-AC70-B20C2152E889}" srcOrd="2" destOrd="0" presId="urn:microsoft.com/office/officeart/2005/8/layout/vList2"/>
    <dgm:cxn modelId="{2CB336C5-F863-784E-9421-D5D89D87FC23}" type="presParOf" srcId="{9939A5D9-33A1-324C-9943-43D8AE575813}" destId="{9642CED1-04A9-6A4E-995A-96CBE1470055}" srcOrd="3" destOrd="0" presId="urn:microsoft.com/office/officeart/2005/8/layout/vList2"/>
    <dgm:cxn modelId="{30F6CF47-5714-824C-A3AE-BF014A7DD537}" type="presParOf" srcId="{9939A5D9-33A1-324C-9943-43D8AE575813}" destId="{1BD47099-DDF2-364F-8B36-33E18F816984}" srcOrd="4" destOrd="0" presId="urn:microsoft.com/office/officeart/2005/8/layout/vList2"/>
    <dgm:cxn modelId="{D53E84CE-6809-B444-9F48-DAE972816B99}" type="presParOf" srcId="{9939A5D9-33A1-324C-9943-43D8AE575813}" destId="{89EC9064-22E9-FA40-A0A6-0CA8024DEA5A}" srcOrd="5" destOrd="0" presId="urn:microsoft.com/office/officeart/2005/8/layout/vList2"/>
    <dgm:cxn modelId="{8B7F001E-912F-BD4B-8603-F2B191158B2D}" type="presParOf" srcId="{9939A5D9-33A1-324C-9943-43D8AE575813}" destId="{D4567CEE-25AA-574D-8995-101DBD03E1B8}" srcOrd="6" destOrd="0" presId="urn:microsoft.com/office/officeart/2005/8/layout/vList2"/>
    <dgm:cxn modelId="{DAB3D71A-8132-874E-A9B8-44812D8A6539}" type="presParOf" srcId="{9939A5D9-33A1-324C-9943-43D8AE575813}" destId="{F3FAA783-571B-9B43-9311-FD92EA5245A6}" srcOrd="7" destOrd="0" presId="urn:microsoft.com/office/officeart/2005/8/layout/vList2"/>
    <dgm:cxn modelId="{785CDA95-361B-4549-97BB-41E346B41C19}" type="presParOf" srcId="{9939A5D9-33A1-324C-9943-43D8AE575813}" destId="{CA522EF6-5D5C-E949-A861-F9EE05DA33B7}" srcOrd="8" destOrd="0" presId="urn:microsoft.com/office/officeart/2005/8/layout/vList2"/>
    <dgm:cxn modelId="{A634CCF1-B322-EF45-8E7A-638B1F75C383}" type="presParOf" srcId="{9939A5D9-33A1-324C-9943-43D8AE575813}" destId="{C31AC26C-E7E1-B944-88E5-03913086872F}" srcOrd="9" destOrd="0" presId="urn:microsoft.com/office/officeart/2005/8/layout/vList2"/>
    <dgm:cxn modelId="{6568E33A-7DC4-C842-9829-97DFEDC1F003}" type="presParOf" srcId="{9939A5D9-33A1-324C-9943-43D8AE575813}" destId="{8BC6A007-312C-B74F-BD7F-6C44CA5D6D43}"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0593FF4-AAA7-4782-A51D-5076D88273AC}" type="doc">
      <dgm:prSet loTypeId="urn:microsoft.com/office/officeart/2008/layout/LinedList" loCatId="list" qsTypeId="urn:microsoft.com/office/officeart/2005/8/quickstyle/simple4" qsCatId="simple" csTypeId="urn:microsoft.com/office/officeart/2005/8/colors/colorful1" csCatId="colorful"/>
      <dgm:spPr/>
      <dgm:t>
        <a:bodyPr/>
        <a:lstStyle/>
        <a:p>
          <a:endParaRPr lang="en-US"/>
        </a:p>
      </dgm:t>
    </dgm:pt>
    <dgm:pt modelId="{D288B0B6-91F2-435D-B02F-ABC7EB74282C}">
      <dgm:prSet/>
      <dgm:spPr/>
      <dgm:t>
        <a:bodyPr/>
        <a:lstStyle/>
        <a:p>
          <a:r>
            <a:rPr lang="en-US"/>
            <a:t>How does the campus event relate to a specific concept in the course? </a:t>
          </a:r>
        </a:p>
      </dgm:t>
    </dgm:pt>
    <dgm:pt modelId="{23FCF644-A2A8-4988-8D10-C28E497DF689}" type="parTrans" cxnId="{FD89D3F2-9A27-40AA-8C49-122CBA326F28}">
      <dgm:prSet/>
      <dgm:spPr/>
      <dgm:t>
        <a:bodyPr/>
        <a:lstStyle/>
        <a:p>
          <a:endParaRPr lang="en-US"/>
        </a:p>
      </dgm:t>
    </dgm:pt>
    <dgm:pt modelId="{E14F3FC1-CF74-4785-87B7-DED5CDA71A83}" type="sibTrans" cxnId="{FD89D3F2-9A27-40AA-8C49-122CBA326F28}">
      <dgm:prSet/>
      <dgm:spPr/>
      <dgm:t>
        <a:bodyPr/>
        <a:lstStyle/>
        <a:p>
          <a:endParaRPr lang="en-US"/>
        </a:p>
      </dgm:t>
    </dgm:pt>
    <dgm:pt modelId="{6B398B7C-E1EE-41BA-9E67-DB7819AF5DF6}">
      <dgm:prSet/>
      <dgm:spPr/>
      <dgm:t>
        <a:bodyPr/>
        <a:lstStyle/>
        <a:p>
          <a:r>
            <a:rPr lang="en-US"/>
            <a:t>Define and/or describe the concept</a:t>
          </a:r>
        </a:p>
      </dgm:t>
    </dgm:pt>
    <dgm:pt modelId="{15467E58-9670-4A8A-B347-F4200228CCFD}" type="parTrans" cxnId="{BDC6BACA-14F7-4B71-ACC7-69F85A7530D8}">
      <dgm:prSet/>
      <dgm:spPr/>
      <dgm:t>
        <a:bodyPr/>
        <a:lstStyle/>
        <a:p>
          <a:endParaRPr lang="en-US"/>
        </a:p>
      </dgm:t>
    </dgm:pt>
    <dgm:pt modelId="{ADF71B84-7A3C-4336-AE19-E7909E0D35BB}" type="sibTrans" cxnId="{BDC6BACA-14F7-4B71-ACC7-69F85A7530D8}">
      <dgm:prSet/>
      <dgm:spPr/>
      <dgm:t>
        <a:bodyPr/>
        <a:lstStyle/>
        <a:p>
          <a:endParaRPr lang="en-US"/>
        </a:p>
      </dgm:t>
    </dgm:pt>
    <dgm:pt modelId="{3296228E-A599-4118-BFC6-C1CF2568AAF7}">
      <dgm:prSet/>
      <dgm:spPr/>
      <dgm:t>
        <a:bodyPr/>
        <a:lstStyle/>
        <a:p>
          <a:r>
            <a:rPr lang="en-US"/>
            <a:t>Provide examples from your event</a:t>
          </a:r>
        </a:p>
      </dgm:t>
    </dgm:pt>
    <dgm:pt modelId="{22CC2270-A52D-4D5A-BC76-1B5B175249C3}" type="parTrans" cxnId="{68DC3813-271F-420C-B2C7-BCE8068124A6}">
      <dgm:prSet/>
      <dgm:spPr/>
      <dgm:t>
        <a:bodyPr/>
        <a:lstStyle/>
        <a:p>
          <a:endParaRPr lang="en-US"/>
        </a:p>
      </dgm:t>
    </dgm:pt>
    <dgm:pt modelId="{851B5554-B044-4384-A63C-013239CA1CA3}" type="sibTrans" cxnId="{68DC3813-271F-420C-B2C7-BCE8068124A6}">
      <dgm:prSet/>
      <dgm:spPr/>
      <dgm:t>
        <a:bodyPr/>
        <a:lstStyle/>
        <a:p>
          <a:endParaRPr lang="en-US"/>
        </a:p>
      </dgm:t>
    </dgm:pt>
    <dgm:pt modelId="{87899310-E109-4A0C-96DA-D0ADB7CC89AD}">
      <dgm:prSet/>
      <dgm:spPr/>
      <dgm:t>
        <a:bodyPr/>
        <a:lstStyle/>
        <a:p>
          <a:r>
            <a:rPr lang="en-US"/>
            <a:t>Be descriptive</a:t>
          </a:r>
        </a:p>
      </dgm:t>
    </dgm:pt>
    <dgm:pt modelId="{E9A266CE-36FA-409F-8163-0E0475A555E8}" type="parTrans" cxnId="{45AB9607-1358-4257-AF10-7D52D4573517}">
      <dgm:prSet/>
      <dgm:spPr/>
      <dgm:t>
        <a:bodyPr/>
        <a:lstStyle/>
        <a:p>
          <a:endParaRPr lang="en-US"/>
        </a:p>
      </dgm:t>
    </dgm:pt>
    <dgm:pt modelId="{0658EF8B-46DF-42CB-B49D-5CE146301612}" type="sibTrans" cxnId="{45AB9607-1358-4257-AF10-7D52D4573517}">
      <dgm:prSet/>
      <dgm:spPr/>
      <dgm:t>
        <a:bodyPr/>
        <a:lstStyle/>
        <a:p>
          <a:endParaRPr lang="en-US"/>
        </a:p>
      </dgm:t>
    </dgm:pt>
    <dgm:pt modelId="{0587071E-2EB7-4F53-A19F-35A657BA9364}">
      <dgm:prSet/>
      <dgm:spPr/>
      <dgm:t>
        <a:bodyPr/>
        <a:lstStyle/>
        <a:p>
          <a:r>
            <a:rPr lang="en-US"/>
            <a:t>How is this relevant to your sense of belonging at OU?</a:t>
          </a:r>
        </a:p>
      </dgm:t>
    </dgm:pt>
    <dgm:pt modelId="{79E11EEF-C860-4D84-8D6A-4CA38B377B0B}" type="parTrans" cxnId="{705B30BF-03D8-40DD-9494-58DBF1F0173E}">
      <dgm:prSet/>
      <dgm:spPr/>
      <dgm:t>
        <a:bodyPr/>
        <a:lstStyle/>
        <a:p>
          <a:endParaRPr lang="en-US"/>
        </a:p>
      </dgm:t>
    </dgm:pt>
    <dgm:pt modelId="{5FEEA625-0B42-43D8-86BC-F149650F3DB9}" type="sibTrans" cxnId="{705B30BF-03D8-40DD-9494-58DBF1F0173E}">
      <dgm:prSet/>
      <dgm:spPr/>
      <dgm:t>
        <a:bodyPr/>
        <a:lstStyle/>
        <a:p>
          <a:endParaRPr lang="en-US"/>
        </a:p>
      </dgm:t>
    </dgm:pt>
    <dgm:pt modelId="{40C97451-F4C4-4706-860C-8E1092931310}">
      <dgm:prSet/>
      <dgm:spPr/>
      <dgm:t>
        <a:bodyPr/>
        <a:lstStyle/>
        <a:p>
          <a:r>
            <a:rPr lang="en-US"/>
            <a:t>How this event/group affected your sense of belonging at OU</a:t>
          </a:r>
        </a:p>
      </dgm:t>
    </dgm:pt>
    <dgm:pt modelId="{B041FC80-63F8-4E48-AA08-78BE4A16E545}" type="parTrans" cxnId="{0740CA0F-4642-4DA0-AF74-628C801FC1B4}">
      <dgm:prSet/>
      <dgm:spPr/>
      <dgm:t>
        <a:bodyPr/>
        <a:lstStyle/>
        <a:p>
          <a:endParaRPr lang="en-US"/>
        </a:p>
      </dgm:t>
    </dgm:pt>
    <dgm:pt modelId="{751AECD8-6624-4344-84C8-E3BA03CA51A2}" type="sibTrans" cxnId="{0740CA0F-4642-4DA0-AF74-628C801FC1B4}">
      <dgm:prSet/>
      <dgm:spPr/>
      <dgm:t>
        <a:bodyPr/>
        <a:lstStyle/>
        <a:p>
          <a:endParaRPr lang="en-US"/>
        </a:p>
      </dgm:t>
    </dgm:pt>
    <dgm:pt modelId="{F6CCE9D3-5FDE-44BE-8918-16776F9AC99B}">
      <dgm:prSet/>
      <dgm:spPr/>
      <dgm:t>
        <a:bodyPr/>
        <a:lstStyle/>
        <a:p>
          <a:r>
            <a:rPr lang="en-US"/>
            <a:t>Pull from the readings using terms like authentic self, self compassion, fitting in, or any other terms you feel fits your experience</a:t>
          </a:r>
        </a:p>
      </dgm:t>
    </dgm:pt>
    <dgm:pt modelId="{BD57507D-8F5D-46BA-883E-F2994EEEDC51}" type="parTrans" cxnId="{61014D37-8FE2-4602-A3A8-0B6F34931576}">
      <dgm:prSet/>
      <dgm:spPr/>
      <dgm:t>
        <a:bodyPr/>
        <a:lstStyle/>
        <a:p>
          <a:endParaRPr lang="en-US"/>
        </a:p>
      </dgm:t>
    </dgm:pt>
    <dgm:pt modelId="{4D67D400-2C60-41E8-A95B-10CA4FBD6517}" type="sibTrans" cxnId="{61014D37-8FE2-4602-A3A8-0B6F34931576}">
      <dgm:prSet/>
      <dgm:spPr/>
      <dgm:t>
        <a:bodyPr/>
        <a:lstStyle/>
        <a:p>
          <a:endParaRPr lang="en-US"/>
        </a:p>
      </dgm:t>
    </dgm:pt>
    <dgm:pt modelId="{19E0AC62-5EC8-5A47-BAA8-B25DC5BAAFC2}" type="pres">
      <dgm:prSet presAssocID="{A0593FF4-AAA7-4782-A51D-5076D88273AC}" presName="vert0" presStyleCnt="0">
        <dgm:presLayoutVars>
          <dgm:dir/>
          <dgm:animOne val="branch"/>
          <dgm:animLvl val="lvl"/>
        </dgm:presLayoutVars>
      </dgm:prSet>
      <dgm:spPr/>
    </dgm:pt>
    <dgm:pt modelId="{B4838B4A-2935-8443-BEEB-3813ADA70CD5}" type="pres">
      <dgm:prSet presAssocID="{D288B0B6-91F2-435D-B02F-ABC7EB74282C}" presName="thickLine" presStyleLbl="alignNode1" presStyleIdx="0" presStyleCnt="2"/>
      <dgm:spPr/>
    </dgm:pt>
    <dgm:pt modelId="{13EF4333-BBF4-424F-A5C4-16725B88901F}" type="pres">
      <dgm:prSet presAssocID="{D288B0B6-91F2-435D-B02F-ABC7EB74282C}" presName="horz1" presStyleCnt="0"/>
      <dgm:spPr/>
    </dgm:pt>
    <dgm:pt modelId="{32747B10-6457-1144-A69F-988123989252}" type="pres">
      <dgm:prSet presAssocID="{D288B0B6-91F2-435D-B02F-ABC7EB74282C}" presName="tx1" presStyleLbl="revTx" presStyleIdx="0" presStyleCnt="7"/>
      <dgm:spPr/>
    </dgm:pt>
    <dgm:pt modelId="{29CAD2C6-D31F-C343-969D-7021B9CDABEC}" type="pres">
      <dgm:prSet presAssocID="{D288B0B6-91F2-435D-B02F-ABC7EB74282C}" presName="vert1" presStyleCnt="0"/>
      <dgm:spPr/>
    </dgm:pt>
    <dgm:pt modelId="{3930279C-044B-9C47-9C8B-AFD836BD9BCF}" type="pres">
      <dgm:prSet presAssocID="{6B398B7C-E1EE-41BA-9E67-DB7819AF5DF6}" presName="vertSpace2a" presStyleCnt="0"/>
      <dgm:spPr/>
    </dgm:pt>
    <dgm:pt modelId="{F4D6BB82-25A6-6547-9720-0B7C67C33C8B}" type="pres">
      <dgm:prSet presAssocID="{6B398B7C-E1EE-41BA-9E67-DB7819AF5DF6}" presName="horz2" presStyleCnt="0"/>
      <dgm:spPr/>
    </dgm:pt>
    <dgm:pt modelId="{79E7C1F9-D494-5C48-95FD-8B34A9DF4995}" type="pres">
      <dgm:prSet presAssocID="{6B398B7C-E1EE-41BA-9E67-DB7819AF5DF6}" presName="horzSpace2" presStyleCnt="0"/>
      <dgm:spPr/>
    </dgm:pt>
    <dgm:pt modelId="{4D1DFE60-58E3-3C48-B32A-B07334531488}" type="pres">
      <dgm:prSet presAssocID="{6B398B7C-E1EE-41BA-9E67-DB7819AF5DF6}" presName="tx2" presStyleLbl="revTx" presStyleIdx="1" presStyleCnt="7"/>
      <dgm:spPr/>
    </dgm:pt>
    <dgm:pt modelId="{775252D5-F0B4-6749-8302-F13F878DF1D9}" type="pres">
      <dgm:prSet presAssocID="{6B398B7C-E1EE-41BA-9E67-DB7819AF5DF6}" presName="vert2" presStyleCnt="0"/>
      <dgm:spPr/>
    </dgm:pt>
    <dgm:pt modelId="{0D46CC27-BF88-D34D-BE91-6FBB439149D8}" type="pres">
      <dgm:prSet presAssocID="{6B398B7C-E1EE-41BA-9E67-DB7819AF5DF6}" presName="thinLine2b" presStyleLbl="callout" presStyleIdx="0" presStyleCnt="5"/>
      <dgm:spPr/>
    </dgm:pt>
    <dgm:pt modelId="{38E6723F-2446-D147-82C8-350D14BE8BAD}" type="pres">
      <dgm:prSet presAssocID="{6B398B7C-E1EE-41BA-9E67-DB7819AF5DF6}" presName="vertSpace2b" presStyleCnt="0"/>
      <dgm:spPr/>
    </dgm:pt>
    <dgm:pt modelId="{56ABA8A6-3572-5941-8384-C93D636631F7}" type="pres">
      <dgm:prSet presAssocID="{3296228E-A599-4118-BFC6-C1CF2568AAF7}" presName="horz2" presStyleCnt="0"/>
      <dgm:spPr/>
    </dgm:pt>
    <dgm:pt modelId="{22300D83-573F-3642-8953-784C45B95E31}" type="pres">
      <dgm:prSet presAssocID="{3296228E-A599-4118-BFC6-C1CF2568AAF7}" presName="horzSpace2" presStyleCnt="0"/>
      <dgm:spPr/>
    </dgm:pt>
    <dgm:pt modelId="{05B9E272-0447-9447-B566-16010A51BC29}" type="pres">
      <dgm:prSet presAssocID="{3296228E-A599-4118-BFC6-C1CF2568AAF7}" presName="tx2" presStyleLbl="revTx" presStyleIdx="2" presStyleCnt="7"/>
      <dgm:spPr/>
    </dgm:pt>
    <dgm:pt modelId="{6507B975-FDEB-354D-A927-752449B8CBA3}" type="pres">
      <dgm:prSet presAssocID="{3296228E-A599-4118-BFC6-C1CF2568AAF7}" presName="vert2" presStyleCnt="0"/>
      <dgm:spPr/>
    </dgm:pt>
    <dgm:pt modelId="{C6B0CA0F-9857-7D44-81D0-4BED5A377E26}" type="pres">
      <dgm:prSet presAssocID="{3296228E-A599-4118-BFC6-C1CF2568AAF7}" presName="thinLine2b" presStyleLbl="callout" presStyleIdx="1" presStyleCnt="5"/>
      <dgm:spPr/>
    </dgm:pt>
    <dgm:pt modelId="{70907DEF-76F6-254B-BE33-7BF959E1506E}" type="pres">
      <dgm:prSet presAssocID="{3296228E-A599-4118-BFC6-C1CF2568AAF7}" presName="vertSpace2b" presStyleCnt="0"/>
      <dgm:spPr/>
    </dgm:pt>
    <dgm:pt modelId="{15D58294-A1D9-D847-BEAF-BF9905065A5B}" type="pres">
      <dgm:prSet presAssocID="{87899310-E109-4A0C-96DA-D0ADB7CC89AD}" presName="horz2" presStyleCnt="0"/>
      <dgm:spPr/>
    </dgm:pt>
    <dgm:pt modelId="{9952D413-E220-FA44-99B2-0A5423109A25}" type="pres">
      <dgm:prSet presAssocID="{87899310-E109-4A0C-96DA-D0ADB7CC89AD}" presName="horzSpace2" presStyleCnt="0"/>
      <dgm:spPr/>
    </dgm:pt>
    <dgm:pt modelId="{C0CC1AFC-1749-B54C-A342-76000B937F4E}" type="pres">
      <dgm:prSet presAssocID="{87899310-E109-4A0C-96DA-D0ADB7CC89AD}" presName="tx2" presStyleLbl="revTx" presStyleIdx="3" presStyleCnt="7"/>
      <dgm:spPr/>
    </dgm:pt>
    <dgm:pt modelId="{BB6F314D-F619-0E4A-9E4F-370D6D7C1A75}" type="pres">
      <dgm:prSet presAssocID="{87899310-E109-4A0C-96DA-D0ADB7CC89AD}" presName="vert2" presStyleCnt="0"/>
      <dgm:spPr/>
    </dgm:pt>
    <dgm:pt modelId="{98CBDF99-EC59-114E-9125-906FE2500593}" type="pres">
      <dgm:prSet presAssocID="{87899310-E109-4A0C-96DA-D0ADB7CC89AD}" presName="thinLine2b" presStyleLbl="callout" presStyleIdx="2" presStyleCnt="5"/>
      <dgm:spPr/>
    </dgm:pt>
    <dgm:pt modelId="{61F2CCCB-8838-F241-87D4-0140AE9399B8}" type="pres">
      <dgm:prSet presAssocID="{87899310-E109-4A0C-96DA-D0ADB7CC89AD}" presName="vertSpace2b" presStyleCnt="0"/>
      <dgm:spPr/>
    </dgm:pt>
    <dgm:pt modelId="{55E7220F-5FA1-2E41-93E5-50252479DF8C}" type="pres">
      <dgm:prSet presAssocID="{0587071E-2EB7-4F53-A19F-35A657BA9364}" presName="thickLine" presStyleLbl="alignNode1" presStyleIdx="1" presStyleCnt="2"/>
      <dgm:spPr/>
    </dgm:pt>
    <dgm:pt modelId="{9242CE6D-082E-C245-A8AC-55832F315FA2}" type="pres">
      <dgm:prSet presAssocID="{0587071E-2EB7-4F53-A19F-35A657BA9364}" presName="horz1" presStyleCnt="0"/>
      <dgm:spPr/>
    </dgm:pt>
    <dgm:pt modelId="{D76D5B31-2ABB-294E-9BA7-608436B3DD50}" type="pres">
      <dgm:prSet presAssocID="{0587071E-2EB7-4F53-A19F-35A657BA9364}" presName="tx1" presStyleLbl="revTx" presStyleIdx="4" presStyleCnt="7"/>
      <dgm:spPr/>
    </dgm:pt>
    <dgm:pt modelId="{FEA9C627-8BFA-104C-A2D4-1146B157FBD8}" type="pres">
      <dgm:prSet presAssocID="{0587071E-2EB7-4F53-A19F-35A657BA9364}" presName="vert1" presStyleCnt="0"/>
      <dgm:spPr/>
    </dgm:pt>
    <dgm:pt modelId="{5E632C1E-A5F3-9B4D-BB4D-40CD20714E4F}" type="pres">
      <dgm:prSet presAssocID="{40C97451-F4C4-4706-860C-8E1092931310}" presName="vertSpace2a" presStyleCnt="0"/>
      <dgm:spPr/>
    </dgm:pt>
    <dgm:pt modelId="{9B2096B6-DEB7-194C-AE9B-BA709F227444}" type="pres">
      <dgm:prSet presAssocID="{40C97451-F4C4-4706-860C-8E1092931310}" presName="horz2" presStyleCnt="0"/>
      <dgm:spPr/>
    </dgm:pt>
    <dgm:pt modelId="{AF6BD05D-1A9F-1E41-B646-46255E1A4917}" type="pres">
      <dgm:prSet presAssocID="{40C97451-F4C4-4706-860C-8E1092931310}" presName="horzSpace2" presStyleCnt="0"/>
      <dgm:spPr/>
    </dgm:pt>
    <dgm:pt modelId="{9B8D03AF-F336-B04D-83F2-FBB19D5CD930}" type="pres">
      <dgm:prSet presAssocID="{40C97451-F4C4-4706-860C-8E1092931310}" presName="tx2" presStyleLbl="revTx" presStyleIdx="5" presStyleCnt="7"/>
      <dgm:spPr/>
    </dgm:pt>
    <dgm:pt modelId="{3249D4C3-A91B-AE48-BB79-F470694F5319}" type="pres">
      <dgm:prSet presAssocID="{40C97451-F4C4-4706-860C-8E1092931310}" presName="vert2" presStyleCnt="0"/>
      <dgm:spPr/>
    </dgm:pt>
    <dgm:pt modelId="{8C861E00-6E43-FB44-9DA8-8ED0DD6044F3}" type="pres">
      <dgm:prSet presAssocID="{40C97451-F4C4-4706-860C-8E1092931310}" presName="thinLine2b" presStyleLbl="callout" presStyleIdx="3" presStyleCnt="5"/>
      <dgm:spPr/>
    </dgm:pt>
    <dgm:pt modelId="{9CF32366-20B7-BE45-A21E-6E960A7EAB26}" type="pres">
      <dgm:prSet presAssocID="{40C97451-F4C4-4706-860C-8E1092931310}" presName="vertSpace2b" presStyleCnt="0"/>
      <dgm:spPr/>
    </dgm:pt>
    <dgm:pt modelId="{E6CD29CC-5232-854F-82D8-B37F2DAEFCA1}" type="pres">
      <dgm:prSet presAssocID="{F6CCE9D3-5FDE-44BE-8918-16776F9AC99B}" presName="horz2" presStyleCnt="0"/>
      <dgm:spPr/>
    </dgm:pt>
    <dgm:pt modelId="{E0E08F9A-BFF6-C249-9522-F5912398E335}" type="pres">
      <dgm:prSet presAssocID="{F6CCE9D3-5FDE-44BE-8918-16776F9AC99B}" presName="horzSpace2" presStyleCnt="0"/>
      <dgm:spPr/>
    </dgm:pt>
    <dgm:pt modelId="{017180A2-3441-D543-8FC2-8BFD6FAC418E}" type="pres">
      <dgm:prSet presAssocID="{F6CCE9D3-5FDE-44BE-8918-16776F9AC99B}" presName="tx2" presStyleLbl="revTx" presStyleIdx="6" presStyleCnt="7"/>
      <dgm:spPr/>
    </dgm:pt>
    <dgm:pt modelId="{DB4D3B42-E351-E745-B272-E1744605C933}" type="pres">
      <dgm:prSet presAssocID="{F6CCE9D3-5FDE-44BE-8918-16776F9AC99B}" presName="vert2" presStyleCnt="0"/>
      <dgm:spPr/>
    </dgm:pt>
    <dgm:pt modelId="{D2238810-5873-B042-8BF9-04D21A273878}" type="pres">
      <dgm:prSet presAssocID="{F6CCE9D3-5FDE-44BE-8918-16776F9AC99B}" presName="thinLine2b" presStyleLbl="callout" presStyleIdx="4" presStyleCnt="5"/>
      <dgm:spPr/>
    </dgm:pt>
    <dgm:pt modelId="{121F805A-2BDD-E24D-8DB9-3948A7C9CAAA}" type="pres">
      <dgm:prSet presAssocID="{F6CCE9D3-5FDE-44BE-8918-16776F9AC99B}" presName="vertSpace2b" presStyleCnt="0"/>
      <dgm:spPr/>
    </dgm:pt>
  </dgm:ptLst>
  <dgm:cxnLst>
    <dgm:cxn modelId="{45AB9607-1358-4257-AF10-7D52D4573517}" srcId="{D288B0B6-91F2-435D-B02F-ABC7EB74282C}" destId="{87899310-E109-4A0C-96DA-D0ADB7CC89AD}" srcOrd="2" destOrd="0" parTransId="{E9A266CE-36FA-409F-8163-0E0475A555E8}" sibTransId="{0658EF8B-46DF-42CB-B49D-5CE146301612}"/>
    <dgm:cxn modelId="{0740CA0F-4642-4DA0-AF74-628C801FC1B4}" srcId="{0587071E-2EB7-4F53-A19F-35A657BA9364}" destId="{40C97451-F4C4-4706-860C-8E1092931310}" srcOrd="0" destOrd="0" parTransId="{B041FC80-63F8-4E48-AA08-78BE4A16E545}" sibTransId="{751AECD8-6624-4344-84C8-E3BA03CA51A2}"/>
    <dgm:cxn modelId="{68DC3813-271F-420C-B2C7-BCE8068124A6}" srcId="{D288B0B6-91F2-435D-B02F-ABC7EB74282C}" destId="{3296228E-A599-4118-BFC6-C1CF2568AAF7}" srcOrd="1" destOrd="0" parTransId="{22CC2270-A52D-4D5A-BC76-1B5B175249C3}" sibTransId="{851B5554-B044-4384-A63C-013239CA1CA3}"/>
    <dgm:cxn modelId="{78CF8B16-6E13-FC44-B33B-48B154232951}" type="presOf" srcId="{F6CCE9D3-5FDE-44BE-8918-16776F9AC99B}" destId="{017180A2-3441-D543-8FC2-8BFD6FAC418E}" srcOrd="0" destOrd="0" presId="urn:microsoft.com/office/officeart/2008/layout/LinedList"/>
    <dgm:cxn modelId="{B0DD6D36-A064-6C41-8EB1-394514DAE0A5}" type="presOf" srcId="{6B398B7C-E1EE-41BA-9E67-DB7819AF5DF6}" destId="{4D1DFE60-58E3-3C48-B32A-B07334531488}" srcOrd="0" destOrd="0" presId="urn:microsoft.com/office/officeart/2008/layout/LinedList"/>
    <dgm:cxn modelId="{61014D37-8FE2-4602-A3A8-0B6F34931576}" srcId="{0587071E-2EB7-4F53-A19F-35A657BA9364}" destId="{F6CCE9D3-5FDE-44BE-8918-16776F9AC99B}" srcOrd="1" destOrd="0" parTransId="{BD57507D-8F5D-46BA-883E-F2994EEEDC51}" sibTransId="{4D67D400-2C60-41E8-A95B-10CA4FBD6517}"/>
    <dgm:cxn modelId="{854DEB58-20EF-5043-80ED-F2B4D2D70862}" type="presOf" srcId="{0587071E-2EB7-4F53-A19F-35A657BA9364}" destId="{D76D5B31-2ABB-294E-9BA7-608436B3DD50}" srcOrd="0" destOrd="0" presId="urn:microsoft.com/office/officeart/2008/layout/LinedList"/>
    <dgm:cxn modelId="{EC1EC06E-9733-B84B-A7F4-DD22D70FB17C}" type="presOf" srcId="{A0593FF4-AAA7-4782-A51D-5076D88273AC}" destId="{19E0AC62-5EC8-5A47-BAA8-B25DC5BAAFC2}" srcOrd="0" destOrd="0" presId="urn:microsoft.com/office/officeart/2008/layout/LinedList"/>
    <dgm:cxn modelId="{2CBCC988-9D73-8B41-AB4F-9EB3ABC2AD4A}" type="presOf" srcId="{D288B0B6-91F2-435D-B02F-ABC7EB74282C}" destId="{32747B10-6457-1144-A69F-988123989252}" srcOrd="0" destOrd="0" presId="urn:microsoft.com/office/officeart/2008/layout/LinedList"/>
    <dgm:cxn modelId="{705B30BF-03D8-40DD-9494-58DBF1F0173E}" srcId="{A0593FF4-AAA7-4782-A51D-5076D88273AC}" destId="{0587071E-2EB7-4F53-A19F-35A657BA9364}" srcOrd="1" destOrd="0" parTransId="{79E11EEF-C860-4D84-8D6A-4CA38B377B0B}" sibTransId="{5FEEA625-0B42-43D8-86BC-F149650F3DB9}"/>
    <dgm:cxn modelId="{BDC6BACA-14F7-4B71-ACC7-69F85A7530D8}" srcId="{D288B0B6-91F2-435D-B02F-ABC7EB74282C}" destId="{6B398B7C-E1EE-41BA-9E67-DB7819AF5DF6}" srcOrd="0" destOrd="0" parTransId="{15467E58-9670-4A8A-B347-F4200228CCFD}" sibTransId="{ADF71B84-7A3C-4336-AE19-E7909E0D35BB}"/>
    <dgm:cxn modelId="{821E1DCE-4C45-D141-9FAC-F14E5C6A4C8A}" type="presOf" srcId="{87899310-E109-4A0C-96DA-D0ADB7CC89AD}" destId="{C0CC1AFC-1749-B54C-A342-76000B937F4E}" srcOrd="0" destOrd="0" presId="urn:microsoft.com/office/officeart/2008/layout/LinedList"/>
    <dgm:cxn modelId="{237B25EC-8744-D348-BECA-D19EC525C935}" type="presOf" srcId="{3296228E-A599-4118-BFC6-C1CF2568AAF7}" destId="{05B9E272-0447-9447-B566-16010A51BC29}" srcOrd="0" destOrd="0" presId="urn:microsoft.com/office/officeart/2008/layout/LinedList"/>
    <dgm:cxn modelId="{7491E3F0-7E19-A045-8CC7-2898C15CBB03}" type="presOf" srcId="{40C97451-F4C4-4706-860C-8E1092931310}" destId="{9B8D03AF-F336-B04D-83F2-FBB19D5CD930}" srcOrd="0" destOrd="0" presId="urn:microsoft.com/office/officeart/2008/layout/LinedList"/>
    <dgm:cxn modelId="{FD89D3F2-9A27-40AA-8C49-122CBA326F28}" srcId="{A0593FF4-AAA7-4782-A51D-5076D88273AC}" destId="{D288B0B6-91F2-435D-B02F-ABC7EB74282C}" srcOrd="0" destOrd="0" parTransId="{23FCF644-A2A8-4988-8D10-C28E497DF689}" sibTransId="{E14F3FC1-CF74-4785-87B7-DED5CDA71A83}"/>
    <dgm:cxn modelId="{88E498DC-DCB9-9640-AFD9-B9C4A2D8498E}" type="presParOf" srcId="{19E0AC62-5EC8-5A47-BAA8-B25DC5BAAFC2}" destId="{B4838B4A-2935-8443-BEEB-3813ADA70CD5}" srcOrd="0" destOrd="0" presId="urn:microsoft.com/office/officeart/2008/layout/LinedList"/>
    <dgm:cxn modelId="{98FFCE04-0533-DC4A-884A-6725DEDF4229}" type="presParOf" srcId="{19E0AC62-5EC8-5A47-BAA8-B25DC5BAAFC2}" destId="{13EF4333-BBF4-424F-A5C4-16725B88901F}" srcOrd="1" destOrd="0" presId="urn:microsoft.com/office/officeart/2008/layout/LinedList"/>
    <dgm:cxn modelId="{615192C3-2946-024D-9EF1-8346FA9527DC}" type="presParOf" srcId="{13EF4333-BBF4-424F-A5C4-16725B88901F}" destId="{32747B10-6457-1144-A69F-988123989252}" srcOrd="0" destOrd="0" presId="urn:microsoft.com/office/officeart/2008/layout/LinedList"/>
    <dgm:cxn modelId="{56657702-D9AD-9742-B3A7-9C4ADB383DD8}" type="presParOf" srcId="{13EF4333-BBF4-424F-A5C4-16725B88901F}" destId="{29CAD2C6-D31F-C343-969D-7021B9CDABEC}" srcOrd="1" destOrd="0" presId="urn:microsoft.com/office/officeart/2008/layout/LinedList"/>
    <dgm:cxn modelId="{DE0923C2-BD27-2F41-B0F3-59BC913ABCC6}" type="presParOf" srcId="{29CAD2C6-D31F-C343-969D-7021B9CDABEC}" destId="{3930279C-044B-9C47-9C8B-AFD836BD9BCF}" srcOrd="0" destOrd="0" presId="urn:microsoft.com/office/officeart/2008/layout/LinedList"/>
    <dgm:cxn modelId="{405E0F6B-9E0B-D94B-BB77-E5E36AC7E2F9}" type="presParOf" srcId="{29CAD2C6-D31F-C343-969D-7021B9CDABEC}" destId="{F4D6BB82-25A6-6547-9720-0B7C67C33C8B}" srcOrd="1" destOrd="0" presId="urn:microsoft.com/office/officeart/2008/layout/LinedList"/>
    <dgm:cxn modelId="{CA68DB75-2918-D94D-AC64-E97E4F0883C7}" type="presParOf" srcId="{F4D6BB82-25A6-6547-9720-0B7C67C33C8B}" destId="{79E7C1F9-D494-5C48-95FD-8B34A9DF4995}" srcOrd="0" destOrd="0" presId="urn:microsoft.com/office/officeart/2008/layout/LinedList"/>
    <dgm:cxn modelId="{707EC9D2-4FCE-7947-88C0-37BBDAB2CB9C}" type="presParOf" srcId="{F4D6BB82-25A6-6547-9720-0B7C67C33C8B}" destId="{4D1DFE60-58E3-3C48-B32A-B07334531488}" srcOrd="1" destOrd="0" presId="urn:microsoft.com/office/officeart/2008/layout/LinedList"/>
    <dgm:cxn modelId="{2D64C745-4DB8-6B43-8C4E-1C2D1A1E673E}" type="presParOf" srcId="{F4D6BB82-25A6-6547-9720-0B7C67C33C8B}" destId="{775252D5-F0B4-6749-8302-F13F878DF1D9}" srcOrd="2" destOrd="0" presId="urn:microsoft.com/office/officeart/2008/layout/LinedList"/>
    <dgm:cxn modelId="{054A51AB-AD27-E846-AA6B-84C7F1661C7C}" type="presParOf" srcId="{29CAD2C6-D31F-C343-969D-7021B9CDABEC}" destId="{0D46CC27-BF88-D34D-BE91-6FBB439149D8}" srcOrd="2" destOrd="0" presId="urn:microsoft.com/office/officeart/2008/layout/LinedList"/>
    <dgm:cxn modelId="{003F1C81-4325-844C-BB14-D5683BFBCA52}" type="presParOf" srcId="{29CAD2C6-D31F-C343-969D-7021B9CDABEC}" destId="{38E6723F-2446-D147-82C8-350D14BE8BAD}" srcOrd="3" destOrd="0" presId="urn:microsoft.com/office/officeart/2008/layout/LinedList"/>
    <dgm:cxn modelId="{2A82F562-E9AA-B04E-88E5-F19BFFA785AB}" type="presParOf" srcId="{29CAD2C6-D31F-C343-969D-7021B9CDABEC}" destId="{56ABA8A6-3572-5941-8384-C93D636631F7}" srcOrd="4" destOrd="0" presId="urn:microsoft.com/office/officeart/2008/layout/LinedList"/>
    <dgm:cxn modelId="{25BF4CC6-D87D-6647-A764-4F399E9BFDE2}" type="presParOf" srcId="{56ABA8A6-3572-5941-8384-C93D636631F7}" destId="{22300D83-573F-3642-8953-784C45B95E31}" srcOrd="0" destOrd="0" presId="urn:microsoft.com/office/officeart/2008/layout/LinedList"/>
    <dgm:cxn modelId="{E46FF9C6-1553-8145-9AA6-41298BC8C36A}" type="presParOf" srcId="{56ABA8A6-3572-5941-8384-C93D636631F7}" destId="{05B9E272-0447-9447-B566-16010A51BC29}" srcOrd="1" destOrd="0" presId="urn:microsoft.com/office/officeart/2008/layout/LinedList"/>
    <dgm:cxn modelId="{A9C00ECB-16DA-5541-9F72-61F458E1A8A3}" type="presParOf" srcId="{56ABA8A6-3572-5941-8384-C93D636631F7}" destId="{6507B975-FDEB-354D-A927-752449B8CBA3}" srcOrd="2" destOrd="0" presId="urn:microsoft.com/office/officeart/2008/layout/LinedList"/>
    <dgm:cxn modelId="{7C2057EC-2662-C24A-9F40-536F39310835}" type="presParOf" srcId="{29CAD2C6-D31F-C343-969D-7021B9CDABEC}" destId="{C6B0CA0F-9857-7D44-81D0-4BED5A377E26}" srcOrd="5" destOrd="0" presId="urn:microsoft.com/office/officeart/2008/layout/LinedList"/>
    <dgm:cxn modelId="{42285239-78C1-F849-A955-E3D6483B58DC}" type="presParOf" srcId="{29CAD2C6-D31F-C343-969D-7021B9CDABEC}" destId="{70907DEF-76F6-254B-BE33-7BF959E1506E}" srcOrd="6" destOrd="0" presId="urn:microsoft.com/office/officeart/2008/layout/LinedList"/>
    <dgm:cxn modelId="{80FDDC4B-3EBD-A246-808C-F21EA43C7CD1}" type="presParOf" srcId="{29CAD2C6-D31F-C343-969D-7021B9CDABEC}" destId="{15D58294-A1D9-D847-BEAF-BF9905065A5B}" srcOrd="7" destOrd="0" presId="urn:microsoft.com/office/officeart/2008/layout/LinedList"/>
    <dgm:cxn modelId="{7C46B9D4-9790-BA49-AEC9-F33E6D03A162}" type="presParOf" srcId="{15D58294-A1D9-D847-BEAF-BF9905065A5B}" destId="{9952D413-E220-FA44-99B2-0A5423109A25}" srcOrd="0" destOrd="0" presId="urn:microsoft.com/office/officeart/2008/layout/LinedList"/>
    <dgm:cxn modelId="{2F1F63E6-C872-A345-9A24-8D9C09845B3A}" type="presParOf" srcId="{15D58294-A1D9-D847-BEAF-BF9905065A5B}" destId="{C0CC1AFC-1749-B54C-A342-76000B937F4E}" srcOrd="1" destOrd="0" presId="urn:microsoft.com/office/officeart/2008/layout/LinedList"/>
    <dgm:cxn modelId="{8CFB86F0-AB03-994E-991D-4A2F494ECBF0}" type="presParOf" srcId="{15D58294-A1D9-D847-BEAF-BF9905065A5B}" destId="{BB6F314D-F619-0E4A-9E4F-370D6D7C1A75}" srcOrd="2" destOrd="0" presId="urn:microsoft.com/office/officeart/2008/layout/LinedList"/>
    <dgm:cxn modelId="{C74FC8AC-C442-F44A-9BE2-169D6AD7CA92}" type="presParOf" srcId="{29CAD2C6-D31F-C343-969D-7021B9CDABEC}" destId="{98CBDF99-EC59-114E-9125-906FE2500593}" srcOrd="8" destOrd="0" presId="urn:microsoft.com/office/officeart/2008/layout/LinedList"/>
    <dgm:cxn modelId="{E6147B86-0977-4547-9EEF-56E7743CF4C0}" type="presParOf" srcId="{29CAD2C6-D31F-C343-969D-7021B9CDABEC}" destId="{61F2CCCB-8838-F241-87D4-0140AE9399B8}" srcOrd="9" destOrd="0" presId="urn:microsoft.com/office/officeart/2008/layout/LinedList"/>
    <dgm:cxn modelId="{49CFEDE1-4B2B-BA4C-96EC-EF203416EF60}" type="presParOf" srcId="{19E0AC62-5EC8-5A47-BAA8-B25DC5BAAFC2}" destId="{55E7220F-5FA1-2E41-93E5-50252479DF8C}" srcOrd="2" destOrd="0" presId="urn:microsoft.com/office/officeart/2008/layout/LinedList"/>
    <dgm:cxn modelId="{35648422-A8BA-754E-A31B-BDB292B72BF3}" type="presParOf" srcId="{19E0AC62-5EC8-5A47-BAA8-B25DC5BAAFC2}" destId="{9242CE6D-082E-C245-A8AC-55832F315FA2}" srcOrd="3" destOrd="0" presId="urn:microsoft.com/office/officeart/2008/layout/LinedList"/>
    <dgm:cxn modelId="{78DC3536-455F-0C47-906A-9197422806A3}" type="presParOf" srcId="{9242CE6D-082E-C245-A8AC-55832F315FA2}" destId="{D76D5B31-2ABB-294E-9BA7-608436B3DD50}" srcOrd="0" destOrd="0" presId="urn:microsoft.com/office/officeart/2008/layout/LinedList"/>
    <dgm:cxn modelId="{93AD14AD-C4BA-8548-A2D4-2346ED821C46}" type="presParOf" srcId="{9242CE6D-082E-C245-A8AC-55832F315FA2}" destId="{FEA9C627-8BFA-104C-A2D4-1146B157FBD8}" srcOrd="1" destOrd="0" presId="urn:microsoft.com/office/officeart/2008/layout/LinedList"/>
    <dgm:cxn modelId="{661074A0-E0D0-4F4B-9189-48540B09EF02}" type="presParOf" srcId="{FEA9C627-8BFA-104C-A2D4-1146B157FBD8}" destId="{5E632C1E-A5F3-9B4D-BB4D-40CD20714E4F}" srcOrd="0" destOrd="0" presId="urn:microsoft.com/office/officeart/2008/layout/LinedList"/>
    <dgm:cxn modelId="{54A0DB21-1818-7F40-BDD4-94B593FD220A}" type="presParOf" srcId="{FEA9C627-8BFA-104C-A2D4-1146B157FBD8}" destId="{9B2096B6-DEB7-194C-AE9B-BA709F227444}" srcOrd="1" destOrd="0" presId="urn:microsoft.com/office/officeart/2008/layout/LinedList"/>
    <dgm:cxn modelId="{51DAE793-E0FC-564E-A758-9685DAC2502A}" type="presParOf" srcId="{9B2096B6-DEB7-194C-AE9B-BA709F227444}" destId="{AF6BD05D-1A9F-1E41-B646-46255E1A4917}" srcOrd="0" destOrd="0" presId="urn:microsoft.com/office/officeart/2008/layout/LinedList"/>
    <dgm:cxn modelId="{2728D4BB-877A-334A-8EE1-4DFC77656D34}" type="presParOf" srcId="{9B2096B6-DEB7-194C-AE9B-BA709F227444}" destId="{9B8D03AF-F336-B04D-83F2-FBB19D5CD930}" srcOrd="1" destOrd="0" presId="urn:microsoft.com/office/officeart/2008/layout/LinedList"/>
    <dgm:cxn modelId="{F7C88F10-E545-B646-A0B8-21409936FCB7}" type="presParOf" srcId="{9B2096B6-DEB7-194C-AE9B-BA709F227444}" destId="{3249D4C3-A91B-AE48-BB79-F470694F5319}" srcOrd="2" destOrd="0" presId="urn:microsoft.com/office/officeart/2008/layout/LinedList"/>
    <dgm:cxn modelId="{F3CFAB88-D41D-CF4A-AFBA-694623ECFD9B}" type="presParOf" srcId="{FEA9C627-8BFA-104C-A2D4-1146B157FBD8}" destId="{8C861E00-6E43-FB44-9DA8-8ED0DD6044F3}" srcOrd="2" destOrd="0" presId="urn:microsoft.com/office/officeart/2008/layout/LinedList"/>
    <dgm:cxn modelId="{B45DF7CF-90C5-FB47-A219-5971F6E4E9D1}" type="presParOf" srcId="{FEA9C627-8BFA-104C-A2D4-1146B157FBD8}" destId="{9CF32366-20B7-BE45-A21E-6E960A7EAB26}" srcOrd="3" destOrd="0" presId="urn:microsoft.com/office/officeart/2008/layout/LinedList"/>
    <dgm:cxn modelId="{89F530C4-4E65-514E-9426-C8755D1924AE}" type="presParOf" srcId="{FEA9C627-8BFA-104C-A2D4-1146B157FBD8}" destId="{E6CD29CC-5232-854F-82D8-B37F2DAEFCA1}" srcOrd="4" destOrd="0" presId="urn:microsoft.com/office/officeart/2008/layout/LinedList"/>
    <dgm:cxn modelId="{8A21939D-4BC0-9646-A64C-3C16A9FDFA29}" type="presParOf" srcId="{E6CD29CC-5232-854F-82D8-B37F2DAEFCA1}" destId="{E0E08F9A-BFF6-C249-9522-F5912398E335}" srcOrd="0" destOrd="0" presId="urn:microsoft.com/office/officeart/2008/layout/LinedList"/>
    <dgm:cxn modelId="{674F8906-C1D2-854E-AC4E-5786D76FBB3B}" type="presParOf" srcId="{E6CD29CC-5232-854F-82D8-B37F2DAEFCA1}" destId="{017180A2-3441-D543-8FC2-8BFD6FAC418E}" srcOrd="1" destOrd="0" presId="urn:microsoft.com/office/officeart/2008/layout/LinedList"/>
    <dgm:cxn modelId="{36EFC9DB-9323-6B46-A7E8-83E316B27811}" type="presParOf" srcId="{E6CD29CC-5232-854F-82D8-B37F2DAEFCA1}" destId="{DB4D3B42-E351-E745-B272-E1744605C933}" srcOrd="2" destOrd="0" presId="urn:microsoft.com/office/officeart/2008/layout/LinedList"/>
    <dgm:cxn modelId="{ECB47D9F-2F22-9B49-AAC0-D860BC46FADC}" type="presParOf" srcId="{FEA9C627-8BFA-104C-A2D4-1146B157FBD8}" destId="{D2238810-5873-B042-8BF9-04D21A273878}" srcOrd="5" destOrd="0" presId="urn:microsoft.com/office/officeart/2008/layout/LinedList"/>
    <dgm:cxn modelId="{65FAB5AE-9F0D-4842-9341-9FBCC947461F}" type="presParOf" srcId="{FEA9C627-8BFA-104C-A2D4-1146B157FBD8}" destId="{121F805A-2BDD-E24D-8DB9-3948A7C9CAAA}"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F09FFCB-5314-4A57-97B6-286DC2507A9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B224CDF9-77F0-449A-8635-C52529B7E44E}">
      <dgm:prSet/>
      <dgm:spPr/>
      <dgm:t>
        <a:bodyPr/>
        <a:lstStyle/>
        <a:p>
          <a:r>
            <a:rPr lang="en-US" dirty="0"/>
            <a:t>Wrap-up your presentation with a “Something to think about” slide</a:t>
          </a:r>
        </a:p>
      </dgm:t>
    </dgm:pt>
    <dgm:pt modelId="{2D2E3CB5-D572-41A5-98C3-2D6B02990CB8}" type="parTrans" cxnId="{19855D1A-5A38-42E6-B662-E6562A353005}">
      <dgm:prSet/>
      <dgm:spPr/>
      <dgm:t>
        <a:bodyPr/>
        <a:lstStyle/>
        <a:p>
          <a:endParaRPr lang="en-US"/>
        </a:p>
      </dgm:t>
    </dgm:pt>
    <dgm:pt modelId="{249BC68A-7F1E-430A-9D58-E5AA74F5CED6}" type="sibTrans" cxnId="{19855D1A-5A38-42E6-B662-E6562A353005}">
      <dgm:prSet/>
      <dgm:spPr/>
      <dgm:t>
        <a:bodyPr/>
        <a:lstStyle/>
        <a:p>
          <a:endParaRPr lang="en-US"/>
        </a:p>
      </dgm:t>
    </dgm:pt>
    <dgm:pt modelId="{3762AAD1-AFCC-4EC4-AED0-1B890B33AB21}">
      <dgm:prSet/>
      <dgm:spPr/>
      <dgm:t>
        <a:bodyPr/>
        <a:lstStyle/>
        <a:p>
          <a:r>
            <a:rPr lang="en-US"/>
            <a:t>References slide that at least lists the course required materials and event/activity/organization/group</a:t>
          </a:r>
        </a:p>
      </dgm:t>
    </dgm:pt>
    <dgm:pt modelId="{06BBF8F1-DB6B-4A02-A12D-5DDC0FDD58B3}" type="parTrans" cxnId="{D602445E-F523-4479-8C86-C24DA7B14BC4}">
      <dgm:prSet/>
      <dgm:spPr/>
      <dgm:t>
        <a:bodyPr/>
        <a:lstStyle/>
        <a:p>
          <a:endParaRPr lang="en-US"/>
        </a:p>
      </dgm:t>
    </dgm:pt>
    <dgm:pt modelId="{372C47EA-5D68-4E92-8458-2F2C94363D35}" type="sibTrans" cxnId="{D602445E-F523-4479-8C86-C24DA7B14BC4}">
      <dgm:prSet/>
      <dgm:spPr/>
      <dgm:t>
        <a:bodyPr/>
        <a:lstStyle/>
        <a:p>
          <a:endParaRPr lang="en-US"/>
        </a:p>
      </dgm:t>
    </dgm:pt>
    <dgm:pt modelId="{1F049738-FE4D-4478-AAA9-767168259541}">
      <dgm:prSet/>
      <dgm:spPr/>
      <dgm:t>
        <a:bodyPr/>
        <a:lstStyle/>
        <a:p>
          <a:r>
            <a:rPr lang="en-US" dirty="0"/>
            <a:t>Hint– you can also cite yourself for any pictures you took</a:t>
          </a:r>
        </a:p>
      </dgm:t>
    </dgm:pt>
    <dgm:pt modelId="{4D0B0B35-7EA4-4CE7-BAC7-7AD601E3F5CB}" type="parTrans" cxnId="{E09587E2-F542-4CA9-B918-CC1691E3FE3D}">
      <dgm:prSet/>
      <dgm:spPr/>
      <dgm:t>
        <a:bodyPr/>
        <a:lstStyle/>
        <a:p>
          <a:endParaRPr lang="en-US"/>
        </a:p>
      </dgm:t>
    </dgm:pt>
    <dgm:pt modelId="{22C5F8D1-29E8-4F76-8602-8FB0653CAC58}" type="sibTrans" cxnId="{E09587E2-F542-4CA9-B918-CC1691E3FE3D}">
      <dgm:prSet/>
      <dgm:spPr/>
      <dgm:t>
        <a:bodyPr/>
        <a:lstStyle/>
        <a:p>
          <a:endParaRPr lang="en-US"/>
        </a:p>
      </dgm:t>
    </dgm:pt>
    <dgm:pt modelId="{825D0524-D054-4B14-A5D3-BFE53D03DDB2}">
      <dgm:prSet/>
      <dgm:spPr/>
      <dgm:t>
        <a:bodyPr/>
        <a:lstStyle/>
        <a:p>
          <a:r>
            <a:rPr lang="en-US"/>
            <a:t>Be consistent – choose MLA, APA, or Chicago for the reference page</a:t>
          </a:r>
        </a:p>
      </dgm:t>
    </dgm:pt>
    <dgm:pt modelId="{A3791A19-B378-4CA4-BEF1-7F46139A886F}" type="parTrans" cxnId="{706FCD41-38A7-4FD6-B539-44DFDBC4A1B8}">
      <dgm:prSet/>
      <dgm:spPr/>
      <dgm:t>
        <a:bodyPr/>
        <a:lstStyle/>
        <a:p>
          <a:endParaRPr lang="en-US"/>
        </a:p>
      </dgm:t>
    </dgm:pt>
    <dgm:pt modelId="{A4E3ECAC-2AF7-46CB-9F32-461310BA0E0B}" type="sibTrans" cxnId="{706FCD41-38A7-4FD6-B539-44DFDBC4A1B8}">
      <dgm:prSet/>
      <dgm:spPr/>
      <dgm:t>
        <a:bodyPr/>
        <a:lstStyle/>
        <a:p>
          <a:endParaRPr lang="en-US"/>
        </a:p>
      </dgm:t>
    </dgm:pt>
    <dgm:pt modelId="{6AD2C41A-82B7-44B0-B1BF-94FA86158F2D}">
      <dgm:prSet/>
      <dgm:spPr/>
      <dgm:t>
        <a:bodyPr/>
        <a:lstStyle/>
        <a:p>
          <a:r>
            <a:rPr lang="en-US" dirty="0"/>
            <a:t>The last slide in your presentation should say “Thank You.”</a:t>
          </a:r>
        </a:p>
      </dgm:t>
    </dgm:pt>
    <dgm:pt modelId="{88FB38D6-7454-473D-8C12-6A24FCEC4BAA}" type="parTrans" cxnId="{24AB5745-7DFB-4D42-9F9D-DE5414B980EC}">
      <dgm:prSet/>
      <dgm:spPr/>
      <dgm:t>
        <a:bodyPr/>
        <a:lstStyle/>
        <a:p>
          <a:endParaRPr lang="en-US"/>
        </a:p>
      </dgm:t>
    </dgm:pt>
    <dgm:pt modelId="{3E676F62-2693-4E3F-BB04-AF0BF23C450C}" type="sibTrans" cxnId="{24AB5745-7DFB-4D42-9F9D-DE5414B980EC}">
      <dgm:prSet/>
      <dgm:spPr/>
      <dgm:t>
        <a:bodyPr/>
        <a:lstStyle/>
        <a:p>
          <a:endParaRPr lang="en-US"/>
        </a:p>
      </dgm:t>
    </dgm:pt>
    <dgm:pt modelId="{E479ED65-4445-AF43-8657-34117342B265}" type="pres">
      <dgm:prSet presAssocID="{1F09FFCB-5314-4A57-97B6-286DC2507A9A}" presName="Name0" presStyleCnt="0">
        <dgm:presLayoutVars>
          <dgm:dir/>
          <dgm:animLvl val="lvl"/>
          <dgm:resizeHandles val="exact"/>
        </dgm:presLayoutVars>
      </dgm:prSet>
      <dgm:spPr/>
    </dgm:pt>
    <dgm:pt modelId="{A1BC1E0B-4E9E-3D4A-85C0-C4B9858C8EAA}" type="pres">
      <dgm:prSet presAssocID="{B224CDF9-77F0-449A-8635-C52529B7E44E}" presName="composite" presStyleCnt="0"/>
      <dgm:spPr/>
    </dgm:pt>
    <dgm:pt modelId="{4EEBB261-9FF9-F34A-BA2D-E9734D7CC38B}" type="pres">
      <dgm:prSet presAssocID="{B224CDF9-77F0-449A-8635-C52529B7E44E}" presName="parTx" presStyleLbl="alignNode1" presStyleIdx="0" presStyleCnt="3">
        <dgm:presLayoutVars>
          <dgm:chMax val="0"/>
          <dgm:chPref val="0"/>
          <dgm:bulletEnabled val="1"/>
        </dgm:presLayoutVars>
      </dgm:prSet>
      <dgm:spPr/>
    </dgm:pt>
    <dgm:pt modelId="{AF2E2E8D-41A6-654E-935D-F1D0BEB9ACF9}" type="pres">
      <dgm:prSet presAssocID="{B224CDF9-77F0-449A-8635-C52529B7E44E}" presName="desTx" presStyleLbl="alignAccFollowNode1" presStyleIdx="0" presStyleCnt="3">
        <dgm:presLayoutVars>
          <dgm:bulletEnabled val="1"/>
        </dgm:presLayoutVars>
      </dgm:prSet>
      <dgm:spPr/>
    </dgm:pt>
    <dgm:pt modelId="{BCAF2EC7-98BF-9649-B1DA-97C5CDCBF12C}" type="pres">
      <dgm:prSet presAssocID="{249BC68A-7F1E-430A-9D58-E5AA74F5CED6}" presName="space" presStyleCnt="0"/>
      <dgm:spPr/>
    </dgm:pt>
    <dgm:pt modelId="{4603CBCC-8C8E-EE4B-ACD0-77E150FAE4CE}" type="pres">
      <dgm:prSet presAssocID="{3762AAD1-AFCC-4EC4-AED0-1B890B33AB21}" presName="composite" presStyleCnt="0"/>
      <dgm:spPr/>
    </dgm:pt>
    <dgm:pt modelId="{83A6BCE7-42B4-4D48-98FE-A4079F64AACA}" type="pres">
      <dgm:prSet presAssocID="{3762AAD1-AFCC-4EC4-AED0-1B890B33AB21}" presName="parTx" presStyleLbl="alignNode1" presStyleIdx="1" presStyleCnt="3">
        <dgm:presLayoutVars>
          <dgm:chMax val="0"/>
          <dgm:chPref val="0"/>
          <dgm:bulletEnabled val="1"/>
        </dgm:presLayoutVars>
      </dgm:prSet>
      <dgm:spPr/>
    </dgm:pt>
    <dgm:pt modelId="{EE9732D6-EDFA-9545-B1C5-7DA7A4F94D2C}" type="pres">
      <dgm:prSet presAssocID="{3762AAD1-AFCC-4EC4-AED0-1B890B33AB21}" presName="desTx" presStyleLbl="alignAccFollowNode1" presStyleIdx="1" presStyleCnt="3">
        <dgm:presLayoutVars>
          <dgm:bulletEnabled val="1"/>
        </dgm:presLayoutVars>
      </dgm:prSet>
      <dgm:spPr/>
    </dgm:pt>
    <dgm:pt modelId="{AC0E3069-FC67-FF4B-B606-32E9A74AE010}" type="pres">
      <dgm:prSet presAssocID="{372C47EA-5D68-4E92-8458-2F2C94363D35}" presName="space" presStyleCnt="0"/>
      <dgm:spPr/>
    </dgm:pt>
    <dgm:pt modelId="{E20BF1D7-BCC7-6D42-B448-1A294A4D5C45}" type="pres">
      <dgm:prSet presAssocID="{6AD2C41A-82B7-44B0-B1BF-94FA86158F2D}" presName="composite" presStyleCnt="0"/>
      <dgm:spPr/>
    </dgm:pt>
    <dgm:pt modelId="{F354D48C-10D0-C74D-9136-3EE700A3D562}" type="pres">
      <dgm:prSet presAssocID="{6AD2C41A-82B7-44B0-B1BF-94FA86158F2D}" presName="parTx" presStyleLbl="alignNode1" presStyleIdx="2" presStyleCnt="3">
        <dgm:presLayoutVars>
          <dgm:chMax val="0"/>
          <dgm:chPref val="0"/>
          <dgm:bulletEnabled val="1"/>
        </dgm:presLayoutVars>
      </dgm:prSet>
      <dgm:spPr/>
    </dgm:pt>
    <dgm:pt modelId="{CA1D7699-A113-E048-8A9A-36C9EB4BA13C}" type="pres">
      <dgm:prSet presAssocID="{6AD2C41A-82B7-44B0-B1BF-94FA86158F2D}" presName="desTx" presStyleLbl="alignAccFollowNode1" presStyleIdx="2" presStyleCnt="3">
        <dgm:presLayoutVars>
          <dgm:bulletEnabled val="1"/>
        </dgm:presLayoutVars>
      </dgm:prSet>
      <dgm:spPr/>
    </dgm:pt>
  </dgm:ptLst>
  <dgm:cxnLst>
    <dgm:cxn modelId="{19855D1A-5A38-42E6-B662-E6562A353005}" srcId="{1F09FFCB-5314-4A57-97B6-286DC2507A9A}" destId="{B224CDF9-77F0-449A-8635-C52529B7E44E}" srcOrd="0" destOrd="0" parTransId="{2D2E3CB5-D572-41A5-98C3-2D6B02990CB8}" sibTransId="{249BC68A-7F1E-430A-9D58-E5AA74F5CED6}"/>
    <dgm:cxn modelId="{DA430B35-418A-D046-A1E6-848DD3DF5FCA}" type="presOf" srcId="{1F09FFCB-5314-4A57-97B6-286DC2507A9A}" destId="{E479ED65-4445-AF43-8657-34117342B265}" srcOrd="0" destOrd="0" presId="urn:microsoft.com/office/officeart/2005/8/layout/hList1"/>
    <dgm:cxn modelId="{706FCD41-38A7-4FD6-B539-44DFDBC4A1B8}" srcId="{3762AAD1-AFCC-4EC4-AED0-1B890B33AB21}" destId="{825D0524-D054-4B14-A5D3-BFE53D03DDB2}" srcOrd="1" destOrd="0" parTransId="{A3791A19-B378-4CA4-BEF1-7F46139A886F}" sibTransId="{A4E3ECAC-2AF7-46CB-9F32-461310BA0E0B}"/>
    <dgm:cxn modelId="{24AB5745-7DFB-4D42-9F9D-DE5414B980EC}" srcId="{1F09FFCB-5314-4A57-97B6-286DC2507A9A}" destId="{6AD2C41A-82B7-44B0-B1BF-94FA86158F2D}" srcOrd="2" destOrd="0" parTransId="{88FB38D6-7454-473D-8C12-6A24FCEC4BAA}" sibTransId="{3E676F62-2693-4E3F-BB04-AF0BF23C450C}"/>
    <dgm:cxn modelId="{F890FF49-B654-3448-90DD-A6C4BE73F900}" type="presOf" srcId="{6AD2C41A-82B7-44B0-B1BF-94FA86158F2D}" destId="{F354D48C-10D0-C74D-9136-3EE700A3D562}" srcOrd="0" destOrd="0" presId="urn:microsoft.com/office/officeart/2005/8/layout/hList1"/>
    <dgm:cxn modelId="{D602445E-F523-4479-8C86-C24DA7B14BC4}" srcId="{1F09FFCB-5314-4A57-97B6-286DC2507A9A}" destId="{3762AAD1-AFCC-4EC4-AED0-1B890B33AB21}" srcOrd="1" destOrd="0" parTransId="{06BBF8F1-DB6B-4A02-A12D-5DDC0FDD58B3}" sibTransId="{372C47EA-5D68-4E92-8458-2F2C94363D35}"/>
    <dgm:cxn modelId="{9E5CD564-C9E8-224E-A651-DCA4657218FB}" type="presOf" srcId="{825D0524-D054-4B14-A5D3-BFE53D03DDB2}" destId="{EE9732D6-EDFA-9545-B1C5-7DA7A4F94D2C}" srcOrd="0" destOrd="1" presId="urn:microsoft.com/office/officeart/2005/8/layout/hList1"/>
    <dgm:cxn modelId="{85635093-6DA7-2744-8B5A-82832CC610EE}" type="presOf" srcId="{3762AAD1-AFCC-4EC4-AED0-1B890B33AB21}" destId="{83A6BCE7-42B4-4D48-98FE-A4079F64AACA}" srcOrd="0" destOrd="0" presId="urn:microsoft.com/office/officeart/2005/8/layout/hList1"/>
    <dgm:cxn modelId="{47709BC3-80F6-7448-97E4-82F93F8E8870}" type="presOf" srcId="{B224CDF9-77F0-449A-8635-C52529B7E44E}" destId="{4EEBB261-9FF9-F34A-BA2D-E9734D7CC38B}" srcOrd="0" destOrd="0" presId="urn:microsoft.com/office/officeart/2005/8/layout/hList1"/>
    <dgm:cxn modelId="{DE20A8C5-FF32-0B47-BAAF-7A367E21ED8A}" type="presOf" srcId="{1F049738-FE4D-4478-AAA9-767168259541}" destId="{EE9732D6-EDFA-9545-B1C5-7DA7A4F94D2C}" srcOrd="0" destOrd="0" presId="urn:microsoft.com/office/officeart/2005/8/layout/hList1"/>
    <dgm:cxn modelId="{E09587E2-F542-4CA9-B918-CC1691E3FE3D}" srcId="{3762AAD1-AFCC-4EC4-AED0-1B890B33AB21}" destId="{1F049738-FE4D-4478-AAA9-767168259541}" srcOrd="0" destOrd="0" parTransId="{4D0B0B35-7EA4-4CE7-BAC7-7AD601E3F5CB}" sibTransId="{22C5F8D1-29E8-4F76-8602-8FB0653CAC58}"/>
    <dgm:cxn modelId="{E10C6E69-E6DD-604E-A696-E43EDAE36607}" type="presParOf" srcId="{E479ED65-4445-AF43-8657-34117342B265}" destId="{A1BC1E0B-4E9E-3D4A-85C0-C4B9858C8EAA}" srcOrd="0" destOrd="0" presId="urn:microsoft.com/office/officeart/2005/8/layout/hList1"/>
    <dgm:cxn modelId="{D5F89B2F-48BB-6B48-AE28-2EA64DF271D3}" type="presParOf" srcId="{A1BC1E0B-4E9E-3D4A-85C0-C4B9858C8EAA}" destId="{4EEBB261-9FF9-F34A-BA2D-E9734D7CC38B}" srcOrd="0" destOrd="0" presId="urn:microsoft.com/office/officeart/2005/8/layout/hList1"/>
    <dgm:cxn modelId="{7DA8F417-5439-D949-8D8C-75CC6F931948}" type="presParOf" srcId="{A1BC1E0B-4E9E-3D4A-85C0-C4B9858C8EAA}" destId="{AF2E2E8D-41A6-654E-935D-F1D0BEB9ACF9}" srcOrd="1" destOrd="0" presId="urn:microsoft.com/office/officeart/2005/8/layout/hList1"/>
    <dgm:cxn modelId="{F3073860-C762-DE44-953C-01DAFEE0EB66}" type="presParOf" srcId="{E479ED65-4445-AF43-8657-34117342B265}" destId="{BCAF2EC7-98BF-9649-B1DA-97C5CDCBF12C}" srcOrd="1" destOrd="0" presId="urn:microsoft.com/office/officeart/2005/8/layout/hList1"/>
    <dgm:cxn modelId="{173067D3-DE12-554D-A914-5CFEDB7984FC}" type="presParOf" srcId="{E479ED65-4445-AF43-8657-34117342B265}" destId="{4603CBCC-8C8E-EE4B-ACD0-77E150FAE4CE}" srcOrd="2" destOrd="0" presId="urn:microsoft.com/office/officeart/2005/8/layout/hList1"/>
    <dgm:cxn modelId="{47914A03-6650-9E47-A0C6-1C1D9D35619F}" type="presParOf" srcId="{4603CBCC-8C8E-EE4B-ACD0-77E150FAE4CE}" destId="{83A6BCE7-42B4-4D48-98FE-A4079F64AACA}" srcOrd="0" destOrd="0" presId="urn:microsoft.com/office/officeart/2005/8/layout/hList1"/>
    <dgm:cxn modelId="{E5532341-3DCE-EF45-B850-A507E3B5F0EB}" type="presParOf" srcId="{4603CBCC-8C8E-EE4B-ACD0-77E150FAE4CE}" destId="{EE9732D6-EDFA-9545-B1C5-7DA7A4F94D2C}" srcOrd="1" destOrd="0" presId="urn:microsoft.com/office/officeart/2005/8/layout/hList1"/>
    <dgm:cxn modelId="{7B59FD27-638B-BE43-B18D-C143D83140FA}" type="presParOf" srcId="{E479ED65-4445-AF43-8657-34117342B265}" destId="{AC0E3069-FC67-FF4B-B606-32E9A74AE010}" srcOrd="3" destOrd="0" presId="urn:microsoft.com/office/officeart/2005/8/layout/hList1"/>
    <dgm:cxn modelId="{9649BDBB-2ECE-FC42-BB57-DCE34D69EFAC}" type="presParOf" srcId="{E479ED65-4445-AF43-8657-34117342B265}" destId="{E20BF1D7-BCC7-6D42-B448-1A294A4D5C45}" srcOrd="4" destOrd="0" presId="urn:microsoft.com/office/officeart/2005/8/layout/hList1"/>
    <dgm:cxn modelId="{8E98889F-66B7-BF49-8039-DC80406A0E64}" type="presParOf" srcId="{E20BF1D7-BCC7-6D42-B448-1A294A4D5C45}" destId="{F354D48C-10D0-C74D-9136-3EE700A3D562}" srcOrd="0" destOrd="0" presId="urn:microsoft.com/office/officeart/2005/8/layout/hList1"/>
    <dgm:cxn modelId="{E92DAE2A-BA4F-734D-947E-CD0D8DAE615E}" type="presParOf" srcId="{E20BF1D7-BCC7-6D42-B448-1A294A4D5C45}" destId="{CA1D7699-A113-E048-8A9A-36C9EB4BA13C}"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3A83B8-9FC9-6A40-A7B8-869793038D6F}">
      <dsp:nvSpPr>
        <dsp:cNvPr id="0" name=""/>
        <dsp:cNvSpPr/>
      </dsp:nvSpPr>
      <dsp:spPr>
        <a:xfrm>
          <a:off x="215" y="278337"/>
          <a:ext cx="2601301" cy="3121562"/>
        </a:xfrm>
        <a:prstGeom prst="rect">
          <a:avLst/>
        </a:prstGeom>
        <a:solidFill>
          <a:schemeClr val="accent2">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951" tIns="0" rIns="256951" bIns="330200" numCol="1" spcCol="1270" anchor="t" anchorCtr="0">
          <a:noAutofit/>
        </a:bodyPr>
        <a:lstStyle/>
        <a:p>
          <a:pPr marL="0" lvl="0" indent="0" algn="l" defTabSz="1022350">
            <a:lnSpc>
              <a:spcPct val="90000"/>
            </a:lnSpc>
            <a:spcBef>
              <a:spcPct val="0"/>
            </a:spcBef>
            <a:spcAft>
              <a:spcPct val="35000"/>
            </a:spcAft>
            <a:buNone/>
          </a:pPr>
          <a:r>
            <a:rPr lang="en-US" sz="2300" kern="1200"/>
            <a:t>Start now!</a:t>
          </a:r>
        </a:p>
      </dsp:txBody>
      <dsp:txXfrm>
        <a:off x="215" y="1526962"/>
        <a:ext cx="2601301" cy="1872937"/>
      </dsp:txXfrm>
    </dsp:sp>
    <dsp:sp modelId="{8F7C03E6-60AB-7B4A-945A-8C56C12BCE9C}">
      <dsp:nvSpPr>
        <dsp:cNvPr id="0" name=""/>
        <dsp:cNvSpPr/>
      </dsp:nvSpPr>
      <dsp:spPr>
        <a:xfrm>
          <a:off x="215" y="278337"/>
          <a:ext cx="2601301" cy="1248624"/>
        </a:xfrm>
        <a:prstGeom prst="rect">
          <a:avLst/>
        </a:prstGeom>
        <a:noFill/>
        <a:ln w="2222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56951" tIns="165100" rIns="256951" bIns="165100" numCol="1" spcCol="1270" anchor="ctr" anchorCtr="0">
          <a:noAutofit/>
        </a:bodyPr>
        <a:lstStyle/>
        <a:p>
          <a:pPr marL="0" lvl="0" indent="0" algn="l" defTabSz="2933700">
            <a:lnSpc>
              <a:spcPct val="90000"/>
            </a:lnSpc>
            <a:spcBef>
              <a:spcPct val="0"/>
            </a:spcBef>
            <a:spcAft>
              <a:spcPct val="35000"/>
            </a:spcAft>
            <a:buNone/>
          </a:pPr>
          <a:r>
            <a:rPr lang="en-US" sz="6600" kern="1200"/>
            <a:t>01</a:t>
          </a:r>
        </a:p>
      </dsp:txBody>
      <dsp:txXfrm>
        <a:off x="215" y="278337"/>
        <a:ext cx="2601301" cy="1248624"/>
      </dsp:txXfrm>
    </dsp:sp>
    <dsp:sp modelId="{91D42807-5ADD-E146-993A-BD3E15F2E5E1}">
      <dsp:nvSpPr>
        <dsp:cNvPr id="0" name=""/>
        <dsp:cNvSpPr/>
      </dsp:nvSpPr>
      <dsp:spPr>
        <a:xfrm>
          <a:off x="2809621" y="278337"/>
          <a:ext cx="2601301" cy="3121562"/>
        </a:xfrm>
        <a:prstGeom prst="rect">
          <a:avLst/>
        </a:prstGeom>
        <a:solidFill>
          <a:schemeClr val="accent2">
            <a:hueOff val="319356"/>
            <a:satOff val="-1825"/>
            <a:lumOff val="1765"/>
            <a:alphaOff val="0"/>
          </a:schemeClr>
        </a:solidFill>
        <a:ln w="22225" cap="rnd" cmpd="sng" algn="ctr">
          <a:solidFill>
            <a:schemeClr val="accent2">
              <a:hueOff val="319356"/>
              <a:satOff val="-1825"/>
              <a:lumOff val="176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951" tIns="0" rIns="256951" bIns="330200" numCol="1" spcCol="1270" anchor="t" anchorCtr="0">
          <a:noAutofit/>
        </a:bodyPr>
        <a:lstStyle/>
        <a:p>
          <a:pPr marL="0" lvl="0" indent="0" algn="l" defTabSz="1022350">
            <a:lnSpc>
              <a:spcPct val="90000"/>
            </a:lnSpc>
            <a:spcBef>
              <a:spcPct val="0"/>
            </a:spcBef>
            <a:spcAft>
              <a:spcPct val="35000"/>
            </a:spcAft>
            <a:buNone/>
          </a:pPr>
          <a:r>
            <a:rPr lang="en-US" sz="2300" kern="1200"/>
            <a:t>Attend selected event as scheduled</a:t>
          </a:r>
        </a:p>
      </dsp:txBody>
      <dsp:txXfrm>
        <a:off x="2809621" y="1526962"/>
        <a:ext cx="2601301" cy="1872937"/>
      </dsp:txXfrm>
    </dsp:sp>
    <dsp:sp modelId="{09EE6EB8-5F37-CF43-B11B-31F8027470FB}">
      <dsp:nvSpPr>
        <dsp:cNvPr id="0" name=""/>
        <dsp:cNvSpPr/>
      </dsp:nvSpPr>
      <dsp:spPr>
        <a:xfrm>
          <a:off x="2809621" y="278337"/>
          <a:ext cx="2601301" cy="1248624"/>
        </a:xfrm>
        <a:prstGeom prst="rect">
          <a:avLst/>
        </a:prstGeom>
        <a:noFill/>
        <a:ln w="2222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56951" tIns="165100" rIns="256951" bIns="165100" numCol="1" spcCol="1270" anchor="ctr" anchorCtr="0">
          <a:noAutofit/>
        </a:bodyPr>
        <a:lstStyle/>
        <a:p>
          <a:pPr marL="0" lvl="0" indent="0" algn="l" defTabSz="2933700">
            <a:lnSpc>
              <a:spcPct val="90000"/>
            </a:lnSpc>
            <a:spcBef>
              <a:spcPct val="0"/>
            </a:spcBef>
            <a:spcAft>
              <a:spcPct val="35000"/>
            </a:spcAft>
            <a:buNone/>
          </a:pPr>
          <a:r>
            <a:rPr lang="en-US" sz="6600" kern="1200"/>
            <a:t>02</a:t>
          </a:r>
        </a:p>
      </dsp:txBody>
      <dsp:txXfrm>
        <a:off x="2809621" y="278337"/>
        <a:ext cx="2601301" cy="1248624"/>
      </dsp:txXfrm>
    </dsp:sp>
    <dsp:sp modelId="{63B3843B-90FC-5146-87D3-0BB9824FFE39}">
      <dsp:nvSpPr>
        <dsp:cNvPr id="0" name=""/>
        <dsp:cNvSpPr/>
      </dsp:nvSpPr>
      <dsp:spPr>
        <a:xfrm>
          <a:off x="5619027" y="278337"/>
          <a:ext cx="2601301" cy="3121562"/>
        </a:xfrm>
        <a:prstGeom prst="rect">
          <a:avLst/>
        </a:prstGeom>
        <a:solidFill>
          <a:schemeClr val="accent2">
            <a:hueOff val="638711"/>
            <a:satOff val="-3650"/>
            <a:lumOff val="3530"/>
            <a:alphaOff val="0"/>
          </a:schemeClr>
        </a:solidFill>
        <a:ln w="22225" cap="rnd" cmpd="sng" algn="ctr">
          <a:solidFill>
            <a:schemeClr val="accent2">
              <a:hueOff val="638711"/>
              <a:satOff val="-3650"/>
              <a:lumOff val="353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951" tIns="0" rIns="256951" bIns="330200" numCol="1" spcCol="1270" anchor="t" anchorCtr="0">
          <a:noAutofit/>
        </a:bodyPr>
        <a:lstStyle/>
        <a:p>
          <a:pPr marL="0" lvl="0" indent="0" algn="l" defTabSz="1022350">
            <a:lnSpc>
              <a:spcPct val="90000"/>
            </a:lnSpc>
            <a:spcBef>
              <a:spcPct val="0"/>
            </a:spcBef>
            <a:spcAft>
              <a:spcPct val="35000"/>
            </a:spcAft>
            <a:buNone/>
          </a:pPr>
          <a:r>
            <a:rPr lang="en-US" sz="2300" kern="1200"/>
            <a:t>Write an outline before going to the event and/or make notes after the event </a:t>
          </a:r>
        </a:p>
      </dsp:txBody>
      <dsp:txXfrm>
        <a:off x="5619027" y="1526962"/>
        <a:ext cx="2601301" cy="1872937"/>
      </dsp:txXfrm>
    </dsp:sp>
    <dsp:sp modelId="{AB725FAF-7F7B-224F-ADB5-9AF14D1FA2B4}">
      <dsp:nvSpPr>
        <dsp:cNvPr id="0" name=""/>
        <dsp:cNvSpPr/>
      </dsp:nvSpPr>
      <dsp:spPr>
        <a:xfrm>
          <a:off x="5619027" y="278337"/>
          <a:ext cx="2601301" cy="1248624"/>
        </a:xfrm>
        <a:prstGeom prst="rect">
          <a:avLst/>
        </a:prstGeom>
        <a:noFill/>
        <a:ln w="2222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56951" tIns="165100" rIns="256951" bIns="165100" numCol="1" spcCol="1270" anchor="ctr" anchorCtr="0">
          <a:noAutofit/>
        </a:bodyPr>
        <a:lstStyle/>
        <a:p>
          <a:pPr marL="0" lvl="0" indent="0" algn="l" defTabSz="2933700">
            <a:lnSpc>
              <a:spcPct val="90000"/>
            </a:lnSpc>
            <a:spcBef>
              <a:spcPct val="0"/>
            </a:spcBef>
            <a:spcAft>
              <a:spcPct val="35000"/>
            </a:spcAft>
            <a:buNone/>
          </a:pPr>
          <a:r>
            <a:rPr lang="en-US" sz="6600" kern="1200"/>
            <a:t>03</a:t>
          </a:r>
        </a:p>
      </dsp:txBody>
      <dsp:txXfrm>
        <a:off x="5619027" y="278337"/>
        <a:ext cx="2601301" cy="1248624"/>
      </dsp:txXfrm>
    </dsp:sp>
    <dsp:sp modelId="{17446341-8732-9641-847E-4793BB5819F9}">
      <dsp:nvSpPr>
        <dsp:cNvPr id="0" name=""/>
        <dsp:cNvSpPr/>
      </dsp:nvSpPr>
      <dsp:spPr>
        <a:xfrm>
          <a:off x="8428432" y="278337"/>
          <a:ext cx="2601301" cy="3121562"/>
        </a:xfrm>
        <a:prstGeom prst="rect">
          <a:avLst/>
        </a:prstGeom>
        <a:solidFill>
          <a:schemeClr val="accent2">
            <a:hueOff val="958067"/>
            <a:satOff val="-5475"/>
            <a:lumOff val="5295"/>
            <a:alphaOff val="0"/>
          </a:schemeClr>
        </a:solidFill>
        <a:ln w="22225" cap="rnd" cmpd="sng" algn="ctr">
          <a:solidFill>
            <a:schemeClr val="accent2">
              <a:hueOff val="958067"/>
              <a:satOff val="-5475"/>
              <a:lumOff val="529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951" tIns="0" rIns="256951" bIns="330200" numCol="1" spcCol="1270" anchor="t" anchorCtr="0">
          <a:noAutofit/>
        </a:bodyPr>
        <a:lstStyle/>
        <a:p>
          <a:pPr marL="0" lvl="0" indent="0" algn="l" defTabSz="1022350">
            <a:lnSpc>
              <a:spcPct val="90000"/>
            </a:lnSpc>
            <a:spcBef>
              <a:spcPct val="0"/>
            </a:spcBef>
            <a:spcAft>
              <a:spcPct val="35000"/>
            </a:spcAft>
            <a:buNone/>
          </a:pPr>
          <a:r>
            <a:rPr lang="en-US" sz="2300" kern="1200"/>
            <a:t>Design slides in small chunks</a:t>
          </a:r>
        </a:p>
      </dsp:txBody>
      <dsp:txXfrm>
        <a:off x="8428432" y="1526962"/>
        <a:ext cx="2601301" cy="1872937"/>
      </dsp:txXfrm>
    </dsp:sp>
    <dsp:sp modelId="{21D3DE97-2E3F-FF4B-A655-2A511458B326}">
      <dsp:nvSpPr>
        <dsp:cNvPr id="0" name=""/>
        <dsp:cNvSpPr/>
      </dsp:nvSpPr>
      <dsp:spPr>
        <a:xfrm>
          <a:off x="8428432" y="278337"/>
          <a:ext cx="2601301" cy="1248624"/>
        </a:xfrm>
        <a:prstGeom prst="rect">
          <a:avLst/>
        </a:prstGeom>
        <a:noFill/>
        <a:ln w="2222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56951" tIns="165100" rIns="256951" bIns="165100" numCol="1" spcCol="1270" anchor="ctr" anchorCtr="0">
          <a:noAutofit/>
        </a:bodyPr>
        <a:lstStyle/>
        <a:p>
          <a:pPr marL="0" lvl="0" indent="0" algn="l" defTabSz="2933700">
            <a:lnSpc>
              <a:spcPct val="90000"/>
            </a:lnSpc>
            <a:spcBef>
              <a:spcPct val="0"/>
            </a:spcBef>
            <a:spcAft>
              <a:spcPct val="35000"/>
            </a:spcAft>
            <a:buNone/>
          </a:pPr>
          <a:r>
            <a:rPr lang="en-US" sz="6600" kern="1200"/>
            <a:t>04</a:t>
          </a:r>
        </a:p>
      </dsp:txBody>
      <dsp:txXfrm>
        <a:off x="8428432" y="278337"/>
        <a:ext cx="2601301" cy="12486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1CB502-DF23-F842-A87B-48B0F269FEDD}">
      <dsp:nvSpPr>
        <dsp:cNvPr id="0" name=""/>
        <dsp:cNvSpPr/>
      </dsp:nvSpPr>
      <dsp:spPr>
        <a:xfrm>
          <a:off x="1346" y="89198"/>
          <a:ext cx="4725967" cy="3000989"/>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672C26-2EDD-864E-ADD3-873C9954DF78}">
      <dsp:nvSpPr>
        <dsp:cNvPr id="0" name=""/>
        <dsp:cNvSpPr/>
      </dsp:nvSpPr>
      <dsp:spPr>
        <a:xfrm>
          <a:off x="526453" y="588050"/>
          <a:ext cx="4725967" cy="3000989"/>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The layout – select a template (in PowerPoint this can be found under “Design,” “Templates,” or “Design Ideas” depending on your version of PowerPoint).</a:t>
          </a:r>
        </a:p>
      </dsp:txBody>
      <dsp:txXfrm>
        <a:off x="614349" y="675946"/>
        <a:ext cx="4550175" cy="2825197"/>
      </dsp:txXfrm>
    </dsp:sp>
    <dsp:sp modelId="{F657659D-C29F-F540-A253-8DE2B8377D2B}">
      <dsp:nvSpPr>
        <dsp:cNvPr id="0" name=""/>
        <dsp:cNvSpPr/>
      </dsp:nvSpPr>
      <dsp:spPr>
        <a:xfrm>
          <a:off x="5777528" y="89198"/>
          <a:ext cx="4725967" cy="3000989"/>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7162B1-CC0D-254A-B93F-6BCBF4A2636B}">
      <dsp:nvSpPr>
        <dsp:cNvPr id="0" name=""/>
        <dsp:cNvSpPr/>
      </dsp:nvSpPr>
      <dsp:spPr>
        <a:xfrm>
          <a:off x="6302636" y="588050"/>
          <a:ext cx="4725967" cy="3000989"/>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a:t>Color choice – choose a color scheme. The color scheme of a design or template can be changed by clicking “colors.”</a:t>
          </a:r>
        </a:p>
      </dsp:txBody>
      <dsp:txXfrm>
        <a:off x="6390532" y="675946"/>
        <a:ext cx="4550175" cy="28251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666A23-7C71-4575-9C53-3F0DB5C21849}">
      <dsp:nvSpPr>
        <dsp:cNvPr id="0" name=""/>
        <dsp:cNvSpPr/>
      </dsp:nvSpPr>
      <dsp:spPr>
        <a:xfrm>
          <a:off x="1971927" y="0"/>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6C67D17-B471-4665-B3DE-B268D4077D2B}">
      <dsp:nvSpPr>
        <dsp:cNvPr id="0" name=""/>
        <dsp:cNvSpPr/>
      </dsp:nvSpPr>
      <dsp:spPr>
        <a:xfrm>
          <a:off x="816974" y="2519529"/>
          <a:ext cx="4320000" cy="112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44600">
            <a:lnSpc>
              <a:spcPct val="90000"/>
            </a:lnSpc>
            <a:spcBef>
              <a:spcPct val="0"/>
            </a:spcBef>
            <a:spcAft>
              <a:spcPct val="35000"/>
            </a:spcAft>
            <a:buNone/>
          </a:pPr>
          <a:r>
            <a:rPr lang="en-US" sz="2800" kern="1200" dirty="0"/>
            <a:t>Readability – this includes font size, spacing, and text placement. </a:t>
          </a:r>
        </a:p>
      </dsp:txBody>
      <dsp:txXfrm>
        <a:off x="816974" y="2519529"/>
        <a:ext cx="4320000" cy="1125000"/>
      </dsp:txXfrm>
    </dsp:sp>
    <dsp:sp modelId="{5D7CF3C8-41A7-4AB2-9AB0-EC16141925FC}">
      <dsp:nvSpPr>
        <dsp:cNvPr id="0" name=""/>
        <dsp:cNvSpPr/>
      </dsp:nvSpPr>
      <dsp:spPr>
        <a:xfrm>
          <a:off x="7058949" y="0"/>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5210094-DCFA-4C36-8865-DB603D5D15E6}">
      <dsp:nvSpPr>
        <dsp:cNvPr id="0" name=""/>
        <dsp:cNvSpPr/>
      </dsp:nvSpPr>
      <dsp:spPr>
        <a:xfrm>
          <a:off x="5892975" y="2519529"/>
          <a:ext cx="4320000" cy="112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pPr>
          <a:r>
            <a:rPr lang="en-US" sz="2500" kern="1200"/>
            <a:t>Picture use – choose pictures relevant to your group/organization/event/activity.</a:t>
          </a:r>
        </a:p>
      </dsp:txBody>
      <dsp:txXfrm>
        <a:off x="5892975" y="2519529"/>
        <a:ext cx="4320000" cy="1125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613716-26BF-C044-8B6E-1D516775D49A}">
      <dsp:nvSpPr>
        <dsp:cNvPr id="0" name=""/>
        <dsp:cNvSpPr/>
      </dsp:nvSpPr>
      <dsp:spPr>
        <a:xfrm>
          <a:off x="0" y="496965"/>
          <a:ext cx="7012370" cy="561599"/>
        </a:xfrm>
        <a:prstGeom prst="roundRect">
          <a:avLst/>
        </a:prstGeom>
        <a:solidFill>
          <a:schemeClr val="accent2">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Prepare a title slide with the title of the chosen event</a:t>
          </a:r>
        </a:p>
      </dsp:txBody>
      <dsp:txXfrm>
        <a:off x="27415" y="524380"/>
        <a:ext cx="6957540" cy="506769"/>
      </dsp:txXfrm>
    </dsp:sp>
    <dsp:sp modelId="{B0966AC8-26EA-DD4C-AC70-B20C2152E889}">
      <dsp:nvSpPr>
        <dsp:cNvPr id="0" name=""/>
        <dsp:cNvSpPr/>
      </dsp:nvSpPr>
      <dsp:spPr>
        <a:xfrm>
          <a:off x="0" y="1127685"/>
          <a:ext cx="7012370" cy="561599"/>
        </a:xfrm>
        <a:prstGeom prst="roundRect">
          <a:avLst/>
        </a:prstGeom>
        <a:solidFill>
          <a:schemeClr val="accent2">
            <a:hueOff val="191613"/>
            <a:satOff val="-1095"/>
            <a:lumOff val="1059"/>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Your first and last name </a:t>
          </a:r>
        </a:p>
      </dsp:txBody>
      <dsp:txXfrm>
        <a:off x="27415" y="1155100"/>
        <a:ext cx="6957540" cy="506769"/>
      </dsp:txXfrm>
    </dsp:sp>
    <dsp:sp modelId="{1BD47099-DDF2-364F-8B36-33E18F816984}">
      <dsp:nvSpPr>
        <dsp:cNvPr id="0" name=""/>
        <dsp:cNvSpPr/>
      </dsp:nvSpPr>
      <dsp:spPr>
        <a:xfrm>
          <a:off x="0" y="1758405"/>
          <a:ext cx="7012370" cy="561599"/>
        </a:xfrm>
        <a:prstGeom prst="roundRect">
          <a:avLst/>
        </a:prstGeom>
        <a:solidFill>
          <a:schemeClr val="accent2">
            <a:hueOff val="383227"/>
            <a:satOff val="-2190"/>
            <a:lumOff val="2118"/>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Course name and term (on the same line)</a:t>
          </a:r>
        </a:p>
      </dsp:txBody>
      <dsp:txXfrm>
        <a:off x="27415" y="1785820"/>
        <a:ext cx="6957540" cy="506769"/>
      </dsp:txXfrm>
    </dsp:sp>
    <dsp:sp modelId="{D4567CEE-25AA-574D-8995-101DBD03E1B8}">
      <dsp:nvSpPr>
        <dsp:cNvPr id="0" name=""/>
        <dsp:cNvSpPr/>
      </dsp:nvSpPr>
      <dsp:spPr>
        <a:xfrm>
          <a:off x="0" y="2389125"/>
          <a:ext cx="7012370" cy="561599"/>
        </a:xfrm>
        <a:prstGeom prst="roundRect">
          <a:avLst/>
        </a:prstGeom>
        <a:solidFill>
          <a:schemeClr val="accent2">
            <a:hueOff val="574840"/>
            <a:satOff val="-3285"/>
            <a:lumOff val="3177"/>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The date </a:t>
          </a:r>
        </a:p>
      </dsp:txBody>
      <dsp:txXfrm>
        <a:off x="27415" y="2416540"/>
        <a:ext cx="6957540" cy="506769"/>
      </dsp:txXfrm>
    </dsp:sp>
    <dsp:sp modelId="{CA522EF6-5D5C-E949-A861-F9EE05DA33B7}">
      <dsp:nvSpPr>
        <dsp:cNvPr id="0" name=""/>
        <dsp:cNvSpPr/>
      </dsp:nvSpPr>
      <dsp:spPr>
        <a:xfrm>
          <a:off x="0" y="3019845"/>
          <a:ext cx="7012370" cy="561599"/>
        </a:xfrm>
        <a:prstGeom prst="roundRect">
          <a:avLst/>
        </a:prstGeom>
        <a:solidFill>
          <a:schemeClr val="accent2">
            <a:hueOff val="766454"/>
            <a:satOff val="-4380"/>
            <a:lumOff val="4236"/>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Instructor’s first and last name </a:t>
          </a:r>
        </a:p>
      </dsp:txBody>
      <dsp:txXfrm>
        <a:off x="27415" y="3047260"/>
        <a:ext cx="6957540" cy="506769"/>
      </dsp:txXfrm>
    </dsp:sp>
    <dsp:sp modelId="{8BC6A007-312C-B74F-BD7F-6C44CA5D6D43}">
      <dsp:nvSpPr>
        <dsp:cNvPr id="0" name=""/>
        <dsp:cNvSpPr/>
      </dsp:nvSpPr>
      <dsp:spPr>
        <a:xfrm>
          <a:off x="0" y="3650565"/>
          <a:ext cx="7012370" cy="561599"/>
        </a:xfrm>
        <a:prstGeom prst="roundRect">
          <a:avLst/>
        </a:prstGeom>
        <a:solidFill>
          <a:schemeClr val="accent2">
            <a:hueOff val="958067"/>
            <a:satOff val="-5475"/>
            <a:lumOff val="5295"/>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Photo that clearly features your face </a:t>
          </a:r>
        </a:p>
      </dsp:txBody>
      <dsp:txXfrm>
        <a:off x="27415" y="3677980"/>
        <a:ext cx="6957540" cy="50676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838B4A-2935-8443-BEEB-3813ADA70CD5}">
      <dsp:nvSpPr>
        <dsp:cNvPr id="0" name=""/>
        <dsp:cNvSpPr/>
      </dsp:nvSpPr>
      <dsp:spPr>
        <a:xfrm>
          <a:off x="0" y="0"/>
          <a:ext cx="7012370" cy="0"/>
        </a:xfrm>
        <a:prstGeom prst="line">
          <a:avLst/>
        </a:prstGeom>
        <a:gradFill rotWithShape="0">
          <a:gsLst>
            <a:gs pos="0">
              <a:schemeClr val="accent2">
                <a:hueOff val="0"/>
                <a:satOff val="0"/>
                <a:lumOff val="0"/>
                <a:alphaOff val="0"/>
                <a:tint val="98000"/>
                <a:lumMod val="110000"/>
              </a:schemeClr>
            </a:gs>
            <a:gs pos="84000">
              <a:schemeClr val="accent2">
                <a:hueOff val="0"/>
                <a:satOff val="0"/>
                <a:lumOff val="0"/>
                <a:alphaOff val="0"/>
                <a:shade val="90000"/>
                <a:lumMod val="88000"/>
              </a:schemeClr>
            </a:gs>
          </a:gsLst>
          <a:lin ang="5400000" scaled="0"/>
        </a:gradFill>
        <a:ln w="12700" cap="rnd" cmpd="sng" algn="ctr">
          <a:solidFill>
            <a:schemeClr val="accent2">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3">
          <a:scrgbClr r="0" g="0" b="0"/>
        </a:fillRef>
        <a:effectRef idx="2">
          <a:scrgbClr r="0" g="0" b="0"/>
        </a:effectRef>
        <a:fontRef idx="minor">
          <a:schemeClr val="lt1"/>
        </a:fontRef>
      </dsp:style>
    </dsp:sp>
    <dsp:sp modelId="{32747B10-6457-1144-A69F-988123989252}">
      <dsp:nvSpPr>
        <dsp:cNvPr id="0" name=""/>
        <dsp:cNvSpPr/>
      </dsp:nvSpPr>
      <dsp:spPr>
        <a:xfrm>
          <a:off x="0" y="0"/>
          <a:ext cx="1402474" cy="23545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How does the campus event relate to a specific concept in the course? </a:t>
          </a:r>
        </a:p>
      </dsp:txBody>
      <dsp:txXfrm>
        <a:off x="0" y="0"/>
        <a:ext cx="1402474" cy="2354565"/>
      </dsp:txXfrm>
    </dsp:sp>
    <dsp:sp modelId="{4D1DFE60-58E3-3C48-B32A-B07334531488}">
      <dsp:nvSpPr>
        <dsp:cNvPr id="0" name=""/>
        <dsp:cNvSpPr/>
      </dsp:nvSpPr>
      <dsp:spPr>
        <a:xfrm>
          <a:off x="1507659" y="36790"/>
          <a:ext cx="5504710" cy="7358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Define and/or describe the concept</a:t>
          </a:r>
        </a:p>
      </dsp:txBody>
      <dsp:txXfrm>
        <a:off x="1507659" y="36790"/>
        <a:ext cx="5504710" cy="735801"/>
      </dsp:txXfrm>
    </dsp:sp>
    <dsp:sp modelId="{0D46CC27-BF88-D34D-BE91-6FBB439149D8}">
      <dsp:nvSpPr>
        <dsp:cNvPr id="0" name=""/>
        <dsp:cNvSpPr/>
      </dsp:nvSpPr>
      <dsp:spPr>
        <a:xfrm>
          <a:off x="1402474" y="772591"/>
          <a:ext cx="5609896" cy="0"/>
        </a:xfrm>
        <a:prstGeom prst="line">
          <a:avLst/>
        </a:prstGeom>
        <a:solidFill>
          <a:schemeClr val="accent2">
            <a:hueOff val="0"/>
            <a:satOff val="0"/>
            <a:lumOff val="0"/>
            <a:alphaOff val="0"/>
          </a:schemeClr>
        </a:solidFill>
        <a:ln w="22225" cap="rnd"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05B9E272-0447-9447-B566-16010A51BC29}">
      <dsp:nvSpPr>
        <dsp:cNvPr id="0" name=""/>
        <dsp:cNvSpPr/>
      </dsp:nvSpPr>
      <dsp:spPr>
        <a:xfrm>
          <a:off x="1507659" y="809381"/>
          <a:ext cx="5504710" cy="7358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Provide examples from your event</a:t>
          </a:r>
        </a:p>
      </dsp:txBody>
      <dsp:txXfrm>
        <a:off x="1507659" y="809381"/>
        <a:ext cx="5504710" cy="735801"/>
      </dsp:txXfrm>
    </dsp:sp>
    <dsp:sp modelId="{C6B0CA0F-9857-7D44-81D0-4BED5A377E26}">
      <dsp:nvSpPr>
        <dsp:cNvPr id="0" name=""/>
        <dsp:cNvSpPr/>
      </dsp:nvSpPr>
      <dsp:spPr>
        <a:xfrm>
          <a:off x="1402474" y="1545183"/>
          <a:ext cx="5609896" cy="0"/>
        </a:xfrm>
        <a:prstGeom prst="line">
          <a:avLst/>
        </a:prstGeom>
        <a:solidFill>
          <a:schemeClr val="accent2">
            <a:hueOff val="0"/>
            <a:satOff val="0"/>
            <a:lumOff val="0"/>
            <a:alphaOff val="0"/>
          </a:schemeClr>
        </a:solidFill>
        <a:ln w="22225" cap="rnd"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C0CC1AFC-1749-B54C-A342-76000B937F4E}">
      <dsp:nvSpPr>
        <dsp:cNvPr id="0" name=""/>
        <dsp:cNvSpPr/>
      </dsp:nvSpPr>
      <dsp:spPr>
        <a:xfrm>
          <a:off x="1507659" y="1581973"/>
          <a:ext cx="5504710" cy="7358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Be descriptive</a:t>
          </a:r>
        </a:p>
      </dsp:txBody>
      <dsp:txXfrm>
        <a:off x="1507659" y="1581973"/>
        <a:ext cx="5504710" cy="735801"/>
      </dsp:txXfrm>
    </dsp:sp>
    <dsp:sp modelId="{98CBDF99-EC59-114E-9125-906FE2500593}">
      <dsp:nvSpPr>
        <dsp:cNvPr id="0" name=""/>
        <dsp:cNvSpPr/>
      </dsp:nvSpPr>
      <dsp:spPr>
        <a:xfrm>
          <a:off x="1402474" y="2317775"/>
          <a:ext cx="5609896" cy="0"/>
        </a:xfrm>
        <a:prstGeom prst="line">
          <a:avLst/>
        </a:prstGeom>
        <a:solidFill>
          <a:schemeClr val="accent2">
            <a:hueOff val="0"/>
            <a:satOff val="0"/>
            <a:lumOff val="0"/>
            <a:alphaOff val="0"/>
          </a:schemeClr>
        </a:solidFill>
        <a:ln w="22225" cap="rnd"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55E7220F-5FA1-2E41-93E5-50252479DF8C}">
      <dsp:nvSpPr>
        <dsp:cNvPr id="0" name=""/>
        <dsp:cNvSpPr/>
      </dsp:nvSpPr>
      <dsp:spPr>
        <a:xfrm>
          <a:off x="0" y="2354565"/>
          <a:ext cx="7012370" cy="0"/>
        </a:xfrm>
        <a:prstGeom prst="line">
          <a:avLst/>
        </a:prstGeom>
        <a:gradFill rotWithShape="0">
          <a:gsLst>
            <a:gs pos="0">
              <a:schemeClr val="accent3">
                <a:hueOff val="0"/>
                <a:satOff val="0"/>
                <a:lumOff val="0"/>
                <a:alphaOff val="0"/>
                <a:tint val="98000"/>
                <a:lumMod val="110000"/>
              </a:schemeClr>
            </a:gs>
            <a:gs pos="84000">
              <a:schemeClr val="accent3">
                <a:hueOff val="0"/>
                <a:satOff val="0"/>
                <a:lumOff val="0"/>
                <a:alphaOff val="0"/>
                <a:shade val="90000"/>
                <a:lumMod val="88000"/>
              </a:schemeClr>
            </a:gs>
          </a:gsLst>
          <a:lin ang="5400000" scaled="0"/>
        </a:gradFill>
        <a:ln w="12700" cap="rnd" cmpd="sng" algn="ctr">
          <a:solidFill>
            <a:schemeClr val="accent3">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3">
          <a:scrgbClr r="0" g="0" b="0"/>
        </a:fillRef>
        <a:effectRef idx="2">
          <a:scrgbClr r="0" g="0" b="0"/>
        </a:effectRef>
        <a:fontRef idx="minor">
          <a:schemeClr val="lt1"/>
        </a:fontRef>
      </dsp:style>
    </dsp:sp>
    <dsp:sp modelId="{D76D5B31-2ABB-294E-9BA7-608436B3DD50}">
      <dsp:nvSpPr>
        <dsp:cNvPr id="0" name=""/>
        <dsp:cNvSpPr/>
      </dsp:nvSpPr>
      <dsp:spPr>
        <a:xfrm>
          <a:off x="0" y="2354565"/>
          <a:ext cx="1402474" cy="23545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How is this relevant to your sense of belonging at OU?</a:t>
          </a:r>
        </a:p>
      </dsp:txBody>
      <dsp:txXfrm>
        <a:off x="0" y="2354565"/>
        <a:ext cx="1402474" cy="2354565"/>
      </dsp:txXfrm>
    </dsp:sp>
    <dsp:sp modelId="{9B8D03AF-F336-B04D-83F2-FBB19D5CD930}">
      <dsp:nvSpPr>
        <dsp:cNvPr id="0" name=""/>
        <dsp:cNvSpPr/>
      </dsp:nvSpPr>
      <dsp:spPr>
        <a:xfrm>
          <a:off x="1507659" y="2409290"/>
          <a:ext cx="5504710" cy="10945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How this event/group affected your sense of belonging at OU</a:t>
          </a:r>
        </a:p>
      </dsp:txBody>
      <dsp:txXfrm>
        <a:off x="1507659" y="2409290"/>
        <a:ext cx="5504710" cy="1094505"/>
      </dsp:txXfrm>
    </dsp:sp>
    <dsp:sp modelId="{8C861E00-6E43-FB44-9DA8-8ED0DD6044F3}">
      <dsp:nvSpPr>
        <dsp:cNvPr id="0" name=""/>
        <dsp:cNvSpPr/>
      </dsp:nvSpPr>
      <dsp:spPr>
        <a:xfrm>
          <a:off x="1402474" y="3503795"/>
          <a:ext cx="5609896" cy="0"/>
        </a:xfrm>
        <a:prstGeom prst="line">
          <a:avLst/>
        </a:prstGeom>
        <a:solidFill>
          <a:schemeClr val="accent2">
            <a:hueOff val="0"/>
            <a:satOff val="0"/>
            <a:lumOff val="0"/>
            <a:alphaOff val="0"/>
          </a:schemeClr>
        </a:solidFill>
        <a:ln w="22225" cap="rnd"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017180A2-3441-D543-8FC2-8BFD6FAC418E}">
      <dsp:nvSpPr>
        <dsp:cNvPr id="0" name=""/>
        <dsp:cNvSpPr/>
      </dsp:nvSpPr>
      <dsp:spPr>
        <a:xfrm>
          <a:off x="1507659" y="3558521"/>
          <a:ext cx="5504710" cy="10945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Pull from the readings using terms like authentic self, self compassion, fitting in, or any other terms you feel fits your experience</a:t>
          </a:r>
        </a:p>
      </dsp:txBody>
      <dsp:txXfrm>
        <a:off x="1507659" y="3558521"/>
        <a:ext cx="5504710" cy="1094505"/>
      </dsp:txXfrm>
    </dsp:sp>
    <dsp:sp modelId="{D2238810-5873-B042-8BF9-04D21A273878}">
      <dsp:nvSpPr>
        <dsp:cNvPr id="0" name=""/>
        <dsp:cNvSpPr/>
      </dsp:nvSpPr>
      <dsp:spPr>
        <a:xfrm>
          <a:off x="1402474" y="4653026"/>
          <a:ext cx="5609896" cy="0"/>
        </a:xfrm>
        <a:prstGeom prst="line">
          <a:avLst/>
        </a:prstGeom>
        <a:solidFill>
          <a:schemeClr val="accent2">
            <a:hueOff val="0"/>
            <a:satOff val="0"/>
            <a:lumOff val="0"/>
            <a:alphaOff val="0"/>
          </a:schemeClr>
        </a:solidFill>
        <a:ln w="22225" cap="rnd"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EBB261-9FF9-F34A-BA2D-E9734D7CC38B}">
      <dsp:nvSpPr>
        <dsp:cNvPr id="0" name=""/>
        <dsp:cNvSpPr/>
      </dsp:nvSpPr>
      <dsp:spPr>
        <a:xfrm>
          <a:off x="3446" y="542017"/>
          <a:ext cx="3360585" cy="1111968"/>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kern="1200" dirty="0"/>
            <a:t>Wrap-up your presentation with a “Something to think about” slide</a:t>
          </a:r>
        </a:p>
      </dsp:txBody>
      <dsp:txXfrm>
        <a:off x="3446" y="542017"/>
        <a:ext cx="3360585" cy="1111968"/>
      </dsp:txXfrm>
    </dsp:sp>
    <dsp:sp modelId="{AF2E2E8D-41A6-654E-935D-F1D0BEB9ACF9}">
      <dsp:nvSpPr>
        <dsp:cNvPr id="0" name=""/>
        <dsp:cNvSpPr/>
      </dsp:nvSpPr>
      <dsp:spPr>
        <a:xfrm>
          <a:off x="3446" y="1653985"/>
          <a:ext cx="3360585" cy="1482299"/>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A6BCE7-42B4-4D48-98FE-A4079F64AACA}">
      <dsp:nvSpPr>
        <dsp:cNvPr id="0" name=""/>
        <dsp:cNvSpPr/>
      </dsp:nvSpPr>
      <dsp:spPr>
        <a:xfrm>
          <a:off x="3834514" y="542017"/>
          <a:ext cx="3360585" cy="1111968"/>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kern="1200"/>
            <a:t>References slide that at least lists the course required materials and event/activity/organization/group</a:t>
          </a:r>
        </a:p>
      </dsp:txBody>
      <dsp:txXfrm>
        <a:off x="3834514" y="542017"/>
        <a:ext cx="3360585" cy="1111968"/>
      </dsp:txXfrm>
    </dsp:sp>
    <dsp:sp modelId="{EE9732D6-EDFA-9545-B1C5-7DA7A4F94D2C}">
      <dsp:nvSpPr>
        <dsp:cNvPr id="0" name=""/>
        <dsp:cNvSpPr/>
      </dsp:nvSpPr>
      <dsp:spPr>
        <a:xfrm>
          <a:off x="3834514" y="1653985"/>
          <a:ext cx="3360585" cy="1482299"/>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a:t>Hint– you can also cite yourself for any pictures you took</a:t>
          </a:r>
        </a:p>
        <a:p>
          <a:pPr marL="171450" lvl="1" indent="-171450" algn="l" defTabSz="800100">
            <a:lnSpc>
              <a:spcPct val="90000"/>
            </a:lnSpc>
            <a:spcBef>
              <a:spcPct val="0"/>
            </a:spcBef>
            <a:spcAft>
              <a:spcPct val="15000"/>
            </a:spcAft>
            <a:buChar char="•"/>
          </a:pPr>
          <a:r>
            <a:rPr lang="en-US" sz="1800" kern="1200"/>
            <a:t>Be consistent – choose MLA, APA, or Chicago for the reference page</a:t>
          </a:r>
        </a:p>
      </dsp:txBody>
      <dsp:txXfrm>
        <a:off x="3834514" y="1653985"/>
        <a:ext cx="3360585" cy="1482299"/>
      </dsp:txXfrm>
    </dsp:sp>
    <dsp:sp modelId="{F354D48C-10D0-C74D-9136-3EE700A3D562}">
      <dsp:nvSpPr>
        <dsp:cNvPr id="0" name=""/>
        <dsp:cNvSpPr/>
      </dsp:nvSpPr>
      <dsp:spPr>
        <a:xfrm>
          <a:off x="7665582" y="542017"/>
          <a:ext cx="3360585" cy="1111968"/>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kern="1200" dirty="0"/>
            <a:t>The last slide in your presentation should say “Thank You.”</a:t>
          </a:r>
        </a:p>
      </dsp:txBody>
      <dsp:txXfrm>
        <a:off x="7665582" y="542017"/>
        <a:ext cx="3360585" cy="1111968"/>
      </dsp:txXfrm>
    </dsp:sp>
    <dsp:sp modelId="{CA1D7699-A113-E048-8A9A-36C9EB4BA13C}">
      <dsp:nvSpPr>
        <dsp:cNvPr id="0" name=""/>
        <dsp:cNvSpPr/>
      </dsp:nvSpPr>
      <dsp:spPr>
        <a:xfrm>
          <a:off x="7665582" y="1653985"/>
          <a:ext cx="3360585" cy="1482299"/>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FBB884DD-E122-EB46-A671-B2A18179B86E}" type="datetimeFigureOut">
              <a:rPr lang="en-US" smtClean="0"/>
              <a:t>9/9/21</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4F644C7-42D1-FF42-8317-DEDBF5587739}" type="slidenum">
              <a:rPr lang="en-US" smtClean="0"/>
              <a:t>‹#›</a:t>
            </a:fld>
            <a:endParaRPr lang="en-US"/>
          </a:p>
        </p:txBody>
      </p:sp>
    </p:spTree>
    <p:extLst>
      <p:ext uri="{BB962C8B-B14F-4D97-AF65-F5344CB8AC3E}">
        <p14:creationId xmlns:p14="http://schemas.microsoft.com/office/powerpoint/2010/main" val="3756374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B884DD-E122-EB46-A671-B2A18179B86E}" type="datetimeFigureOut">
              <a:rPr lang="en-US" smtClean="0"/>
              <a:t>9/9/21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F644C7-42D1-FF42-8317-DEDBF5587739}" type="slidenum">
              <a:rPr lang="en-US" smtClean="0"/>
              <a:t>‹#›</a:t>
            </a:fld>
            <a:endParaRPr lang="en-US"/>
          </a:p>
        </p:txBody>
      </p:sp>
    </p:spTree>
    <p:extLst>
      <p:ext uri="{BB962C8B-B14F-4D97-AF65-F5344CB8AC3E}">
        <p14:creationId xmlns:p14="http://schemas.microsoft.com/office/powerpoint/2010/main" val="4110813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FBB884DD-E122-EB46-A671-B2A18179B86E}" type="datetimeFigureOut">
              <a:rPr lang="en-US" smtClean="0"/>
              <a:t>9/9/21</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4F644C7-42D1-FF42-8317-DEDBF5587739}" type="slidenum">
              <a:rPr lang="en-US" smtClean="0"/>
              <a:t>‹#›</a:t>
            </a:fld>
            <a:endParaRPr lang="en-US"/>
          </a:p>
        </p:txBody>
      </p:sp>
    </p:spTree>
    <p:extLst>
      <p:ext uri="{BB962C8B-B14F-4D97-AF65-F5344CB8AC3E}">
        <p14:creationId xmlns:p14="http://schemas.microsoft.com/office/powerpoint/2010/main" val="1292370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B884DD-E122-EB46-A671-B2A18179B86E}" type="datetimeFigureOut">
              <a:rPr lang="en-US" smtClean="0"/>
              <a:t>9/9/21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D4F644C7-42D1-FF42-8317-DEDBF5587739}" type="slidenum">
              <a:rPr lang="en-US" smtClean="0"/>
              <a:t>‹#›</a:t>
            </a:fld>
            <a:endParaRPr lang="en-US"/>
          </a:p>
        </p:txBody>
      </p:sp>
    </p:spTree>
    <p:extLst>
      <p:ext uri="{BB962C8B-B14F-4D97-AF65-F5344CB8AC3E}">
        <p14:creationId xmlns:p14="http://schemas.microsoft.com/office/powerpoint/2010/main" val="276959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FBB884DD-E122-EB46-A671-B2A18179B86E}" type="datetimeFigureOut">
              <a:rPr lang="en-US" smtClean="0"/>
              <a:t>9/9/21</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4F644C7-42D1-FF42-8317-DEDBF5587739}" type="slidenum">
              <a:rPr lang="en-US" smtClean="0"/>
              <a:t>‹#›</a:t>
            </a:fld>
            <a:endParaRPr lang="en-US"/>
          </a:p>
        </p:txBody>
      </p:sp>
    </p:spTree>
    <p:extLst>
      <p:ext uri="{BB962C8B-B14F-4D97-AF65-F5344CB8AC3E}">
        <p14:creationId xmlns:p14="http://schemas.microsoft.com/office/powerpoint/2010/main" val="3750521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B884DD-E122-EB46-A671-B2A18179B86E}" type="datetimeFigureOut">
              <a:rPr lang="en-US" smtClean="0"/>
              <a:t>9/9/21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F644C7-42D1-FF42-8317-DEDBF5587739}" type="slidenum">
              <a:rPr lang="en-US" smtClean="0"/>
              <a:t>‹#›</a:t>
            </a:fld>
            <a:endParaRPr lang="en-US"/>
          </a:p>
        </p:txBody>
      </p:sp>
    </p:spTree>
    <p:extLst>
      <p:ext uri="{BB962C8B-B14F-4D97-AF65-F5344CB8AC3E}">
        <p14:creationId xmlns:p14="http://schemas.microsoft.com/office/powerpoint/2010/main" val="2699257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B884DD-E122-EB46-A671-B2A18179B86E}" type="datetimeFigureOut">
              <a:rPr lang="en-US" smtClean="0"/>
              <a:t>9/9/21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F644C7-42D1-FF42-8317-DEDBF5587739}" type="slidenum">
              <a:rPr lang="en-US" smtClean="0"/>
              <a:t>‹#›</a:t>
            </a:fld>
            <a:endParaRPr lang="en-US"/>
          </a:p>
        </p:txBody>
      </p:sp>
    </p:spTree>
    <p:extLst>
      <p:ext uri="{BB962C8B-B14F-4D97-AF65-F5344CB8AC3E}">
        <p14:creationId xmlns:p14="http://schemas.microsoft.com/office/powerpoint/2010/main" val="400660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B884DD-E122-EB46-A671-B2A18179B86E}" type="datetimeFigureOut">
              <a:rPr lang="en-US" smtClean="0"/>
              <a:t>9/9/21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F644C7-42D1-FF42-8317-DEDBF5587739}" type="slidenum">
              <a:rPr lang="en-US" smtClean="0"/>
              <a:t>‹#›</a:t>
            </a:fld>
            <a:endParaRPr lang="en-US"/>
          </a:p>
        </p:txBody>
      </p:sp>
    </p:spTree>
    <p:extLst>
      <p:ext uri="{BB962C8B-B14F-4D97-AF65-F5344CB8AC3E}">
        <p14:creationId xmlns:p14="http://schemas.microsoft.com/office/powerpoint/2010/main" val="3261831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B884DD-E122-EB46-A671-B2A18179B86E}" type="datetimeFigureOut">
              <a:rPr lang="en-US" smtClean="0"/>
              <a:t>9/9/21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F644C7-42D1-FF42-8317-DEDBF5587739}" type="slidenum">
              <a:rPr lang="en-US" smtClean="0"/>
              <a:t>‹#›</a:t>
            </a:fld>
            <a:endParaRPr lang="en-US"/>
          </a:p>
        </p:txBody>
      </p:sp>
    </p:spTree>
    <p:extLst>
      <p:ext uri="{BB962C8B-B14F-4D97-AF65-F5344CB8AC3E}">
        <p14:creationId xmlns:p14="http://schemas.microsoft.com/office/powerpoint/2010/main" val="1455070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FBB884DD-E122-EB46-A671-B2A18179B86E}" type="datetimeFigureOut">
              <a:rPr lang="en-US" smtClean="0"/>
              <a:t>9/9/21</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4F644C7-42D1-FF42-8317-DEDBF5587739}" type="slidenum">
              <a:rPr lang="en-US" smtClean="0"/>
              <a:t>‹#›</a:t>
            </a:fld>
            <a:endParaRPr lang="en-US"/>
          </a:p>
        </p:txBody>
      </p:sp>
    </p:spTree>
    <p:extLst>
      <p:ext uri="{BB962C8B-B14F-4D97-AF65-F5344CB8AC3E}">
        <p14:creationId xmlns:p14="http://schemas.microsoft.com/office/powerpoint/2010/main" val="667417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B884DD-E122-EB46-A671-B2A18179B86E}" type="datetimeFigureOut">
              <a:rPr lang="en-US" smtClean="0"/>
              <a:t>9/9/21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F644C7-42D1-FF42-8317-DEDBF5587739}" type="slidenum">
              <a:rPr lang="en-US" smtClean="0"/>
              <a:t>‹#›</a:t>
            </a:fld>
            <a:endParaRPr lang="en-US"/>
          </a:p>
        </p:txBody>
      </p:sp>
    </p:spTree>
    <p:extLst>
      <p:ext uri="{BB962C8B-B14F-4D97-AF65-F5344CB8AC3E}">
        <p14:creationId xmlns:p14="http://schemas.microsoft.com/office/powerpoint/2010/main" val="1198594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FBB884DD-E122-EB46-A671-B2A18179B86E}" type="datetimeFigureOut">
              <a:rPr lang="en-US" smtClean="0"/>
              <a:t>9/9/21</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4F644C7-42D1-FF42-8317-DEDBF5587739}"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32074503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comments" Target="../comments/comment4.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comments" Target="../comments/comment2.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1">
            <a:extLst>
              <a:ext uri="{FF2B5EF4-FFF2-40B4-BE49-F238E27FC236}">
                <a16:creationId xmlns:a16="http://schemas.microsoft.com/office/drawing/2014/main" id="{DA182162-B517-4B41-B039-339F87FAE1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CFA1B9-8761-084D-BD47-7E7C9FD45E36}"/>
              </a:ext>
            </a:extLst>
          </p:cNvPr>
          <p:cNvSpPr>
            <a:spLocks noGrp="1"/>
          </p:cNvSpPr>
          <p:nvPr>
            <p:ph type="ctrTitle"/>
          </p:nvPr>
        </p:nvSpPr>
        <p:spPr>
          <a:xfrm>
            <a:off x="4801143" y="1005839"/>
            <a:ext cx="6939304" cy="4805025"/>
          </a:xfrm>
        </p:spPr>
        <p:txBody>
          <a:bodyPr anchor="ctr">
            <a:normAutofit/>
          </a:bodyPr>
          <a:lstStyle/>
          <a:p>
            <a:pPr>
              <a:lnSpc>
                <a:spcPct val="90000"/>
              </a:lnSpc>
            </a:pPr>
            <a:r>
              <a:rPr lang="en-US" sz="5600" b="1" dirty="0">
                <a:solidFill>
                  <a:schemeClr val="tx2"/>
                </a:solidFill>
                <a:latin typeface="Book Antiqua" panose="02040602050305030304" pitchFamily="18" charset="0"/>
                <a:cs typeface="Aharoni" panose="02010803020104030203" pitchFamily="2" charset="-79"/>
              </a:rPr>
              <a:t>Student Presentation Assignment: </a:t>
            </a:r>
            <a:r>
              <a:rPr lang="fr-FR" sz="5600" b="1" dirty="0">
                <a:solidFill>
                  <a:schemeClr val="tx2"/>
                </a:solidFill>
                <a:latin typeface="Book Antiqua" panose="02040602050305030304" pitchFamily="18" charset="0"/>
                <a:cs typeface="Aharoni" panose="02010803020104030203" pitchFamily="2" charset="-79"/>
              </a:rPr>
              <a:t>Gateway to </a:t>
            </a:r>
            <a:r>
              <a:rPr lang="fr-FR" sz="5600" b="1" dirty="0" err="1">
                <a:solidFill>
                  <a:schemeClr val="tx2"/>
                </a:solidFill>
                <a:latin typeface="Book Antiqua" panose="02040602050305030304" pitchFamily="18" charset="0"/>
                <a:cs typeface="Aharoni" panose="02010803020104030203" pitchFamily="2" charset="-79"/>
              </a:rPr>
              <a:t>Grassroot</a:t>
            </a:r>
            <a:r>
              <a:rPr lang="fr-FR" sz="5600" b="1" dirty="0">
                <a:solidFill>
                  <a:schemeClr val="tx2"/>
                </a:solidFill>
                <a:latin typeface="Book Antiqua" panose="02040602050305030304" pitchFamily="18" charset="0"/>
                <a:cs typeface="Aharoni" panose="02010803020104030203" pitchFamily="2" charset="-79"/>
              </a:rPr>
              <a:t> Groups</a:t>
            </a:r>
            <a:endParaRPr lang="en-US" sz="5600" dirty="0">
              <a:solidFill>
                <a:schemeClr val="tx2"/>
              </a:solidFill>
              <a:latin typeface="Book Antiqua" panose="02040602050305030304" pitchFamily="18" charset="0"/>
              <a:cs typeface="Aharoni" panose="02010803020104030203" pitchFamily="2" charset="-79"/>
            </a:endParaRPr>
          </a:p>
        </p:txBody>
      </p:sp>
      <p:sp>
        <p:nvSpPr>
          <p:cNvPr id="29" name="Rectangle 23">
            <a:extLst>
              <a:ext uri="{FF2B5EF4-FFF2-40B4-BE49-F238E27FC236}">
                <a16:creationId xmlns:a16="http://schemas.microsoft.com/office/drawing/2014/main" id="{49B5AD54-1E68-4239-A6AF-FE0F49BB8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593336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89FE8A8B-4365-7F4F-9192-8F242260921C}"/>
              </a:ext>
            </a:extLst>
          </p:cNvPr>
          <p:cNvSpPr>
            <a:spLocks noGrp="1"/>
          </p:cNvSpPr>
          <p:nvPr>
            <p:ph type="subTitle" idx="1"/>
          </p:nvPr>
        </p:nvSpPr>
        <p:spPr>
          <a:xfrm>
            <a:off x="768267" y="1009397"/>
            <a:ext cx="3078342" cy="4801468"/>
          </a:xfrm>
        </p:spPr>
        <p:txBody>
          <a:bodyPr anchor="ctr">
            <a:normAutofit/>
          </a:bodyPr>
          <a:lstStyle/>
          <a:p>
            <a:pPr algn="ctr"/>
            <a:r>
              <a:rPr lang="en-US" sz="2400">
                <a:solidFill>
                  <a:srgbClr val="FFFFFF"/>
                </a:solidFill>
              </a:rPr>
              <a:t>Presentation Guidelines &amp; Grading Criteria </a:t>
            </a:r>
          </a:p>
        </p:txBody>
      </p:sp>
    </p:spTree>
    <p:extLst>
      <p:ext uri="{BB962C8B-B14F-4D97-AF65-F5344CB8AC3E}">
        <p14:creationId xmlns:p14="http://schemas.microsoft.com/office/powerpoint/2010/main" val="2591614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wd">
                                    <p:tmPct val="15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500"/>
                                  </p:stCondLst>
                                  <p:iterate type="wd">
                                    <p:tmPct val="15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27AEA-1C83-0042-B9D4-C186D078BFAA}"/>
              </a:ext>
            </a:extLst>
          </p:cNvPr>
          <p:cNvSpPr>
            <a:spLocks noGrp="1"/>
          </p:cNvSpPr>
          <p:nvPr>
            <p:ph type="title"/>
          </p:nvPr>
        </p:nvSpPr>
        <p:spPr>
          <a:xfrm>
            <a:off x="581192" y="702156"/>
            <a:ext cx="11029616" cy="555144"/>
          </a:xfrm>
        </p:spPr>
        <p:txBody>
          <a:bodyPr/>
          <a:lstStyle/>
          <a:p>
            <a:r>
              <a:rPr lang="en-US" dirty="0"/>
              <a:t>Conclusion slides</a:t>
            </a:r>
          </a:p>
        </p:txBody>
      </p:sp>
      <p:graphicFrame>
        <p:nvGraphicFramePr>
          <p:cNvPr id="5" name="Content Placeholder 2">
            <a:extLst>
              <a:ext uri="{FF2B5EF4-FFF2-40B4-BE49-F238E27FC236}">
                <a16:creationId xmlns:a16="http://schemas.microsoft.com/office/drawing/2014/main" id="{034D06A5-8BB8-43E6-ADD7-07A0CCD958BE}"/>
              </a:ext>
            </a:extLst>
          </p:cNvPr>
          <p:cNvGraphicFramePr>
            <a:graphicFrameLocks noGrp="1"/>
          </p:cNvGraphicFramePr>
          <p:nvPr>
            <p:ph idx="1"/>
            <p:extLst>
              <p:ext uri="{D42A27DB-BD31-4B8C-83A1-F6EECF244321}">
                <p14:modId xmlns:p14="http://schemas.microsoft.com/office/powerpoint/2010/main" val="2504484598"/>
              </p:ext>
            </p:extLst>
          </p:nvPr>
        </p:nvGraphicFramePr>
        <p:xfrm>
          <a:off x="581192" y="2180496"/>
          <a:ext cx="11029615" cy="3678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A2245B38-3CC4-C842-8144-0433FD8D33D4}"/>
              </a:ext>
            </a:extLst>
          </p:cNvPr>
          <p:cNvSpPr txBox="1"/>
          <p:nvPr/>
        </p:nvSpPr>
        <p:spPr>
          <a:xfrm>
            <a:off x="685800" y="3914775"/>
            <a:ext cx="3157538" cy="1754326"/>
          </a:xfrm>
          <a:prstGeom prst="rect">
            <a:avLst/>
          </a:prstGeom>
          <a:noFill/>
        </p:spPr>
        <p:txBody>
          <a:bodyPr wrap="square" rtlCol="0">
            <a:spAutoFit/>
          </a:bodyPr>
          <a:lstStyle/>
          <a:p>
            <a:pPr marL="285750" indent="-285750">
              <a:buFont typeface="Arial" panose="020B0604020202020204" pitchFamily="34" charset="0"/>
              <a:buChar char="•"/>
            </a:pPr>
            <a:r>
              <a:rPr lang="en-US" dirty="0"/>
              <a:t>Key takeaways</a:t>
            </a:r>
          </a:p>
          <a:p>
            <a:pPr marL="285750" indent="-285750">
              <a:buFont typeface="Arial" panose="020B0604020202020204" pitchFamily="34" charset="0"/>
              <a:buChar char="•"/>
            </a:pPr>
            <a:r>
              <a:rPr lang="en-US" dirty="0"/>
              <a:t>Benefits of group/event</a:t>
            </a:r>
          </a:p>
          <a:p>
            <a:pPr marL="285750" indent="-285750">
              <a:buFont typeface="Arial" panose="020B0604020202020204" pitchFamily="34" charset="0"/>
              <a:buChar char="•"/>
            </a:pPr>
            <a:r>
              <a:rPr lang="en-US" dirty="0"/>
              <a:t>Upcoming activities</a:t>
            </a:r>
          </a:p>
          <a:p>
            <a:r>
              <a:rPr lang="en-US" dirty="0"/>
              <a:t>Hint: Lasting impressions you have – your impressions</a:t>
            </a:r>
          </a:p>
          <a:p>
            <a:endParaRPr lang="en-US" dirty="0"/>
          </a:p>
        </p:txBody>
      </p:sp>
      <p:sp>
        <p:nvSpPr>
          <p:cNvPr id="6" name="TextBox 5">
            <a:extLst>
              <a:ext uri="{FF2B5EF4-FFF2-40B4-BE49-F238E27FC236}">
                <a16:creationId xmlns:a16="http://schemas.microsoft.com/office/drawing/2014/main" id="{C4BC04F1-72D4-C24B-A9E3-7BB3D2D8C8F8}"/>
              </a:ext>
            </a:extLst>
          </p:cNvPr>
          <p:cNvSpPr txBox="1"/>
          <p:nvPr/>
        </p:nvSpPr>
        <p:spPr>
          <a:xfrm>
            <a:off x="8358188" y="3914775"/>
            <a:ext cx="3148012" cy="1477328"/>
          </a:xfrm>
          <a:prstGeom prst="rect">
            <a:avLst/>
          </a:prstGeom>
          <a:noFill/>
        </p:spPr>
        <p:txBody>
          <a:bodyPr wrap="square" rtlCol="0">
            <a:spAutoFit/>
          </a:bodyPr>
          <a:lstStyle/>
          <a:p>
            <a:pPr marL="285750" indent="-285750">
              <a:buFont typeface="Arial" panose="020B0604020202020204" pitchFamily="34" charset="0"/>
              <a:buChar char="•"/>
            </a:pPr>
            <a:r>
              <a:rPr lang="en-US" dirty="0"/>
              <a:t>Why? It is polite to say “Thank You”</a:t>
            </a:r>
          </a:p>
          <a:p>
            <a:pPr marL="285750" indent="-285750">
              <a:buFont typeface="Arial" panose="020B0604020202020204" pitchFamily="34" charset="0"/>
              <a:buChar char="•"/>
            </a:pPr>
            <a:r>
              <a:rPr lang="en-US" dirty="0"/>
              <a:t>It is something that can stay on screen when you answer questions in a Q&amp;A</a:t>
            </a:r>
          </a:p>
        </p:txBody>
      </p:sp>
      <p:sp>
        <p:nvSpPr>
          <p:cNvPr id="7" name="TextBox 6">
            <a:extLst>
              <a:ext uri="{FF2B5EF4-FFF2-40B4-BE49-F238E27FC236}">
                <a16:creationId xmlns:a16="http://schemas.microsoft.com/office/drawing/2014/main" id="{03B831B8-3A3D-0546-8B25-3B5764C62320}"/>
              </a:ext>
            </a:extLst>
          </p:cNvPr>
          <p:cNvSpPr txBox="1"/>
          <p:nvPr/>
        </p:nvSpPr>
        <p:spPr>
          <a:xfrm>
            <a:off x="1432193" y="5601846"/>
            <a:ext cx="9959249" cy="1107996"/>
          </a:xfrm>
          <a:prstGeom prst="rect">
            <a:avLst/>
          </a:prstGeom>
          <a:noFill/>
        </p:spPr>
        <p:txBody>
          <a:bodyPr wrap="square" rtlCol="0">
            <a:spAutoFit/>
          </a:bodyPr>
          <a:lstStyle/>
          <a:p>
            <a:r>
              <a:rPr lang="en-US" sz="1600" dirty="0">
                <a:highlight>
                  <a:srgbClr val="FFFF00"/>
                </a:highlight>
              </a:rPr>
              <a:t>Wrap-up your presentation with a “Something to think about” slide</a:t>
            </a:r>
            <a:r>
              <a:rPr lang="en-US" sz="1600">
                <a:highlight>
                  <a:srgbClr val="FFFF00"/>
                </a:highlight>
              </a:rPr>
              <a:t>.  Also</a:t>
            </a:r>
            <a:r>
              <a:rPr lang="en-US" sz="1600" dirty="0">
                <a:highlight>
                  <a:srgbClr val="FFFF00"/>
                </a:highlight>
              </a:rPr>
              <a:t>, provide a reference slide that at</a:t>
            </a:r>
          </a:p>
          <a:p>
            <a:r>
              <a:rPr lang="en-US" sz="1600" dirty="0">
                <a:highlight>
                  <a:srgbClr val="FFFF00"/>
                </a:highlight>
              </a:rPr>
              <a:t>least lists the course required materials and campus/community meeting, event, activity as sources for your presentation. The last slide in your presentation should say “Thank You.” (5 pts)</a:t>
            </a:r>
          </a:p>
          <a:p>
            <a:endParaRPr lang="en-US" dirty="0"/>
          </a:p>
        </p:txBody>
      </p:sp>
    </p:spTree>
    <p:extLst>
      <p:ext uri="{BB962C8B-B14F-4D97-AF65-F5344CB8AC3E}">
        <p14:creationId xmlns:p14="http://schemas.microsoft.com/office/powerpoint/2010/main" val="2475764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9AA9F65-94B8-41A5-A7FF-23D2CFB11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9">
            <a:extLst>
              <a:ext uri="{FF2B5EF4-FFF2-40B4-BE49-F238E27FC236}">
                <a16:creationId xmlns:a16="http://schemas.microsoft.com/office/drawing/2014/main" id="{7E8B0F8E-3F6C-4541-B9C1-774D80A088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11">
            <a:extLst>
              <a:ext uri="{FF2B5EF4-FFF2-40B4-BE49-F238E27FC236}">
                <a16:creationId xmlns:a16="http://schemas.microsoft.com/office/drawing/2014/main" id="{7A45F5BC-32D1-41CD-B270-C46F18CA1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13">
            <a:extLst>
              <a:ext uri="{FF2B5EF4-FFF2-40B4-BE49-F238E27FC236}">
                <a16:creationId xmlns:a16="http://schemas.microsoft.com/office/drawing/2014/main" id="{CE57EE13-72B0-4FFA-ACE1-EBDE89340E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26" name="Rectangle 15">
            <a:extLst>
              <a:ext uri="{FF2B5EF4-FFF2-40B4-BE49-F238E27FC236}">
                <a16:creationId xmlns:a16="http://schemas.microsoft.com/office/drawing/2014/main" id="{34BFB7C5-23B6-4047-BF5E-F9EEBB437C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17">
            <a:extLst>
              <a:ext uri="{FF2B5EF4-FFF2-40B4-BE49-F238E27FC236}">
                <a16:creationId xmlns:a16="http://schemas.microsoft.com/office/drawing/2014/main" id="{D37DA931-62D6-4B32-9103-84C0960AE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4420" y="457200"/>
            <a:ext cx="6248454" cy="585973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CAD91542-8601-2F48-B14A-31AF52244232}"/>
              </a:ext>
            </a:extLst>
          </p:cNvPr>
          <p:cNvSpPr>
            <a:spLocks noGrp="1"/>
          </p:cNvSpPr>
          <p:nvPr>
            <p:ph type="title"/>
          </p:nvPr>
        </p:nvSpPr>
        <p:spPr>
          <a:xfrm>
            <a:off x="2156346" y="849745"/>
            <a:ext cx="5526993" cy="4745836"/>
          </a:xfrm>
        </p:spPr>
        <p:txBody>
          <a:bodyPr vert="horz" lIns="91440" tIns="45720" rIns="91440" bIns="45720" rtlCol="0" anchor="ctr">
            <a:normAutofit/>
          </a:bodyPr>
          <a:lstStyle/>
          <a:p>
            <a:r>
              <a:rPr lang="en-US" sz="6000">
                <a:solidFill>
                  <a:srgbClr val="FFFFFF"/>
                </a:solidFill>
              </a:rPr>
              <a:t>Thank you!</a:t>
            </a:r>
          </a:p>
        </p:txBody>
      </p:sp>
      <p:sp>
        <p:nvSpPr>
          <p:cNvPr id="28" name="Rectangle 19">
            <a:extLst>
              <a:ext uri="{FF2B5EF4-FFF2-40B4-BE49-F238E27FC236}">
                <a16:creationId xmlns:a16="http://schemas.microsoft.com/office/drawing/2014/main" id="{4695E140-9B6E-43E9-B17E-CDFE3FCA8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2" y="453642"/>
            <a:ext cx="3615595" cy="5863293"/>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FBC3CD9F-A361-4496-A6E0-24338B2A69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1191" y="457201"/>
            <a:ext cx="1106164" cy="5859735"/>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530730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505C1-88D4-2649-8F2D-D479F3E18B36}"/>
              </a:ext>
            </a:extLst>
          </p:cNvPr>
          <p:cNvSpPr>
            <a:spLocks noGrp="1"/>
          </p:cNvSpPr>
          <p:nvPr>
            <p:ph type="title"/>
          </p:nvPr>
        </p:nvSpPr>
        <p:spPr>
          <a:xfrm>
            <a:off x="581192" y="702156"/>
            <a:ext cx="11029616" cy="1013800"/>
          </a:xfrm>
        </p:spPr>
        <p:txBody>
          <a:bodyPr>
            <a:normAutofit/>
          </a:bodyPr>
          <a:lstStyle/>
          <a:p>
            <a:r>
              <a:rPr lang="en-US">
                <a:solidFill>
                  <a:srgbClr val="FFFEFF"/>
                </a:solidFill>
              </a:rPr>
              <a:t>Getting started </a:t>
            </a:r>
          </a:p>
        </p:txBody>
      </p:sp>
      <p:graphicFrame>
        <p:nvGraphicFramePr>
          <p:cNvPr id="5" name="Content Placeholder 2">
            <a:extLst>
              <a:ext uri="{FF2B5EF4-FFF2-40B4-BE49-F238E27FC236}">
                <a16:creationId xmlns:a16="http://schemas.microsoft.com/office/drawing/2014/main" id="{3398E70E-42D3-4BCB-A57C-31651E267096}"/>
              </a:ext>
            </a:extLst>
          </p:cNvPr>
          <p:cNvGraphicFramePr>
            <a:graphicFrameLocks noGrp="1"/>
          </p:cNvGraphicFramePr>
          <p:nvPr>
            <p:ph idx="1"/>
            <p:extLst>
              <p:ext uri="{D42A27DB-BD31-4B8C-83A1-F6EECF244321}">
                <p14:modId xmlns:p14="http://schemas.microsoft.com/office/powerpoint/2010/main" val="1903872542"/>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6967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3C7B5-5AA9-854E-8701-C273BF3732B7}"/>
              </a:ext>
            </a:extLst>
          </p:cNvPr>
          <p:cNvSpPr>
            <a:spLocks noGrp="1"/>
          </p:cNvSpPr>
          <p:nvPr>
            <p:ph type="title"/>
          </p:nvPr>
        </p:nvSpPr>
        <p:spPr>
          <a:xfrm>
            <a:off x="581192" y="702156"/>
            <a:ext cx="11029616" cy="1013800"/>
          </a:xfrm>
        </p:spPr>
        <p:txBody>
          <a:bodyPr>
            <a:normAutofit/>
          </a:bodyPr>
          <a:lstStyle/>
          <a:p>
            <a:r>
              <a:rPr lang="en-US" dirty="0">
                <a:solidFill>
                  <a:srgbClr val="FFFEFF"/>
                </a:solidFill>
              </a:rPr>
              <a:t>Slide Design</a:t>
            </a:r>
            <a:br>
              <a:rPr lang="en-US" dirty="0">
                <a:solidFill>
                  <a:srgbClr val="FFFEFF"/>
                </a:solidFill>
              </a:rPr>
            </a:br>
            <a:endParaRPr lang="en-US" dirty="0">
              <a:solidFill>
                <a:srgbClr val="FFFEFF"/>
              </a:solidFill>
            </a:endParaRPr>
          </a:p>
        </p:txBody>
      </p:sp>
      <p:graphicFrame>
        <p:nvGraphicFramePr>
          <p:cNvPr id="21" name="Content Placeholder 2">
            <a:extLst>
              <a:ext uri="{FF2B5EF4-FFF2-40B4-BE49-F238E27FC236}">
                <a16:creationId xmlns:a16="http://schemas.microsoft.com/office/drawing/2014/main" id="{DB25029A-0EC2-4CD9-9A6D-AC37B1F61378}"/>
              </a:ext>
            </a:extLst>
          </p:cNvPr>
          <p:cNvGraphicFramePr>
            <a:graphicFrameLocks noGrp="1"/>
          </p:cNvGraphicFramePr>
          <p:nvPr>
            <p:ph idx="1"/>
            <p:extLst>
              <p:ext uri="{D42A27DB-BD31-4B8C-83A1-F6EECF244321}">
                <p14:modId xmlns:p14="http://schemas.microsoft.com/office/powerpoint/2010/main" val="1455011893"/>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8353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74FB1-02DF-494D-8CDA-5678130899A3}"/>
              </a:ext>
            </a:extLst>
          </p:cNvPr>
          <p:cNvSpPr>
            <a:spLocks noGrp="1"/>
          </p:cNvSpPr>
          <p:nvPr>
            <p:ph type="title"/>
          </p:nvPr>
        </p:nvSpPr>
        <p:spPr>
          <a:xfrm>
            <a:off x="581192" y="694064"/>
            <a:ext cx="11029616" cy="1487162"/>
          </a:xfrm>
        </p:spPr>
        <p:txBody>
          <a:bodyPr>
            <a:normAutofit fontScale="90000"/>
          </a:bodyPr>
          <a:lstStyle/>
          <a:p>
            <a:pPr>
              <a:lnSpc>
                <a:spcPct val="90000"/>
              </a:lnSpc>
            </a:pPr>
            <a:br>
              <a:rPr lang="en-US" sz="3100" dirty="0">
                <a:solidFill>
                  <a:srgbClr val="FFFEFF"/>
                </a:solidFill>
              </a:rPr>
            </a:br>
            <a:br>
              <a:rPr lang="en-US" sz="3100" dirty="0">
                <a:solidFill>
                  <a:srgbClr val="FFFEFF"/>
                </a:solidFill>
              </a:rPr>
            </a:br>
            <a:br>
              <a:rPr lang="en-US" sz="3100" dirty="0">
                <a:solidFill>
                  <a:srgbClr val="FFFEFF"/>
                </a:solidFill>
              </a:rPr>
            </a:br>
            <a:br>
              <a:rPr lang="en-US" sz="3100" dirty="0">
                <a:solidFill>
                  <a:srgbClr val="FFFEFF"/>
                </a:solidFill>
              </a:rPr>
            </a:br>
            <a:br>
              <a:rPr lang="en-US" sz="3100" dirty="0">
                <a:solidFill>
                  <a:srgbClr val="FFFEFF"/>
                </a:solidFill>
              </a:rPr>
            </a:br>
            <a:br>
              <a:rPr lang="en-US" sz="1300" dirty="0">
                <a:solidFill>
                  <a:srgbClr val="FFFEFF"/>
                </a:solidFill>
              </a:rPr>
            </a:br>
            <a:r>
              <a:rPr lang="en-US" sz="3100" dirty="0">
                <a:solidFill>
                  <a:srgbClr val="FFFEFF"/>
                </a:solidFill>
              </a:rPr>
              <a:t>Slide Design Continued </a:t>
            </a:r>
            <a:br>
              <a:rPr lang="en-US" sz="3100" dirty="0">
                <a:solidFill>
                  <a:srgbClr val="FFFEFF"/>
                </a:solidFill>
              </a:rPr>
            </a:br>
            <a:br>
              <a:rPr lang="en-US" dirty="0"/>
            </a:br>
            <a:br>
              <a:rPr lang="en-US" sz="1300" dirty="0">
                <a:solidFill>
                  <a:srgbClr val="FFFEFF"/>
                </a:solidFill>
              </a:rPr>
            </a:br>
            <a:br>
              <a:rPr lang="en-US" sz="1300" dirty="0">
                <a:solidFill>
                  <a:srgbClr val="FFFEFF"/>
                </a:solidFill>
              </a:rPr>
            </a:br>
            <a:br>
              <a:rPr lang="en-US" sz="1300" dirty="0">
                <a:solidFill>
                  <a:srgbClr val="FFFEFF"/>
                </a:solidFill>
              </a:rPr>
            </a:br>
            <a:endParaRPr lang="en-US" sz="1300" dirty="0">
              <a:solidFill>
                <a:srgbClr val="FFFEFF"/>
              </a:solidFill>
            </a:endParaRPr>
          </a:p>
        </p:txBody>
      </p:sp>
      <p:graphicFrame>
        <p:nvGraphicFramePr>
          <p:cNvPr id="16" name="Content Placeholder 2">
            <a:extLst>
              <a:ext uri="{FF2B5EF4-FFF2-40B4-BE49-F238E27FC236}">
                <a16:creationId xmlns:a16="http://schemas.microsoft.com/office/drawing/2014/main" id="{86D03286-1E24-4ABD-AA94-15D747FF6FB1}"/>
              </a:ext>
            </a:extLst>
          </p:cNvPr>
          <p:cNvGraphicFramePr>
            <a:graphicFrameLocks noGrp="1"/>
          </p:cNvGraphicFramePr>
          <p:nvPr>
            <p:ph idx="1"/>
            <p:extLst>
              <p:ext uri="{D42A27DB-BD31-4B8C-83A1-F6EECF244321}">
                <p14:modId xmlns:p14="http://schemas.microsoft.com/office/powerpoint/2010/main" val="1687003897"/>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CEC24CA3-F685-5447-9574-0B6E640515EE}"/>
              </a:ext>
            </a:extLst>
          </p:cNvPr>
          <p:cNvSpPr txBox="1"/>
          <p:nvPr/>
        </p:nvSpPr>
        <p:spPr>
          <a:xfrm>
            <a:off x="604837" y="6163936"/>
            <a:ext cx="11029783" cy="369332"/>
          </a:xfrm>
          <a:prstGeom prst="rect">
            <a:avLst/>
          </a:prstGeom>
          <a:noFill/>
        </p:spPr>
        <p:txBody>
          <a:bodyPr wrap="square" rtlCol="0">
            <a:spAutoFit/>
          </a:bodyPr>
          <a:lstStyle/>
          <a:p>
            <a:pPr algn="ctr"/>
            <a:r>
              <a:rPr lang="en-US" dirty="0">
                <a:highlight>
                  <a:srgbClr val="FFFF00"/>
                </a:highlight>
              </a:rPr>
              <a:t>Provides a concise and bulleted summary of the campus/community event that was attended.  (10 pts)</a:t>
            </a:r>
          </a:p>
        </p:txBody>
      </p:sp>
    </p:spTree>
    <p:extLst>
      <p:ext uri="{BB962C8B-B14F-4D97-AF65-F5344CB8AC3E}">
        <p14:creationId xmlns:p14="http://schemas.microsoft.com/office/powerpoint/2010/main" val="462817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658DF-422E-1547-85DC-C289651E2373}"/>
              </a:ext>
            </a:extLst>
          </p:cNvPr>
          <p:cNvSpPr>
            <a:spLocks noGrp="1"/>
          </p:cNvSpPr>
          <p:nvPr>
            <p:ph type="title"/>
          </p:nvPr>
        </p:nvSpPr>
        <p:spPr>
          <a:xfrm>
            <a:off x="581192" y="702157"/>
            <a:ext cx="11029616" cy="564784"/>
          </a:xfrm>
        </p:spPr>
        <p:txBody>
          <a:bodyPr/>
          <a:lstStyle/>
          <a:p>
            <a:r>
              <a:rPr lang="en-US" dirty="0"/>
              <a:t>Helpful hints for slide design</a:t>
            </a:r>
          </a:p>
        </p:txBody>
      </p:sp>
      <p:sp>
        <p:nvSpPr>
          <p:cNvPr id="3" name="Content Placeholder 2">
            <a:extLst>
              <a:ext uri="{FF2B5EF4-FFF2-40B4-BE49-F238E27FC236}">
                <a16:creationId xmlns:a16="http://schemas.microsoft.com/office/drawing/2014/main" id="{EFD933AB-38A4-EE4C-940E-EA06E2944757}"/>
              </a:ext>
            </a:extLst>
          </p:cNvPr>
          <p:cNvSpPr>
            <a:spLocks noGrp="1"/>
          </p:cNvSpPr>
          <p:nvPr>
            <p:ph idx="1"/>
          </p:nvPr>
        </p:nvSpPr>
        <p:spPr>
          <a:xfrm>
            <a:off x="504073" y="2313543"/>
            <a:ext cx="7317904" cy="4910598"/>
          </a:xfrm>
        </p:spPr>
        <p:txBody>
          <a:bodyPr>
            <a:normAutofit fontScale="47500" lnSpcReduction="20000"/>
          </a:bodyPr>
          <a:lstStyle/>
          <a:p>
            <a:r>
              <a:rPr lang="en-US" sz="4200" dirty="0"/>
              <a:t>Layout </a:t>
            </a:r>
          </a:p>
          <a:p>
            <a:pPr lvl="1"/>
            <a:r>
              <a:rPr lang="en-US" sz="3800" dirty="0"/>
              <a:t>Choose a template or slide design that fits your topic.</a:t>
            </a:r>
          </a:p>
          <a:p>
            <a:pPr lvl="1"/>
            <a:r>
              <a:rPr lang="en-US" sz="3800" dirty="0"/>
              <a:t>Add a title to each slide after the title slide.</a:t>
            </a:r>
          </a:p>
          <a:p>
            <a:r>
              <a:rPr lang="en-US" sz="4200" dirty="0"/>
              <a:t>Color </a:t>
            </a:r>
          </a:p>
          <a:p>
            <a:pPr lvl="1"/>
            <a:r>
              <a:rPr lang="en-US" sz="3800" dirty="0"/>
              <a:t>Look at your pictures then choose a color scheme that coordinates or choose a color scheme that matches any group symbols or logos.</a:t>
            </a:r>
          </a:p>
          <a:p>
            <a:r>
              <a:rPr lang="en-US" sz="4200" dirty="0"/>
              <a:t>Readability</a:t>
            </a:r>
          </a:p>
          <a:p>
            <a:pPr lvl="1"/>
            <a:r>
              <a:rPr lang="en-US" sz="3800" dirty="0"/>
              <a:t>Use bullet points to separate information. </a:t>
            </a:r>
          </a:p>
          <a:p>
            <a:pPr lvl="1"/>
            <a:r>
              <a:rPr lang="en-US" sz="3800" dirty="0"/>
              <a:t>DO NOT include paragraphs or large sections of text on slide.</a:t>
            </a:r>
          </a:p>
          <a:p>
            <a:pPr lvl="1"/>
            <a:r>
              <a:rPr lang="en-US" sz="3800" dirty="0"/>
              <a:t>Proofread &amp; seek assistance during posted office hours</a:t>
            </a:r>
          </a:p>
          <a:p>
            <a:r>
              <a:rPr lang="en-US" sz="4200" dirty="0"/>
              <a:t>Pictures </a:t>
            </a:r>
          </a:p>
          <a:p>
            <a:pPr lvl="1"/>
            <a:r>
              <a:rPr lang="en-US" sz="3800" dirty="0"/>
              <a:t>Format/edit the pictures you use by adding frames, changing angles, shadows, cropping etc. </a:t>
            </a:r>
          </a:p>
          <a:p>
            <a:pPr lvl="1"/>
            <a:r>
              <a:rPr lang="en-US" sz="3800" dirty="0"/>
              <a:t>Be sure to choose images that ADD something to the presentation</a:t>
            </a:r>
          </a:p>
          <a:p>
            <a:endParaRPr lang="en-US" sz="4500" dirty="0"/>
          </a:p>
          <a:p>
            <a:endParaRPr lang="en-US" dirty="0"/>
          </a:p>
          <a:p>
            <a:endParaRPr lang="en-US" dirty="0"/>
          </a:p>
          <a:p>
            <a:endParaRPr lang="en-US" dirty="0"/>
          </a:p>
        </p:txBody>
      </p:sp>
      <p:sp>
        <p:nvSpPr>
          <p:cNvPr id="4" name="TextBox 3">
            <a:extLst>
              <a:ext uri="{FF2B5EF4-FFF2-40B4-BE49-F238E27FC236}">
                <a16:creationId xmlns:a16="http://schemas.microsoft.com/office/drawing/2014/main" id="{E0330567-0F69-3A49-8C64-F25716610CFB}"/>
              </a:ext>
            </a:extLst>
          </p:cNvPr>
          <p:cNvSpPr txBox="1"/>
          <p:nvPr/>
        </p:nvSpPr>
        <p:spPr>
          <a:xfrm>
            <a:off x="8758410" y="2181339"/>
            <a:ext cx="2852398" cy="3570208"/>
          </a:xfrm>
          <a:prstGeom prst="rect">
            <a:avLst/>
          </a:prstGeom>
          <a:noFill/>
        </p:spPr>
        <p:txBody>
          <a:bodyPr wrap="square" rtlCol="0">
            <a:spAutoFit/>
          </a:bodyPr>
          <a:lstStyle/>
          <a:p>
            <a:r>
              <a:rPr lang="en-US" sz="1600" dirty="0">
                <a:highlight>
                  <a:srgbClr val="FFFF00"/>
                </a:highlight>
              </a:rPr>
              <a:t>Quality of the writing style, use of proper grammar, correct spelling, formatting, and general proofing for errors. Thoughtful slide design for the layout, readability, format, style, color choice, font size, spacing, picture use, and text placement. Upload and submit a copy of your FINAL set of PowerPoint slides via the course website, as instructed. </a:t>
            </a:r>
          </a:p>
          <a:p>
            <a:r>
              <a:rPr lang="en-US" sz="1600" dirty="0">
                <a:highlight>
                  <a:srgbClr val="FFFF00"/>
                </a:highlight>
              </a:rPr>
              <a:t>(15 pts)</a:t>
            </a:r>
          </a:p>
          <a:p>
            <a:endParaRPr lang="en-US" dirty="0"/>
          </a:p>
        </p:txBody>
      </p:sp>
    </p:spTree>
    <p:extLst>
      <p:ext uri="{BB962C8B-B14F-4D97-AF65-F5344CB8AC3E}">
        <p14:creationId xmlns:p14="http://schemas.microsoft.com/office/powerpoint/2010/main" val="1620728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798E696-4BBA-46BE-AD86-F7E300B89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1363"/>
            <a:ext cx="12191999" cy="62566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90B0CA3-C333-4560-9975-E31D1B7B92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1B29F40F-84B6-9D49-824E-95FEF4408647}"/>
              </a:ext>
            </a:extLst>
          </p:cNvPr>
          <p:cNvSpPr>
            <a:spLocks noGrp="1"/>
          </p:cNvSpPr>
          <p:nvPr>
            <p:ph type="title"/>
          </p:nvPr>
        </p:nvSpPr>
        <p:spPr>
          <a:xfrm>
            <a:off x="8369643" y="1037967"/>
            <a:ext cx="3054091" cy="4709131"/>
          </a:xfrm>
        </p:spPr>
        <p:txBody>
          <a:bodyPr anchor="ctr">
            <a:normAutofit/>
          </a:bodyPr>
          <a:lstStyle/>
          <a:p>
            <a:r>
              <a:rPr lang="en-US">
                <a:solidFill>
                  <a:srgbClr val="FFFEFF"/>
                </a:solidFill>
              </a:rPr>
              <a:t>Title slide</a:t>
            </a:r>
          </a:p>
        </p:txBody>
      </p:sp>
      <p:graphicFrame>
        <p:nvGraphicFramePr>
          <p:cNvPr id="5" name="Content Placeholder 2">
            <a:extLst>
              <a:ext uri="{FF2B5EF4-FFF2-40B4-BE49-F238E27FC236}">
                <a16:creationId xmlns:a16="http://schemas.microsoft.com/office/drawing/2014/main" id="{5FA509D9-58E8-406C-9996-A3F6178CD127}"/>
              </a:ext>
            </a:extLst>
          </p:cNvPr>
          <p:cNvGraphicFramePr>
            <a:graphicFrameLocks noGrp="1"/>
          </p:cNvGraphicFramePr>
          <p:nvPr>
            <p:ph idx="1"/>
            <p:extLst>
              <p:ext uri="{D42A27DB-BD31-4B8C-83A1-F6EECF244321}">
                <p14:modId xmlns:p14="http://schemas.microsoft.com/office/powerpoint/2010/main" val="4127125032"/>
              </p:ext>
            </p:extLst>
          </p:nvPr>
        </p:nvGraphicFramePr>
        <p:xfrm>
          <a:off x="486033" y="1037967"/>
          <a:ext cx="7012370" cy="470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E623B778-A160-5A4E-9C44-4E3D9DF879EB}"/>
              </a:ext>
            </a:extLst>
          </p:cNvPr>
          <p:cNvSpPr txBox="1"/>
          <p:nvPr/>
        </p:nvSpPr>
        <p:spPr>
          <a:xfrm>
            <a:off x="236780" y="5335960"/>
            <a:ext cx="7568588" cy="1077218"/>
          </a:xfrm>
          <a:prstGeom prst="rect">
            <a:avLst/>
          </a:prstGeom>
          <a:noFill/>
        </p:spPr>
        <p:txBody>
          <a:bodyPr wrap="square" rtlCol="0">
            <a:spAutoFit/>
          </a:bodyPr>
          <a:lstStyle/>
          <a:p>
            <a:r>
              <a:rPr lang="en-US" sz="1600" dirty="0">
                <a:highlight>
                  <a:srgbClr val="FFFF00"/>
                </a:highlight>
              </a:rPr>
              <a:t>Provides a 10-12 PowerPoint slide presentation, beginning with a title slide with the title of the chosen event on one line, your first and last name on one line, the course name and term on the same line, the date on one line, your course instructor’s first and last name, and a wallet size, headshot photo that clearly features your face. </a:t>
            </a:r>
            <a:r>
              <a:rPr lang="en-US" sz="1600" dirty="0">
                <a:highlight>
                  <a:srgbClr val="FFFF00"/>
                </a:highlight>
                <a:latin typeface="Times New Roman" panose="02020603050405020304" pitchFamily="18" charset="0"/>
                <a:ea typeface="Times New Roman" panose="02020603050405020304" pitchFamily="18" charset="0"/>
              </a:rPr>
              <a:t>(10 pts)</a:t>
            </a:r>
            <a:r>
              <a:rPr lang="en-US" sz="1600" dirty="0">
                <a:highlight>
                  <a:srgbClr val="FFFF00"/>
                </a:highlight>
              </a:rPr>
              <a:t> </a:t>
            </a:r>
          </a:p>
        </p:txBody>
      </p:sp>
    </p:spTree>
    <p:extLst>
      <p:ext uri="{BB962C8B-B14F-4D97-AF65-F5344CB8AC3E}">
        <p14:creationId xmlns:p14="http://schemas.microsoft.com/office/powerpoint/2010/main" val="1981211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75790-DFC9-D747-8146-29BFBAA61A86}"/>
              </a:ext>
            </a:extLst>
          </p:cNvPr>
          <p:cNvSpPr>
            <a:spLocks noGrp="1"/>
          </p:cNvSpPr>
          <p:nvPr>
            <p:ph type="title"/>
          </p:nvPr>
        </p:nvSpPr>
        <p:spPr>
          <a:xfrm>
            <a:off x="581192" y="702156"/>
            <a:ext cx="11029616" cy="497994"/>
          </a:xfrm>
        </p:spPr>
        <p:txBody>
          <a:bodyPr>
            <a:noAutofit/>
          </a:bodyPr>
          <a:lstStyle/>
          <a:p>
            <a:r>
              <a:rPr lang="en-US" dirty="0"/>
              <a:t>Event slide </a:t>
            </a:r>
          </a:p>
        </p:txBody>
      </p:sp>
      <p:sp>
        <p:nvSpPr>
          <p:cNvPr id="3" name="Content Placeholder 2">
            <a:extLst>
              <a:ext uri="{FF2B5EF4-FFF2-40B4-BE49-F238E27FC236}">
                <a16:creationId xmlns:a16="http://schemas.microsoft.com/office/drawing/2014/main" id="{283CDF7F-143D-0948-8B5A-1593C6BA67D5}"/>
              </a:ext>
            </a:extLst>
          </p:cNvPr>
          <p:cNvSpPr>
            <a:spLocks noGrp="1"/>
          </p:cNvSpPr>
          <p:nvPr>
            <p:ph idx="1"/>
          </p:nvPr>
        </p:nvSpPr>
        <p:spPr/>
        <p:txBody>
          <a:bodyPr>
            <a:normAutofit lnSpcReduction="10000"/>
          </a:bodyPr>
          <a:lstStyle/>
          <a:p>
            <a:pPr marL="0" lvl="0" indent="0">
              <a:buNone/>
            </a:pPr>
            <a:r>
              <a:rPr lang="en-US" sz="2400" dirty="0"/>
              <a:t>Provide a concise and bulleted summary of the campus/community event that you attended:</a:t>
            </a:r>
          </a:p>
          <a:p>
            <a:r>
              <a:rPr lang="en-US" sz="2400" dirty="0"/>
              <a:t>Details of what, when, and where the meeting, event, activity occurred</a:t>
            </a:r>
          </a:p>
          <a:p>
            <a:r>
              <a:rPr lang="en-US" sz="2400" dirty="0"/>
              <a:t>Who hosted/sponsored it</a:t>
            </a:r>
          </a:p>
          <a:p>
            <a:r>
              <a:rPr lang="en-US" sz="2400" dirty="0"/>
              <a:t>Identify the main topic being covered at the meeting, event, activity that you attended</a:t>
            </a:r>
          </a:p>
          <a:p>
            <a:r>
              <a:rPr lang="en-US" sz="2400" dirty="0"/>
              <a:t>Describe the attendees/audience in terms of size of group, age, members vs. newcomers</a:t>
            </a:r>
          </a:p>
          <a:p>
            <a:r>
              <a:rPr lang="en-US" sz="2400" dirty="0"/>
              <a:t>Questions asked, etc.</a:t>
            </a:r>
          </a:p>
          <a:p>
            <a:endParaRPr lang="en-US" dirty="0"/>
          </a:p>
        </p:txBody>
      </p:sp>
      <p:sp>
        <p:nvSpPr>
          <p:cNvPr id="4" name="TextBox 3">
            <a:extLst>
              <a:ext uri="{FF2B5EF4-FFF2-40B4-BE49-F238E27FC236}">
                <a16:creationId xmlns:a16="http://schemas.microsoft.com/office/drawing/2014/main" id="{51E56337-42D8-D641-AC35-679BE20B8702}"/>
              </a:ext>
            </a:extLst>
          </p:cNvPr>
          <p:cNvSpPr txBox="1"/>
          <p:nvPr/>
        </p:nvSpPr>
        <p:spPr>
          <a:xfrm>
            <a:off x="1299990" y="5858799"/>
            <a:ext cx="9485523" cy="923330"/>
          </a:xfrm>
          <a:prstGeom prst="rect">
            <a:avLst/>
          </a:prstGeom>
          <a:noFill/>
        </p:spPr>
        <p:txBody>
          <a:bodyPr wrap="square" rtlCol="0">
            <a:spAutoFit/>
          </a:bodyPr>
          <a:lstStyle/>
          <a:p>
            <a:r>
              <a:rPr lang="en-US" dirty="0">
                <a:highlight>
                  <a:srgbClr val="FFFF00"/>
                </a:highlight>
              </a:rPr>
              <a:t>Describe the attendees/audience. What questions were asked? What did you learn or remember most from the campus and/or community event?  (5 pts)</a:t>
            </a:r>
          </a:p>
          <a:p>
            <a:endParaRPr lang="en-US" dirty="0"/>
          </a:p>
        </p:txBody>
      </p:sp>
    </p:spTree>
    <p:extLst>
      <p:ext uri="{BB962C8B-B14F-4D97-AF65-F5344CB8AC3E}">
        <p14:creationId xmlns:p14="http://schemas.microsoft.com/office/powerpoint/2010/main" val="7473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5F28DDD-9641-43BA-944D-79B0687051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rgbClr val="FFF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6775489-E915-F34A-844C-AE8C121ED6DE}"/>
              </a:ext>
            </a:extLst>
          </p:cNvPr>
          <p:cNvSpPr>
            <a:spLocks noGrp="1"/>
          </p:cNvSpPr>
          <p:nvPr>
            <p:ph type="title"/>
          </p:nvPr>
        </p:nvSpPr>
        <p:spPr>
          <a:xfrm>
            <a:off x="746228" y="1037967"/>
            <a:ext cx="3054091" cy="4709131"/>
          </a:xfrm>
        </p:spPr>
        <p:txBody>
          <a:bodyPr anchor="ctr">
            <a:normAutofit/>
          </a:bodyPr>
          <a:lstStyle/>
          <a:p>
            <a:r>
              <a:rPr lang="en-US" dirty="0">
                <a:solidFill>
                  <a:schemeClr val="accent1"/>
                </a:solidFill>
              </a:rPr>
              <a:t>Topic slide &amp; Relevance slide</a:t>
            </a:r>
          </a:p>
        </p:txBody>
      </p:sp>
      <p:sp>
        <p:nvSpPr>
          <p:cNvPr id="11" name="Rectangle 10">
            <a:extLst>
              <a:ext uri="{FF2B5EF4-FFF2-40B4-BE49-F238E27FC236}">
                <a16:creationId xmlns:a16="http://schemas.microsoft.com/office/drawing/2014/main" id="{32AA2954-062E-4B72-A97B-0B066FB156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10CA29A6-E0B1-40CD-ADF7-7B8E932A32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8DD5F866-AD72-475A-B6C6-54E4577D4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C02BAD4C-6EA9-4F10-92D4-A1C8C53DAE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723898"/>
            <a:ext cx="7498616" cy="567690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0EA25BA1-15EA-4E83-AD95-366775415570}"/>
              </a:ext>
            </a:extLst>
          </p:cNvPr>
          <p:cNvGraphicFramePr>
            <a:graphicFrameLocks noGrp="1"/>
          </p:cNvGraphicFramePr>
          <p:nvPr>
            <p:ph idx="1"/>
            <p:extLst>
              <p:ext uri="{D42A27DB-BD31-4B8C-83A1-F6EECF244321}">
                <p14:modId xmlns:p14="http://schemas.microsoft.com/office/powerpoint/2010/main" val="3410132178"/>
              </p:ext>
            </p:extLst>
          </p:nvPr>
        </p:nvGraphicFramePr>
        <p:xfrm>
          <a:off x="4598438" y="1037967"/>
          <a:ext cx="7012370" cy="470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8BCB99C1-D2AC-044F-BADD-8E100F0DDB23}"/>
              </a:ext>
            </a:extLst>
          </p:cNvPr>
          <p:cNvSpPr txBox="1"/>
          <p:nvPr/>
        </p:nvSpPr>
        <p:spPr>
          <a:xfrm>
            <a:off x="661348" y="1272538"/>
            <a:ext cx="3580482" cy="1569660"/>
          </a:xfrm>
          <a:prstGeom prst="rect">
            <a:avLst/>
          </a:prstGeom>
          <a:noFill/>
        </p:spPr>
        <p:txBody>
          <a:bodyPr wrap="square" rtlCol="0">
            <a:spAutoFit/>
          </a:bodyPr>
          <a:lstStyle/>
          <a:p>
            <a:r>
              <a:rPr lang="en-US" sz="1600" dirty="0">
                <a:solidFill>
                  <a:schemeClr val="bg1"/>
                </a:solidFill>
                <a:highlight>
                  <a:srgbClr val="FFFF00"/>
                </a:highlight>
              </a:rPr>
              <a:t>Define and describe how this campus/community meeting, event, activity relates to a specific concept in the course. (10 pts)</a:t>
            </a:r>
          </a:p>
          <a:p>
            <a:endParaRPr lang="en-US" sz="1600" dirty="0">
              <a:solidFill>
                <a:schemeClr val="bg1"/>
              </a:solidFill>
              <a:highlight>
                <a:srgbClr val="FFFF00"/>
              </a:highlight>
            </a:endParaRPr>
          </a:p>
          <a:p>
            <a:endParaRPr lang="en-US" sz="1600" dirty="0">
              <a:solidFill>
                <a:schemeClr val="bg1"/>
              </a:solidFill>
              <a:highlight>
                <a:srgbClr val="FFFF00"/>
              </a:highlight>
            </a:endParaRPr>
          </a:p>
        </p:txBody>
      </p:sp>
      <p:sp>
        <p:nvSpPr>
          <p:cNvPr id="6" name="TextBox 5">
            <a:extLst>
              <a:ext uri="{FF2B5EF4-FFF2-40B4-BE49-F238E27FC236}">
                <a16:creationId xmlns:a16="http://schemas.microsoft.com/office/drawing/2014/main" id="{CE166FB1-E4ED-E54D-B369-92173A821E8A}"/>
              </a:ext>
            </a:extLst>
          </p:cNvPr>
          <p:cNvSpPr txBox="1"/>
          <p:nvPr/>
        </p:nvSpPr>
        <p:spPr>
          <a:xfrm>
            <a:off x="746228" y="4461831"/>
            <a:ext cx="3131709" cy="1354217"/>
          </a:xfrm>
          <a:prstGeom prst="rect">
            <a:avLst/>
          </a:prstGeom>
          <a:noFill/>
        </p:spPr>
        <p:txBody>
          <a:bodyPr wrap="square" rtlCol="0">
            <a:spAutoFit/>
          </a:bodyPr>
          <a:lstStyle/>
          <a:p>
            <a:r>
              <a:rPr lang="en-US" sz="1600" dirty="0">
                <a:solidFill>
                  <a:schemeClr val="bg1"/>
                </a:solidFill>
                <a:highlight>
                  <a:srgbClr val="FFFF00"/>
                </a:highlight>
              </a:rPr>
              <a:t>Explain how this campus/community meeting, event, activity affected your sense of belonging at OU. (10 pts)</a:t>
            </a:r>
          </a:p>
          <a:p>
            <a:endParaRPr lang="en-US" dirty="0"/>
          </a:p>
        </p:txBody>
      </p:sp>
    </p:spTree>
    <p:extLst>
      <p:ext uri="{BB962C8B-B14F-4D97-AF65-F5344CB8AC3E}">
        <p14:creationId xmlns:p14="http://schemas.microsoft.com/office/powerpoint/2010/main" val="2335593580"/>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014310F2-3261-4221-8BE1-03BD4833D5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ight bulb on yellow background with sketched light beams and cord">
            <a:extLst>
              <a:ext uri="{FF2B5EF4-FFF2-40B4-BE49-F238E27FC236}">
                <a16:creationId xmlns:a16="http://schemas.microsoft.com/office/drawing/2014/main" id="{2A85D0FE-36B8-4735-BEDB-D6A5F8928EB9}"/>
              </a:ext>
            </a:extLst>
          </p:cNvPr>
          <p:cNvPicPr>
            <a:picLocks noChangeAspect="1"/>
          </p:cNvPicPr>
          <p:nvPr/>
        </p:nvPicPr>
        <p:blipFill rotWithShape="1">
          <a:blip r:embed="rId2"/>
          <a:srcRect t="16193" r="9091" b="658"/>
          <a:stretch/>
        </p:blipFill>
        <p:spPr>
          <a:xfrm>
            <a:off x="-2500" y="0"/>
            <a:ext cx="12191980" cy="6857990"/>
          </a:xfrm>
          <a:prstGeom prst="rect">
            <a:avLst/>
          </a:prstGeom>
        </p:spPr>
      </p:pic>
      <p:grpSp>
        <p:nvGrpSpPr>
          <p:cNvPr id="20" name="Group 19">
            <a:extLst>
              <a:ext uri="{FF2B5EF4-FFF2-40B4-BE49-F238E27FC236}">
                <a16:creationId xmlns:a16="http://schemas.microsoft.com/office/drawing/2014/main" id="{8A11065F-8617-40E7-AC2B-F98E48C99FA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38067" y="457200"/>
            <a:ext cx="7507083" cy="5935132"/>
            <a:chOff x="438067" y="457200"/>
            <a:chExt cx="7507083" cy="5935132"/>
          </a:xfrm>
        </p:grpSpPr>
        <p:sp>
          <p:nvSpPr>
            <p:cNvPr id="21" name="Rectangle 20">
              <a:extLst>
                <a:ext uri="{FF2B5EF4-FFF2-40B4-BE49-F238E27FC236}">
                  <a16:creationId xmlns:a16="http://schemas.microsoft.com/office/drawing/2014/main" id="{D58BA2E5-C873-4530-B394-51996F6E2A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7" y="618067"/>
              <a:ext cx="7503665" cy="5774265"/>
            </a:xfrm>
            <a:prstGeom prst="rect">
              <a:avLst/>
            </a:prstGeom>
            <a:solidFill>
              <a:schemeClr val="accent1">
                <a:alpha val="97000"/>
              </a:scheme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9D8F77D0-1D04-4C5F-9CBB-0F8353D35E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8"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2">
              <a:extLst>
                <a:ext uri="{FF2B5EF4-FFF2-40B4-BE49-F238E27FC236}">
                  <a16:creationId xmlns:a16="http://schemas.microsoft.com/office/drawing/2014/main" id="{10FFDD02-D586-474F-B2FD-CC4291988F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754D2020-FC8F-4143-8271-659CA845B769}"/>
              </a:ext>
            </a:extLst>
          </p:cNvPr>
          <p:cNvSpPr>
            <a:spLocks noGrp="1"/>
          </p:cNvSpPr>
          <p:nvPr>
            <p:ph type="title"/>
          </p:nvPr>
        </p:nvSpPr>
        <p:spPr>
          <a:xfrm>
            <a:off x="435547" y="306414"/>
            <a:ext cx="7213600" cy="1372177"/>
          </a:xfrm>
        </p:spPr>
        <p:txBody>
          <a:bodyPr anchor="ctr">
            <a:normAutofit/>
          </a:bodyPr>
          <a:lstStyle/>
          <a:p>
            <a:r>
              <a:rPr lang="en-US" dirty="0">
                <a:solidFill>
                  <a:srgbClr val="FFFFFF"/>
                </a:solidFill>
              </a:rPr>
              <a:t>Effectiveness </a:t>
            </a:r>
          </a:p>
        </p:txBody>
      </p:sp>
      <p:sp>
        <p:nvSpPr>
          <p:cNvPr id="3" name="Content Placeholder 2">
            <a:extLst>
              <a:ext uri="{FF2B5EF4-FFF2-40B4-BE49-F238E27FC236}">
                <a16:creationId xmlns:a16="http://schemas.microsoft.com/office/drawing/2014/main" id="{801B04AE-2388-8D41-932A-43A5255B6180}"/>
              </a:ext>
            </a:extLst>
          </p:cNvPr>
          <p:cNvSpPr>
            <a:spLocks noGrp="1"/>
          </p:cNvSpPr>
          <p:nvPr>
            <p:ph idx="1"/>
          </p:nvPr>
        </p:nvSpPr>
        <p:spPr>
          <a:xfrm>
            <a:off x="435547" y="1511295"/>
            <a:ext cx="7216607" cy="3564467"/>
          </a:xfrm>
        </p:spPr>
        <p:txBody>
          <a:bodyPr>
            <a:normAutofit fontScale="92500" lnSpcReduction="20000"/>
          </a:bodyPr>
          <a:lstStyle/>
          <a:p>
            <a:pPr lvl="0"/>
            <a:r>
              <a:rPr lang="en-US" sz="2800" dirty="0">
                <a:solidFill>
                  <a:srgbClr val="FFFFFF"/>
                </a:solidFill>
              </a:rPr>
              <a:t>Prepare slide(s) on aspects of the campus/community meeting…</a:t>
            </a:r>
          </a:p>
          <a:p>
            <a:pPr lvl="4"/>
            <a:r>
              <a:rPr lang="en-US" sz="2400" dirty="0">
                <a:solidFill>
                  <a:srgbClr val="FFFFFF"/>
                </a:solidFill>
              </a:rPr>
              <a:t>What aspects of it did you find ineffective and why?</a:t>
            </a:r>
          </a:p>
          <a:p>
            <a:pPr lvl="4"/>
            <a:r>
              <a:rPr lang="en-US" sz="2400" dirty="0">
                <a:solidFill>
                  <a:srgbClr val="FFFFFF"/>
                </a:solidFill>
              </a:rPr>
              <a:t>What aspects of it did you find effective and why? </a:t>
            </a:r>
          </a:p>
          <a:p>
            <a:pPr lvl="5"/>
            <a:r>
              <a:rPr lang="en-US" sz="2400" dirty="0">
                <a:solidFill>
                  <a:srgbClr val="FFFFFF"/>
                </a:solidFill>
              </a:rPr>
              <a:t>Specifically, does the group create an environment that fosters belonging?</a:t>
            </a:r>
          </a:p>
          <a:p>
            <a:pPr lvl="4"/>
            <a:r>
              <a:rPr lang="en-US" sz="2400" dirty="0">
                <a:solidFill>
                  <a:srgbClr val="FFFFFF"/>
                </a:solidFill>
              </a:rPr>
              <a:t>NOTE: You must include </a:t>
            </a:r>
            <a:r>
              <a:rPr lang="en-US" sz="2400" b="1" u="sng" dirty="0">
                <a:solidFill>
                  <a:srgbClr val="FFFFFF"/>
                </a:solidFill>
              </a:rPr>
              <a:t>both</a:t>
            </a:r>
            <a:r>
              <a:rPr lang="en-US" sz="2400" dirty="0">
                <a:solidFill>
                  <a:srgbClr val="FFFFFF"/>
                </a:solidFill>
              </a:rPr>
              <a:t> the effective and ineffective aspects.</a:t>
            </a:r>
          </a:p>
          <a:p>
            <a:endParaRPr lang="en-US" dirty="0">
              <a:solidFill>
                <a:srgbClr val="FFFFFF"/>
              </a:solidFill>
            </a:endParaRPr>
          </a:p>
        </p:txBody>
      </p:sp>
      <p:sp>
        <p:nvSpPr>
          <p:cNvPr id="4" name="TextBox 3">
            <a:extLst>
              <a:ext uri="{FF2B5EF4-FFF2-40B4-BE49-F238E27FC236}">
                <a16:creationId xmlns:a16="http://schemas.microsoft.com/office/drawing/2014/main" id="{A7629071-6E4F-D542-A784-1804973E0730}"/>
              </a:ext>
            </a:extLst>
          </p:cNvPr>
          <p:cNvSpPr txBox="1"/>
          <p:nvPr/>
        </p:nvSpPr>
        <p:spPr>
          <a:xfrm>
            <a:off x="914400" y="5075762"/>
            <a:ext cx="6389783" cy="1477328"/>
          </a:xfrm>
          <a:prstGeom prst="rect">
            <a:avLst/>
          </a:prstGeom>
          <a:noFill/>
        </p:spPr>
        <p:txBody>
          <a:bodyPr wrap="square" rtlCol="0">
            <a:spAutoFit/>
          </a:bodyPr>
          <a:lstStyle/>
          <a:p>
            <a:r>
              <a:rPr lang="en-US" dirty="0">
                <a:solidFill>
                  <a:schemeClr val="bg1"/>
                </a:solidFill>
                <a:highlight>
                  <a:srgbClr val="FFFF00"/>
                </a:highlight>
              </a:rPr>
              <a:t>Thoughtful explanation of what aspects of the campus and/or community event’s program were particularly effective and why? Plus, which aspects of the campus event’s program were ineffective and why? (10 pts)</a:t>
            </a:r>
          </a:p>
          <a:p>
            <a:endParaRPr lang="en-US" dirty="0"/>
          </a:p>
        </p:txBody>
      </p:sp>
    </p:spTree>
    <p:extLst>
      <p:ext uri="{BB962C8B-B14F-4D97-AF65-F5344CB8AC3E}">
        <p14:creationId xmlns:p14="http://schemas.microsoft.com/office/powerpoint/2010/main" val="3049822767"/>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Dividend">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{8047FDAF-84AE-D04F-92CA-7C2CB0A4E155}tf10001123</Template>
  <TotalTime>111</TotalTime>
  <Words>985</Words>
  <Application>Microsoft Macintosh PowerPoint</Application>
  <PresentationFormat>Widescreen</PresentationFormat>
  <Paragraphs>83</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Book Antiqua</vt:lpstr>
      <vt:lpstr>Gill Sans MT</vt:lpstr>
      <vt:lpstr>Times New Roman</vt:lpstr>
      <vt:lpstr>Wingdings 2</vt:lpstr>
      <vt:lpstr>Dividend</vt:lpstr>
      <vt:lpstr>Student Presentation Assignment: Gateway to Grassroot Groups</vt:lpstr>
      <vt:lpstr>Getting started </vt:lpstr>
      <vt:lpstr>Slide Design </vt:lpstr>
      <vt:lpstr>      Slide Design Continued      </vt:lpstr>
      <vt:lpstr>Helpful hints for slide design</vt:lpstr>
      <vt:lpstr>Title slide</vt:lpstr>
      <vt:lpstr>Event slide </vt:lpstr>
      <vt:lpstr>Topic slide &amp; Relevance slide</vt:lpstr>
      <vt:lpstr>Effectiveness </vt:lpstr>
      <vt:lpstr>Conclusion slides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Presentation Assignment: Gateway to Grassroot Groups</dc:title>
  <dc:creator>Roden, Kathryne</dc:creator>
  <cp:lastModifiedBy>Roden, Kathryne</cp:lastModifiedBy>
  <cp:revision>14</cp:revision>
  <dcterms:created xsi:type="dcterms:W3CDTF">2021-09-09T14:55:05Z</dcterms:created>
  <dcterms:modified xsi:type="dcterms:W3CDTF">2021-09-09T17:13:18Z</dcterms:modified>
</cp:coreProperties>
</file>