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493" r:id="rId3"/>
    <p:sldId id="503" r:id="rId4"/>
    <p:sldId id="504" r:id="rId5"/>
    <p:sldId id="505" r:id="rId6"/>
    <p:sldId id="272" r:id="rId7"/>
    <p:sldId id="257" r:id="rId8"/>
    <p:sldId id="259" r:id="rId9"/>
    <p:sldId id="260" r:id="rId10"/>
    <p:sldId id="261" r:id="rId11"/>
    <p:sldId id="262" r:id="rId12"/>
    <p:sldId id="263" r:id="rId13"/>
    <p:sldId id="264" r:id="rId14"/>
    <p:sldId id="265" r:id="rId15"/>
    <p:sldId id="266" r:id="rId16"/>
    <p:sldId id="267" r:id="rId17"/>
    <p:sldId id="269" r:id="rId18"/>
    <p:sldId id="268" r:id="rId19"/>
    <p:sldId id="270" r:id="rId20"/>
    <p:sldId id="258" r:id="rId21"/>
    <p:sldId id="4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2" d="100"/>
          <a:sy n="112" d="100"/>
        </p:scale>
        <p:origin x="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67904-1184-41DD-AA5D-358CB2735FB8}" type="doc">
      <dgm:prSet loTypeId="urn:microsoft.com/office/officeart/2005/8/layout/vList5" loCatId="list" qsTypeId="urn:microsoft.com/office/officeart/2005/8/quickstyle/simple1" qsCatId="simple" csTypeId="urn:microsoft.com/office/officeart/2005/8/colors/accent4_2" csCatId="accent4"/>
      <dgm:spPr/>
      <dgm:t>
        <a:bodyPr/>
        <a:lstStyle/>
        <a:p>
          <a:endParaRPr lang="en-US"/>
        </a:p>
      </dgm:t>
    </dgm:pt>
    <dgm:pt modelId="{F175379B-24DA-4A85-B976-A122807794CC}">
      <dgm:prSet/>
      <dgm:spPr/>
      <dgm:t>
        <a:bodyPr/>
        <a:lstStyle/>
        <a:p>
          <a:r>
            <a:rPr lang="en-US"/>
            <a:t>Belonging </a:t>
          </a:r>
        </a:p>
      </dgm:t>
    </dgm:pt>
    <dgm:pt modelId="{F5B551D4-2D25-435F-BABC-1197688C8602}" type="parTrans" cxnId="{9142C791-0886-4202-92C1-0DB3FA3CD244}">
      <dgm:prSet/>
      <dgm:spPr/>
      <dgm:t>
        <a:bodyPr/>
        <a:lstStyle/>
        <a:p>
          <a:endParaRPr lang="en-US"/>
        </a:p>
      </dgm:t>
    </dgm:pt>
    <dgm:pt modelId="{0B048944-92A9-4DF3-A324-DDBEC2D58BB4}" type="sibTrans" cxnId="{9142C791-0886-4202-92C1-0DB3FA3CD244}">
      <dgm:prSet/>
      <dgm:spPr/>
      <dgm:t>
        <a:bodyPr/>
        <a:lstStyle/>
        <a:p>
          <a:endParaRPr lang="en-US"/>
        </a:p>
      </dgm:t>
    </dgm:pt>
    <dgm:pt modelId="{DFC8D4AC-1875-400D-9267-437AA6EB1DAC}">
      <dgm:prSet/>
      <dgm:spPr/>
      <dgm:t>
        <a:bodyPr/>
        <a:lstStyle/>
        <a:p>
          <a:r>
            <a:rPr lang="en-US"/>
            <a:t>Acceptance</a:t>
          </a:r>
        </a:p>
      </dgm:t>
    </dgm:pt>
    <dgm:pt modelId="{3B5BF9FC-44A9-4571-A7B8-D62FF5B63F2A}" type="parTrans" cxnId="{659560F0-73AF-408C-B2C7-23E38A039C89}">
      <dgm:prSet/>
      <dgm:spPr/>
      <dgm:t>
        <a:bodyPr/>
        <a:lstStyle/>
        <a:p>
          <a:endParaRPr lang="en-US"/>
        </a:p>
      </dgm:t>
    </dgm:pt>
    <dgm:pt modelId="{2E7BEAF9-D976-490F-A90A-83EDAEC6E804}" type="sibTrans" cxnId="{659560F0-73AF-408C-B2C7-23E38A039C89}">
      <dgm:prSet/>
      <dgm:spPr/>
      <dgm:t>
        <a:bodyPr/>
        <a:lstStyle/>
        <a:p>
          <a:endParaRPr lang="en-US"/>
        </a:p>
      </dgm:t>
    </dgm:pt>
    <dgm:pt modelId="{5CD57FFF-7F55-4810-BEAC-BDF128721D8D}">
      <dgm:prSet/>
      <dgm:spPr/>
      <dgm:t>
        <a:bodyPr/>
        <a:lstStyle/>
        <a:p>
          <a:r>
            <a:rPr lang="en-US"/>
            <a:t>Values</a:t>
          </a:r>
        </a:p>
      </dgm:t>
    </dgm:pt>
    <dgm:pt modelId="{FA8E7A31-E87B-4267-89A4-3D796D74A845}" type="parTrans" cxnId="{61DE5042-E469-4D81-86F6-73AA067D107A}">
      <dgm:prSet/>
      <dgm:spPr/>
      <dgm:t>
        <a:bodyPr/>
        <a:lstStyle/>
        <a:p>
          <a:endParaRPr lang="en-US"/>
        </a:p>
      </dgm:t>
    </dgm:pt>
    <dgm:pt modelId="{54D2237E-6221-428F-A414-E2523AB9DFB9}" type="sibTrans" cxnId="{61DE5042-E469-4D81-86F6-73AA067D107A}">
      <dgm:prSet/>
      <dgm:spPr/>
      <dgm:t>
        <a:bodyPr/>
        <a:lstStyle/>
        <a:p>
          <a:endParaRPr lang="en-US"/>
        </a:p>
      </dgm:t>
    </dgm:pt>
    <dgm:pt modelId="{DBA8773E-3987-4077-A8D9-5B7F496D726E}">
      <dgm:prSet/>
      <dgm:spPr/>
      <dgm:t>
        <a:bodyPr/>
        <a:lstStyle/>
        <a:p>
          <a:r>
            <a:rPr lang="en-US"/>
            <a:t>Self-compassion</a:t>
          </a:r>
        </a:p>
      </dgm:t>
    </dgm:pt>
    <dgm:pt modelId="{A0BD3F60-36C8-48AC-B541-F106C35DF603}" type="parTrans" cxnId="{0AE22182-AA49-4BF3-AE37-B732F2ECAA67}">
      <dgm:prSet/>
      <dgm:spPr/>
      <dgm:t>
        <a:bodyPr/>
        <a:lstStyle/>
        <a:p>
          <a:endParaRPr lang="en-US"/>
        </a:p>
      </dgm:t>
    </dgm:pt>
    <dgm:pt modelId="{4161F0DF-780D-4B1D-901F-9F30D145BB7C}" type="sibTrans" cxnId="{0AE22182-AA49-4BF3-AE37-B732F2ECAA67}">
      <dgm:prSet/>
      <dgm:spPr/>
      <dgm:t>
        <a:bodyPr/>
        <a:lstStyle/>
        <a:p>
          <a:endParaRPr lang="en-US"/>
        </a:p>
      </dgm:t>
    </dgm:pt>
    <dgm:pt modelId="{4D71BEFA-0495-8A4F-A96D-B82A751A9F9E}" type="pres">
      <dgm:prSet presAssocID="{12167904-1184-41DD-AA5D-358CB2735FB8}" presName="Name0" presStyleCnt="0">
        <dgm:presLayoutVars>
          <dgm:dir/>
          <dgm:animLvl val="lvl"/>
          <dgm:resizeHandles val="exact"/>
        </dgm:presLayoutVars>
      </dgm:prSet>
      <dgm:spPr/>
    </dgm:pt>
    <dgm:pt modelId="{1288D7B1-7DC9-FC46-BA50-F7DA79EC93F3}" type="pres">
      <dgm:prSet presAssocID="{F175379B-24DA-4A85-B976-A122807794CC}" presName="linNode" presStyleCnt="0"/>
      <dgm:spPr/>
    </dgm:pt>
    <dgm:pt modelId="{9C897803-3779-814E-89D8-655C4EE6ABEC}" type="pres">
      <dgm:prSet presAssocID="{F175379B-24DA-4A85-B976-A122807794CC}" presName="parentText" presStyleLbl="node1" presStyleIdx="0" presStyleCnt="4">
        <dgm:presLayoutVars>
          <dgm:chMax val="1"/>
          <dgm:bulletEnabled val="1"/>
        </dgm:presLayoutVars>
      </dgm:prSet>
      <dgm:spPr/>
    </dgm:pt>
    <dgm:pt modelId="{CE6AF8C1-A492-7A40-9F9F-032AB1E124EE}" type="pres">
      <dgm:prSet presAssocID="{0B048944-92A9-4DF3-A324-DDBEC2D58BB4}" presName="sp" presStyleCnt="0"/>
      <dgm:spPr/>
    </dgm:pt>
    <dgm:pt modelId="{312ABF0D-D749-FA45-BD9C-714BAF394E6A}" type="pres">
      <dgm:prSet presAssocID="{DFC8D4AC-1875-400D-9267-437AA6EB1DAC}" presName="linNode" presStyleCnt="0"/>
      <dgm:spPr/>
    </dgm:pt>
    <dgm:pt modelId="{3D600B6E-44A3-DA4C-AB20-B7E8253A3CF5}" type="pres">
      <dgm:prSet presAssocID="{DFC8D4AC-1875-400D-9267-437AA6EB1DAC}" presName="parentText" presStyleLbl="node1" presStyleIdx="1" presStyleCnt="4">
        <dgm:presLayoutVars>
          <dgm:chMax val="1"/>
          <dgm:bulletEnabled val="1"/>
        </dgm:presLayoutVars>
      </dgm:prSet>
      <dgm:spPr/>
    </dgm:pt>
    <dgm:pt modelId="{0C636E60-726B-C94A-8302-15EDDAA2CF99}" type="pres">
      <dgm:prSet presAssocID="{2E7BEAF9-D976-490F-A90A-83EDAEC6E804}" presName="sp" presStyleCnt="0"/>
      <dgm:spPr/>
    </dgm:pt>
    <dgm:pt modelId="{C4EDE57C-C6ED-5941-961D-9CA04AE8BC0A}" type="pres">
      <dgm:prSet presAssocID="{5CD57FFF-7F55-4810-BEAC-BDF128721D8D}" presName="linNode" presStyleCnt="0"/>
      <dgm:spPr/>
    </dgm:pt>
    <dgm:pt modelId="{8E410AB1-6492-2640-85EA-7483C8C87DEA}" type="pres">
      <dgm:prSet presAssocID="{5CD57FFF-7F55-4810-BEAC-BDF128721D8D}" presName="parentText" presStyleLbl="node1" presStyleIdx="2" presStyleCnt="4">
        <dgm:presLayoutVars>
          <dgm:chMax val="1"/>
          <dgm:bulletEnabled val="1"/>
        </dgm:presLayoutVars>
      </dgm:prSet>
      <dgm:spPr/>
    </dgm:pt>
    <dgm:pt modelId="{4D2EE47F-FE87-0F4F-A803-720435ADE14D}" type="pres">
      <dgm:prSet presAssocID="{54D2237E-6221-428F-A414-E2523AB9DFB9}" presName="sp" presStyleCnt="0"/>
      <dgm:spPr/>
    </dgm:pt>
    <dgm:pt modelId="{22BC6BE6-469B-3C4E-9A04-6BCEEF484CE8}" type="pres">
      <dgm:prSet presAssocID="{DBA8773E-3987-4077-A8D9-5B7F496D726E}" presName="linNode" presStyleCnt="0"/>
      <dgm:spPr/>
    </dgm:pt>
    <dgm:pt modelId="{EC6BFFAF-D540-0443-8454-B994B31B5917}" type="pres">
      <dgm:prSet presAssocID="{DBA8773E-3987-4077-A8D9-5B7F496D726E}" presName="parentText" presStyleLbl="node1" presStyleIdx="3" presStyleCnt="4">
        <dgm:presLayoutVars>
          <dgm:chMax val="1"/>
          <dgm:bulletEnabled val="1"/>
        </dgm:presLayoutVars>
      </dgm:prSet>
      <dgm:spPr/>
    </dgm:pt>
  </dgm:ptLst>
  <dgm:cxnLst>
    <dgm:cxn modelId="{F3391C07-3BF6-D44B-98D7-5A6529B0A1DB}" type="presOf" srcId="{DFC8D4AC-1875-400D-9267-437AA6EB1DAC}" destId="{3D600B6E-44A3-DA4C-AB20-B7E8253A3CF5}" srcOrd="0" destOrd="0" presId="urn:microsoft.com/office/officeart/2005/8/layout/vList5"/>
    <dgm:cxn modelId="{61DE5042-E469-4D81-86F6-73AA067D107A}" srcId="{12167904-1184-41DD-AA5D-358CB2735FB8}" destId="{5CD57FFF-7F55-4810-BEAC-BDF128721D8D}" srcOrd="2" destOrd="0" parTransId="{FA8E7A31-E87B-4267-89A4-3D796D74A845}" sibTransId="{54D2237E-6221-428F-A414-E2523AB9DFB9}"/>
    <dgm:cxn modelId="{88AC4749-96E1-7D4F-A3EC-B27EB7CDAE18}" type="presOf" srcId="{12167904-1184-41DD-AA5D-358CB2735FB8}" destId="{4D71BEFA-0495-8A4F-A96D-B82A751A9F9E}" srcOrd="0" destOrd="0" presId="urn:microsoft.com/office/officeart/2005/8/layout/vList5"/>
    <dgm:cxn modelId="{0AE22182-AA49-4BF3-AE37-B732F2ECAA67}" srcId="{12167904-1184-41DD-AA5D-358CB2735FB8}" destId="{DBA8773E-3987-4077-A8D9-5B7F496D726E}" srcOrd="3" destOrd="0" parTransId="{A0BD3F60-36C8-48AC-B541-F106C35DF603}" sibTransId="{4161F0DF-780D-4B1D-901F-9F30D145BB7C}"/>
    <dgm:cxn modelId="{9A4CE582-4AE8-074B-B8B6-C42D9BA4EA6D}" type="presOf" srcId="{F175379B-24DA-4A85-B976-A122807794CC}" destId="{9C897803-3779-814E-89D8-655C4EE6ABEC}" srcOrd="0" destOrd="0" presId="urn:microsoft.com/office/officeart/2005/8/layout/vList5"/>
    <dgm:cxn modelId="{9142C791-0886-4202-92C1-0DB3FA3CD244}" srcId="{12167904-1184-41DD-AA5D-358CB2735FB8}" destId="{F175379B-24DA-4A85-B976-A122807794CC}" srcOrd="0" destOrd="0" parTransId="{F5B551D4-2D25-435F-BABC-1197688C8602}" sibTransId="{0B048944-92A9-4DF3-A324-DDBEC2D58BB4}"/>
    <dgm:cxn modelId="{F3116BDD-A738-0943-B1D6-5162974AC310}" type="presOf" srcId="{5CD57FFF-7F55-4810-BEAC-BDF128721D8D}" destId="{8E410AB1-6492-2640-85EA-7483C8C87DEA}" srcOrd="0" destOrd="0" presId="urn:microsoft.com/office/officeart/2005/8/layout/vList5"/>
    <dgm:cxn modelId="{11224EE4-9858-CC43-A175-E563E118826D}" type="presOf" srcId="{DBA8773E-3987-4077-A8D9-5B7F496D726E}" destId="{EC6BFFAF-D540-0443-8454-B994B31B5917}" srcOrd="0" destOrd="0" presId="urn:microsoft.com/office/officeart/2005/8/layout/vList5"/>
    <dgm:cxn modelId="{659560F0-73AF-408C-B2C7-23E38A039C89}" srcId="{12167904-1184-41DD-AA5D-358CB2735FB8}" destId="{DFC8D4AC-1875-400D-9267-437AA6EB1DAC}" srcOrd="1" destOrd="0" parTransId="{3B5BF9FC-44A9-4571-A7B8-D62FF5B63F2A}" sibTransId="{2E7BEAF9-D976-490F-A90A-83EDAEC6E804}"/>
    <dgm:cxn modelId="{F21FB56B-5C62-2E4F-A045-A238F94136BB}" type="presParOf" srcId="{4D71BEFA-0495-8A4F-A96D-B82A751A9F9E}" destId="{1288D7B1-7DC9-FC46-BA50-F7DA79EC93F3}" srcOrd="0" destOrd="0" presId="urn:microsoft.com/office/officeart/2005/8/layout/vList5"/>
    <dgm:cxn modelId="{50070242-607F-834D-B5C5-99926EB2454F}" type="presParOf" srcId="{1288D7B1-7DC9-FC46-BA50-F7DA79EC93F3}" destId="{9C897803-3779-814E-89D8-655C4EE6ABEC}" srcOrd="0" destOrd="0" presId="urn:microsoft.com/office/officeart/2005/8/layout/vList5"/>
    <dgm:cxn modelId="{5CB40603-2403-204E-8684-BA4BE6DF066A}" type="presParOf" srcId="{4D71BEFA-0495-8A4F-A96D-B82A751A9F9E}" destId="{CE6AF8C1-A492-7A40-9F9F-032AB1E124EE}" srcOrd="1" destOrd="0" presId="urn:microsoft.com/office/officeart/2005/8/layout/vList5"/>
    <dgm:cxn modelId="{A282238A-94C1-CA41-82A2-69F0A9C037FB}" type="presParOf" srcId="{4D71BEFA-0495-8A4F-A96D-B82A751A9F9E}" destId="{312ABF0D-D749-FA45-BD9C-714BAF394E6A}" srcOrd="2" destOrd="0" presId="urn:microsoft.com/office/officeart/2005/8/layout/vList5"/>
    <dgm:cxn modelId="{4DA5BDB9-79E6-E84A-A270-4FF8CB12C8CF}" type="presParOf" srcId="{312ABF0D-D749-FA45-BD9C-714BAF394E6A}" destId="{3D600B6E-44A3-DA4C-AB20-B7E8253A3CF5}" srcOrd="0" destOrd="0" presId="urn:microsoft.com/office/officeart/2005/8/layout/vList5"/>
    <dgm:cxn modelId="{27CA9941-2274-574B-AC5B-38967C853F26}" type="presParOf" srcId="{4D71BEFA-0495-8A4F-A96D-B82A751A9F9E}" destId="{0C636E60-726B-C94A-8302-15EDDAA2CF99}" srcOrd="3" destOrd="0" presId="urn:microsoft.com/office/officeart/2005/8/layout/vList5"/>
    <dgm:cxn modelId="{3EB30B0D-A078-174D-8DAD-C144B5EE0B38}" type="presParOf" srcId="{4D71BEFA-0495-8A4F-A96D-B82A751A9F9E}" destId="{C4EDE57C-C6ED-5941-961D-9CA04AE8BC0A}" srcOrd="4" destOrd="0" presId="urn:microsoft.com/office/officeart/2005/8/layout/vList5"/>
    <dgm:cxn modelId="{1F37D2A1-2BFD-944D-99EA-FAE40B128A56}" type="presParOf" srcId="{C4EDE57C-C6ED-5941-961D-9CA04AE8BC0A}" destId="{8E410AB1-6492-2640-85EA-7483C8C87DEA}" srcOrd="0" destOrd="0" presId="urn:microsoft.com/office/officeart/2005/8/layout/vList5"/>
    <dgm:cxn modelId="{0264EE48-1268-F44D-A83C-608B9AD8FB87}" type="presParOf" srcId="{4D71BEFA-0495-8A4F-A96D-B82A751A9F9E}" destId="{4D2EE47F-FE87-0F4F-A803-720435ADE14D}" srcOrd="5" destOrd="0" presId="urn:microsoft.com/office/officeart/2005/8/layout/vList5"/>
    <dgm:cxn modelId="{57E0B923-0E5F-4E47-9589-824C6C680D38}" type="presParOf" srcId="{4D71BEFA-0495-8A4F-A96D-B82A751A9F9E}" destId="{22BC6BE6-469B-3C4E-9A04-6BCEEF484CE8}" srcOrd="6" destOrd="0" presId="urn:microsoft.com/office/officeart/2005/8/layout/vList5"/>
    <dgm:cxn modelId="{D0D27DC0-893A-264E-9CF5-EA4487841A27}" type="presParOf" srcId="{22BC6BE6-469B-3C4E-9A04-6BCEEF484CE8}" destId="{EC6BFFAF-D540-0443-8454-B994B31B591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B11DB-523E-4EBE-8C5D-3EA1017D15F4}" type="doc">
      <dgm:prSet loTypeId="urn:microsoft.com/office/officeart/2016/7/layout/LinearBlockProcessNumbered" loCatId="process" qsTypeId="urn:microsoft.com/office/officeart/2005/8/quickstyle/simple1" qsCatId="simple" csTypeId="urn:microsoft.com/office/officeart/2005/8/colors/colorful4" csCatId="colorful"/>
      <dgm:spPr/>
      <dgm:t>
        <a:bodyPr/>
        <a:lstStyle/>
        <a:p>
          <a:endParaRPr lang="en-US"/>
        </a:p>
      </dgm:t>
    </dgm:pt>
    <dgm:pt modelId="{6EEB32E4-B2D7-41C4-BD68-68F953BBD844}">
      <dgm:prSet/>
      <dgm:spPr/>
      <dgm:t>
        <a:bodyPr/>
        <a:lstStyle/>
        <a:p>
          <a:r>
            <a:rPr lang="en-US"/>
            <a:t>Explore what belonging means.</a:t>
          </a:r>
        </a:p>
      </dgm:t>
    </dgm:pt>
    <dgm:pt modelId="{5A20724A-6300-46A2-BB81-95CF22A3FC81}" type="parTrans" cxnId="{B172AF14-F6B3-4723-977C-7A71523766D0}">
      <dgm:prSet/>
      <dgm:spPr/>
      <dgm:t>
        <a:bodyPr/>
        <a:lstStyle/>
        <a:p>
          <a:endParaRPr lang="en-US"/>
        </a:p>
      </dgm:t>
    </dgm:pt>
    <dgm:pt modelId="{E63081E9-EB51-49B5-83D5-15808252E1A8}" type="sibTrans" cxnId="{B172AF14-F6B3-4723-977C-7A71523766D0}">
      <dgm:prSet phldrT="01" phldr="0"/>
      <dgm:spPr/>
      <dgm:t>
        <a:bodyPr/>
        <a:lstStyle/>
        <a:p>
          <a:r>
            <a:rPr lang="en-US"/>
            <a:t>01</a:t>
          </a:r>
        </a:p>
      </dgm:t>
    </dgm:pt>
    <dgm:pt modelId="{787A86B5-B21A-4814-8CA7-D0DA860733C7}">
      <dgm:prSet/>
      <dgm:spPr/>
      <dgm:t>
        <a:bodyPr/>
        <a:lstStyle/>
        <a:p>
          <a:r>
            <a:rPr lang="en-US"/>
            <a:t>Explore why belonging plays such an important part of our lives. </a:t>
          </a:r>
        </a:p>
      </dgm:t>
    </dgm:pt>
    <dgm:pt modelId="{3FF6849F-22DE-4259-BC12-EF37D917DD38}" type="parTrans" cxnId="{05BD124D-53F1-40CF-9DA3-A7AF4FE1B287}">
      <dgm:prSet/>
      <dgm:spPr/>
      <dgm:t>
        <a:bodyPr/>
        <a:lstStyle/>
        <a:p>
          <a:endParaRPr lang="en-US"/>
        </a:p>
      </dgm:t>
    </dgm:pt>
    <dgm:pt modelId="{641D37C2-8807-4A79-815D-B7C1F5F521B3}" type="sibTrans" cxnId="{05BD124D-53F1-40CF-9DA3-A7AF4FE1B287}">
      <dgm:prSet phldrT="02" phldr="0"/>
      <dgm:spPr/>
      <dgm:t>
        <a:bodyPr/>
        <a:lstStyle/>
        <a:p>
          <a:r>
            <a:rPr lang="en-US"/>
            <a:t>02</a:t>
          </a:r>
        </a:p>
      </dgm:t>
    </dgm:pt>
    <dgm:pt modelId="{A93BE81C-CF46-40DD-AAAD-5BD2F0103F98}">
      <dgm:prSet/>
      <dgm:spPr/>
      <dgm:t>
        <a:bodyPr/>
        <a:lstStyle/>
        <a:p>
          <a:r>
            <a:rPr lang="en-US"/>
            <a:t>Examine ways to foster a sense of belonging in our self.</a:t>
          </a:r>
        </a:p>
      </dgm:t>
    </dgm:pt>
    <dgm:pt modelId="{87F6E193-BD4D-4C69-8BAA-1D2742E55F7E}" type="parTrans" cxnId="{A1900087-23E5-4CA9-8167-B683A5476F6A}">
      <dgm:prSet/>
      <dgm:spPr/>
      <dgm:t>
        <a:bodyPr/>
        <a:lstStyle/>
        <a:p>
          <a:endParaRPr lang="en-US"/>
        </a:p>
      </dgm:t>
    </dgm:pt>
    <dgm:pt modelId="{CFF2746C-0421-4EA1-89F0-42FC2847B3B6}" type="sibTrans" cxnId="{A1900087-23E5-4CA9-8167-B683A5476F6A}">
      <dgm:prSet phldrT="03" phldr="0"/>
      <dgm:spPr/>
      <dgm:t>
        <a:bodyPr/>
        <a:lstStyle/>
        <a:p>
          <a:r>
            <a:rPr lang="en-US"/>
            <a:t>03</a:t>
          </a:r>
        </a:p>
      </dgm:t>
    </dgm:pt>
    <dgm:pt modelId="{6024176E-8CDC-1149-9EEB-1DDE48D314B5}" type="pres">
      <dgm:prSet presAssocID="{F05B11DB-523E-4EBE-8C5D-3EA1017D15F4}" presName="Name0" presStyleCnt="0">
        <dgm:presLayoutVars>
          <dgm:animLvl val="lvl"/>
          <dgm:resizeHandles val="exact"/>
        </dgm:presLayoutVars>
      </dgm:prSet>
      <dgm:spPr/>
    </dgm:pt>
    <dgm:pt modelId="{CE67F05E-EB21-134B-AD0E-5B52F528DE47}" type="pres">
      <dgm:prSet presAssocID="{6EEB32E4-B2D7-41C4-BD68-68F953BBD844}" presName="compositeNode" presStyleCnt="0">
        <dgm:presLayoutVars>
          <dgm:bulletEnabled val="1"/>
        </dgm:presLayoutVars>
      </dgm:prSet>
      <dgm:spPr/>
    </dgm:pt>
    <dgm:pt modelId="{59CE1C78-57DE-5F42-A105-7AB662A160F2}" type="pres">
      <dgm:prSet presAssocID="{6EEB32E4-B2D7-41C4-BD68-68F953BBD844}" presName="bgRect" presStyleLbl="alignNode1" presStyleIdx="0" presStyleCnt="3"/>
      <dgm:spPr/>
    </dgm:pt>
    <dgm:pt modelId="{C79ABA4C-A893-004E-B10E-F106BD391340}" type="pres">
      <dgm:prSet presAssocID="{E63081E9-EB51-49B5-83D5-15808252E1A8}" presName="sibTransNodeRect" presStyleLbl="alignNode1" presStyleIdx="0" presStyleCnt="3">
        <dgm:presLayoutVars>
          <dgm:chMax val="0"/>
          <dgm:bulletEnabled val="1"/>
        </dgm:presLayoutVars>
      </dgm:prSet>
      <dgm:spPr/>
    </dgm:pt>
    <dgm:pt modelId="{8A1B746A-61A4-B144-8F57-FA15B205614F}" type="pres">
      <dgm:prSet presAssocID="{6EEB32E4-B2D7-41C4-BD68-68F953BBD844}" presName="nodeRect" presStyleLbl="alignNode1" presStyleIdx="0" presStyleCnt="3">
        <dgm:presLayoutVars>
          <dgm:bulletEnabled val="1"/>
        </dgm:presLayoutVars>
      </dgm:prSet>
      <dgm:spPr/>
    </dgm:pt>
    <dgm:pt modelId="{E4AEEB4E-2B9F-0442-B4C6-4D70BEFF5368}" type="pres">
      <dgm:prSet presAssocID="{E63081E9-EB51-49B5-83D5-15808252E1A8}" presName="sibTrans" presStyleCnt="0"/>
      <dgm:spPr/>
    </dgm:pt>
    <dgm:pt modelId="{B798201B-9F80-8C4A-86E1-22C5B1E05602}" type="pres">
      <dgm:prSet presAssocID="{787A86B5-B21A-4814-8CA7-D0DA860733C7}" presName="compositeNode" presStyleCnt="0">
        <dgm:presLayoutVars>
          <dgm:bulletEnabled val="1"/>
        </dgm:presLayoutVars>
      </dgm:prSet>
      <dgm:spPr/>
    </dgm:pt>
    <dgm:pt modelId="{F3DA6FCA-F1FF-FB4E-93D2-45610F0B8ADD}" type="pres">
      <dgm:prSet presAssocID="{787A86B5-B21A-4814-8CA7-D0DA860733C7}" presName="bgRect" presStyleLbl="alignNode1" presStyleIdx="1" presStyleCnt="3"/>
      <dgm:spPr/>
    </dgm:pt>
    <dgm:pt modelId="{7E58132D-3B5C-DA4A-9726-076752D58C9D}" type="pres">
      <dgm:prSet presAssocID="{641D37C2-8807-4A79-815D-B7C1F5F521B3}" presName="sibTransNodeRect" presStyleLbl="alignNode1" presStyleIdx="1" presStyleCnt="3">
        <dgm:presLayoutVars>
          <dgm:chMax val="0"/>
          <dgm:bulletEnabled val="1"/>
        </dgm:presLayoutVars>
      </dgm:prSet>
      <dgm:spPr/>
    </dgm:pt>
    <dgm:pt modelId="{0F357D0A-E92F-5A44-85DA-6D02A0F4FEF1}" type="pres">
      <dgm:prSet presAssocID="{787A86B5-B21A-4814-8CA7-D0DA860733C7}" presName="nodeRect" presStyleLbl="alignNode1" presStyleIdx="1" presStyleCnt="3">
        <dgm:presLayoutVars>
          <dgm:bulletEnabled val="1"/>
        </dgm:presLayoutVars>
      </dgm:prSet>
      <dgm:spPr/>
    </dgm:pt>
    <dgm:pt modelId="{14C62F78-7DAB-0948-84E6-11F12982D735}" type="pres">
      <dgm:prSet presAssocID="{641D37C2-8807-4A79-815D-B7C1F5F521B3}" presName="sibTrans" presStyleCnt="0"/>
      <dgm:spPr/>
    </dgm:pt>
    <dgm:pt modelId="{FF8AB736-85AB-F744-948A-78D708088196}" type="pres">
      <dgm:prSet presAssocID="{A93BE81C-CF46-40DD-AAAD-5BD2F0103F98}" presName="compositeNode" presStyleCnt="0">
        <dgm:presLayoutVars>
          <dgm:bulletEnabled val="1"/>
        </dgm:presLayoutVars>
      </dgm:prSet>
      <dgm:spPr/>
    </dgm:pt>
    <dgm:pt modelId="{2BA60083-12CC-CE48-BC9F-58935EF9C179}" type="pres">
      <dgm:prSet presAssocID="{A93BE81C-CF46-40DD-AAAD-5BD2F0103F98}" presName="bgRect" presStyleLbl="alignNode1" presStyleIdx="2" presStyleCnt="3"/>
      <dgm:spPr/>
    </dgm:pt>
    <dgm:pt modelId="{4F9C132C-928F-7C42-8602-71D7EEB99A22}" type="pres">
      <dgm:prSet presAssocID="{CFF2746C-0421-4EA1-89F0-42FC2847B3B6}" presName="sibTransNodeRect" presStyleLbl="alignNode1" presStyleIdx="2" presStyleCnt="3">
        <dgm:presLayoutVars>
          <dgm:chMax val="0"/>
          <dgm:bulletEnabled val="1"/>
        </dgm:presLayoutVars>
      </dgm:prSet>
      <dgm:spPr/>
    </dgm:pt>
    <dgm:pt modelId="{0329E909-660E-7F46-A4CA-FD822A192593}" type="pres">
      <dgm:prSet presAssocID="{A93BE81C-CF46-40DD-AAAD-5BD2F0103F98}" presName="nodeRect" presStyleLbl="alignNode1" presStyleIdx="2" presStyleCnt="3">
        <dgm:presLayoutVars>
          <dgm:bulletEnabled val="1"/>
        </dgm:presLayoutVars>
      </dgm:prSet>
      <dgm:spPr/>
    </dgm:pt>
  </dgm:ptLst>
  <dgm:cxnLst>
    <dgm:cxn modelId="{26DEE90F-1D79-DE48-BC33-5916D468DA32}" type="presOf" srcId="{641D37C2-8807-4A79-815D-B7C1F5F521B3}" destId="{7E58132D-3B5C-DA4A-9726-076752D58C9D}" srcOrd="0" destOrd="0" presId="urn:microsoft.com/office/officeart/2016/7/layout/LinearBlockProcessNumbered"/>
    <dgm:cxn modelId="{B172AF14-F6B3-4723-977C-7A71523766D0}" srcId="{F05B11DB-523E-4EBE-8C5D-3EA1017D15F4}" destId="{6EEB32E4-B2D7-41C4-BD68-68F953BBD844}" srcOrd="0" destOrd="0" parTransId="{5A20724A-6300-46A2-BB81-95CF22A3FC81}" sibTransId="{E63081E9-EB51-49B5-83D5-15808252E1A8}"/>
    <dgm:cxn modelId="{EB581B2E-F6DD-9C4E-95A9-702000A4A247}" type="presOf" srcId="{F05B11DB-523E-4EBE-8C5D-3EA1017D15F4}" destId="{6024176E-8CDC-1149-9EEB-1DDE48D314B5}" srcOrd="0" destOrd="0" presId="urn:microsoft.com/office/officeart/2016/7/layout/LinearBlockProcessNumbered"/>
    <dgm:cxn modelId="{77992F31-B5DB-8748-A1A4-EB440C6DD88B}" type="presOf" srcId="{6EEB32E4-B2D7-41C4-BD68-68F953BBD844}" destId="{8A1B746A-61A4-B144-8F57-FA15B205614F}" srcOrd="1" destOrd="0" presId="urn:microsoft.com/office/officeart/2016/7/layout/LinearBlockProcessNumbered"/>
    <dgm:cxn modelId="{7CE3E54A-94F7-F042-A7CB-8633F25DA019}" type="presOf" srcId="{CFF2746C-0421-4EA1-89F0-42FC2847B3B6}" destId="{4F9C132C-928F-7C42-8602-71D7EEB99A22}" srcOrd="0" destOrd="0" presId="urn:microsoft.com/office/officeart/2016/7/layout/LinearBlockProcessNumbered"/>
    <dgm:cxn modelId="{05BD124D-53F1-40CF-9DA3-A7AF4FE1B287}" srcId="{F05B11DB-523E-4EBE-8C5D-3EA1017D15F4}" destId="{787A86B5-B21A-4814-8CA7-D0DA860733C7}" srcOrd="1" destOrd="0" parTransId="{3FF6849F-22DE-4259-BC12-EF37D917DD38}" sibTransId="{641D37C2-8807-4A79-815D-B7C1F5F521B3}"/>
    <dgm:cxn modelId="{2FAAFA6A-7AAC-2A48-9F00-0BBB14272E2C}" type="presOf" srcId="{6EEB32E4-B2D7-41C4-BD68-68F953BBD844}" destId="{59CE1C78-57DE-5F42-A105-7AB662A160F2}" srcOrd="0" destOrd="0" presId="urn:microsoft.com/office/officeart/2016/7/layout/LinearBlockProcessNumbered"/>
    <dgm:cxn modelId="{88120A86-CA59-1445-A0E2-1598DD7DF086}" type="presOf" srcId="{787A86B5-B21A-4814-8CA7-D0DA860733C7}" destId="{0F357D0A-E92F-5A44-85DA-6D02A0F4FEF1}" srcOrd="1" destOrd="0" presId="urn:microsoft.com/office/officeart/2016/7/layout/LinearBlockProcessNumbered"/>
    <dgm:cxn modelId="{A1900087-23E5-4CA9-8167-B683A5476F6A}" srcId="{F05B11DB-523E-4EBE-8C5D-3EA1017D15F4}" destId="{A93BE81C-CF46-40DD-AAAD-5BD2F0103F98}" srcOrd="2" destOrd="0" parTransId="{87F6E193-BD4D-4C69-8BAA-1D2742E55F7E}" sibTransId="{CFF2746C-0421-4EA1-89F0-42FC2847B3B6}"/>
    <dgm:cxn modelId="{BF320397-497D-AE41-AF56-E567B84C83C7}" type="presOf" srcId="{A93BE81C-CF46-40DD-AAAD-5BD2F0103F98}" destId="{2BA60083-12CC-CE48-BC9F-58935EF9C179}" srcOrd="0" destOrd="0" presId="urn:microsoft.com/office/officeart/2016/7/layout/LinearBlockProcessNumbered"/>
    <dgm:cxn modelId="{DE5460A1-102A-414E-9A35-62E5B28B77C7}" type="presOf" srcId="{E63081E9-EB51-49B5-83D5-15808252E1A8}" destId="{C79ABA4C-A893-004E-B10E-F106BD391340}" srcOrd="0" destOrd="0" presId="urn:microsoft.com/office/officeart/2016/7/layout/LinearBlockProcessNumbered"/>
    <dgm:cxn modelId="{5440CEA2-4976-CF42-A9E1-3FBFDE66CD02}" type="presOf" srcId="{787A86B5-B21A-4814-8CA7-D0DA860733C7}" destId="{F3DA6FCA-F1FF-FB4E-93D2-45610F0B8ADD}" srcOrd="0" destOrd="0" presId="urn:microsoft.com/office/officeart/2016/7/layout/LinearBlockProcessNumbered"/>
    <dgm:cxn modelId="{832093A8-3590-E84C-BF00-2E4273A0EB61}" type="presOf" srcId="{A93BE81C-CF46-40DD-AAAD-5BD2F0103F98}" destId="{0329E909-660E-7F46-A4CA-FD822A192593}" srcOrd="1" destOrd="0" presId="urn:microsoft.com/office/officeart/2016/7/layout/LinearBlockProcessNumbered"/>
    <dgm:cxn modelId="{0BB84E69-5154-8342-A05F-5FE4C63EACB1}" type="presParOf" srcId="{6024176E-8CDC-1149-9EEB-1DDE48D314B5}" destId="{CE67F05E-EB21-134B-AD0E-5B52F528DE47}" srcOrd="0" destOrd="0" presId="urn:microsoft.com/office/officeart/2016/7/layout/LinearBlockProcessNumbered"/>
    <dgm:cxn modelId="{31E1ED0A-CF4F-5F4C-B736-DB0A2EAAB562}" type="presParOf" srcId="{CE67F05E-EB21-134B-AD0E-5B52F528DE47}" destId="{59CE1C78-57DE-5F42-A105-7AB662A160F2}" srcOrd="0" destOrd="0" presId="urn:microsoft.com/office/officeart/2016/7/layout/LinearBlockProcessNumbered"/>
    <dgm:cxn modelId="{B3ED0275-DD9E-2A49-94D8-38E0AEF5557B}" type="presParOf" srcId="{CE67F05E-EB21-134B-AD0E-5B52F528DE47}" destId="{C79ABA4C-A893-004E-B10E-F106BD391340}" srcOrd="1" destOrd="0" presId="urn:microsoft.com/office/officeart/2016/7/layout/LinearBlockProcessNumbered"/>
    <dgm:cxn modelId="{3387CA04-C547-344F-B175-A010BA268DCB}" type="presParOf" srcId="{CE67F05E-EB21-134B-AD0E-5B52F528DE47}" destId="{8A1B746A-61A4-B144-8F57-FA15B205614F}" srcOrd="2" destOrd="0" presId="urn:microsoft.com/office/officeart/2016/7/layout/LinearBlockProcessNumbered"/>
    <dgm:cxn modelId="{7F573D5D-A3F0-F24B-AD6E-E7AC7B75C41E}" type="presParOf" srcId="{6024176E-8CDC-1149-9EEB-1DDE48D314B5}" destId="{E4AEEB4E-2B9F-0442-B4C6-4D70BEFF5368}" srcOrd="1" destOrd="0" presId="urn:microsoft.com/office/officeart/2016/7/layout/LinearBlockProcessNumbered"/>
    <dgm:cxn modelId="{F982B10E-3FB5-8A40-917B-C6B6F8DB80A1}" type="presParOf" srcId="{6024176E-8CDC-1149-9EEB-1DDE48D314B5}" destId="{B798201B-9F80-8C4A-86E1-22C5B1E05602}" srcOrd="2" destOrd="0" presId="urn:microsoft.com/office/officeart/2016/7/layout/LinearBlockProcessNumbered"/>
    <dgm:cxn modelId="{57669592-D64D-6341-9C64-1EFB6A86A59F}" type="presParOf" srcId="{B798201B-9F80-8C4A-86E1-22C5B1E05602}" destId="{F3DA6FCA-F1FF-FB4E-93D2-45610F0B8ADD}" srcOrd="0" destOrd="0" presId="urn:microsoft.com/office/officeart/2016/7/layout/LinearBlockProcessNumbered"/>
    <dgm:cxn modelId="{36F3D4DD-CC11-804F-8F39-A6164A987DAA}" type="presParOf" srcId="{B798201B-9F80-8C4A-86E1-22C5B1E05602}" destId="{7E58132D-3B5C-DA4A-9726-076752D58C9D}" srcOrd="1" destOrd="0" presId="urn:microsoft.com/office/officeart/2016/7/layout/LinearBlockProcessNumbered"/>
    <dgm:cxn modelId="{258F95B5-9497-EB4B-B27C-AC4D0DDC4D15}" type="presParOf" srcId="{B798201B-9F80-8C4A-86E1-22C5B1E05602}" destId="{0F357D0A-E92F-5A44-85DA-6D02A0F4FEF1}" srcOrd="2" destOrd="0" presId="urn:microsoft.com/office/officeart/2016/7/layout/LinearBlockProcessNumbered"/>
    <dgm:cxn modelId="{87EEC5F4-2EB4-A445-9B02-7C722CB3AB11}" type="presParOf" srcId="{6024176E-8CDC-1149-9EEB-1DDE48D314B5}" destId="{14C62F78-7DAB-0948-84E6-11F12982D735}" srcOrd="3" destOrd="0" presId="urn:microsoft.com/office/officeart/2016/7/layout/LinearBlockProcessNumbered"/>
    <dgm:cxn modelId="{881FC5C6-69CE-8A4B-A67D-B962627081F9}" type="presParOf" srcId="{6024176E-8CDC-1149-9EEB-1DDE48D314B5}" destId="{FF8AB736-85AB-F744-948A-78D708088196}" srcOrd="4" destOrd="0" presId="urn:microsoft.com/office/officeart/2016/7/layout/LinearBlockProcessNumbered"/>
    <dgm:cxn modelId="{F6675481-99F4-8F4B-91E6-D4D2E398B019}" type="presParOf" srcId="{FF8AB736-85AB-F744-948A-78D708088196}" destId="{2BA60083-12CC-CE48-BC9F-58935EF9C179}" srcOrd="0" destOrd="0" presId="urn:microsoft.com/office/officeart/2016/7/layout/LinearBlockProcessNumbered"/>
    <dgm:cxn modelId="{50472ADC-60A8-1248-B908-947EF9CB56B3}" type="presParOf" srcId="{FF8AB736-85AB-F744-948A-78D708088196}" destId="{4F9C132C-928F-7C42-8602-71D7EEB99A22}" srcOrd="1" destOrd="0" presId="urn:microsoft.com/office/officeart/2016/7/layout/LinearBlockProcessNumbered"/>
    <dgm:cxn modelId="{CB3A4C48-4F68-974A-B075-BA33DF9021B4}" type="presParOf" srcId="{FF8AB736-85AB-F744-948A-78D708088196}" destId="{0329E909-660E-7F46-A4CA-FD822A19259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64029-444E-458C-898A-C17D0AF42212}" type="doc">
      <dgm:prSet loTypeId="urn:microsoft.com/office/officeart/2005/8/layout/vProcess5" loCatId="process" qsTypeId="urn:microsoft.com/office/officeart/2005/8/quickstyle/simple3" qsCatId="simple" csTypeId="urn:microsoft.com/office/officeart/2005/8/colors/accent4_2" csCatId="accent4" phldr="1"/>
      <dgm:spPr/>
      <dgm:t>
        <a:bodyPr/>
        <a:lstStyle/>
        <a:p>
          <a:endParaRPr lang="en-GB"/>
        </a:p>
      </dgm:t>
    </dgm:pt>
    <dgm:pt modelId="{91E39098-20B7-4151-96C4-1F95E8A2F751}">
      <dgm:prSet/>
      <dgm:spPr/>
      <dgm:t>
        <a:bodyPr/>
        <a:lstStyle/>
        <a:p>
          <a:r>
            <a:rPr lang="en-US" dirty="0"/>
            <a:t>What is belonging?</a:t>
          </a:r>
          <a:endParaRPr lang="en-GB" dirty="0"/>
        </a:p>
      </dgm:t>
    </dgm:pt>
    <dgm:pt modelId="{2F1EFC63-0483-4F07-96D7-12B2BE66C297}" type="parTrans" cxnId="{A421F7C0-9F64-41B7-841E-A6A2DEC565B4}">
      <dgm:prSet/>
      <dgm:spPr/>
      <dgm:t>
        <a:bodyPr/>
        <a:lstStyle/>
        <a:p>
          <a:endParaRPr lang="en-GB"/>
        </a:p>
      </dgm:t>
    </dgm:pt>
    <dgm:pt modelId="{071939A0-3178-4215-8190-C3C7AA01391D}" type="sibTrans" cxnId="{A421F7C0-9F64-41B7-841E-A6A2DEC565B4}">
      <dgm:prSet/>
      <dgm:spPr/>
      <dgm:t>
        <a:bodyPr/>
        <a:lstStyle/>
        <a:p>
          <a:endParaRPr lang="en-GB"/>
        </a:p>
      </dgm:t>
    </dgm:pt>
    <dgm:pt modelId="{DFA2BC1A-4453-48E4-A72B-4FFE6A9AFF16}">
      <dgm:prSet/>
      <dgm:spPr/>
      <dgm:t>
        <a:bodyPr/>
        <a:lstStyle/>
        <a:p>
          <a:r>
            <a:rPr lang="en-US" dirty="0"/>
            <a:t>a “close or intimate relationship” (merriam-webster.com)</a:t>
          </a:r>
          <a:endParaRPr lang="en-GB" dirty="0"/>
        </a:p>
      </dgm:t>
    </dgm:pt>
    <dgm:pt modelId="{D70E9997-EDFE-47C1-9F79-1FFE5D837A3F}" type="parTrans" cxnId="{FC805A65-69CA-4461-899C-9620EC269274}">
      <dgm:prSet/>
      <dgm:spPr/>
      <dgm:t>
        <a:bodyPr/>
        <a:lstStyle/>
        <a:p>
          <a:endParaRPr lang="en-GB"/>
        </a:p>
      </dgm:t>
    </dgm:pt>
    <dgm:pt modelId="{AA413611-8FDC-4622-9865-737730ECDAE7}" type="sibTrans" cxnId="{FC805A65-69CA-4461-899C-9620EC269274}">
      <dgm:prSet/>
      <dgm:spPr/>
      <dgm:t>
        <a:bodyPr/>
        <a:lstStyle/>
        <a:p>
          <a:endParaRPr lang="en-GB"/>
        </a:p>
      </dgm:t>
    </dgm:pt>
    <dgm:pt modelId="{3361B1AA-5CBA-4162-96CB-3E8CC670094B}">
      <dgm:prSet/>
      <dgm:spPr/>
      <dgm:t>
        <a:bodyPr/>
        <a:lstStyle/>
        <a:p>
          <a:r>
            <a:rPr lang="en-US" dirty="0"/>
            <a:t>“A sense of acceptance for our genuine selves by another person or group of people” (</a:t>
          </a:r>
          <a:r>
            <a:rPr lang="en-US" dirty="0" err="1"/>
            <a:t>Ackert</a:t>
          </a:r>
          <a:r>
            <a:rPr lang="en-US" dirty="0"/>
            <a:t>, 2021, p. 2).</a:t>
          </a:r>
          <a:endParaRPr lang="en-GB" dirty="0"/>
        </a:p>
      </dgm:t>
    </dgm:pt>
    <dgm:pt modelId="{8F25F3A4-4DFF-4D50-893C-0C2F2EC95632}" type="parTrans" cxnId="{8488953A-CEA9-4525-9067-0389BEC74579}">
      <dgm:prSet/>
      <dgm:spPr/>
      <dgm:t>
        <a:bodyPr/>
        <a:lstStyle/>
        <a:p>
          <a:endParaRPr lang="en-GB"/>
        </a:p>
      </dgm:t>
    </dgm:pt>
    <dgm:pt modelId="{BC2AA0E5-502F-4179-BCC2-F180E270F530}" type="sibTrans" cxnId="{8488953A-CEA9-4525-9067-0389BEC74579}">
      <dgm:prSet/>
      <dgm:spPr/>
      <dgm:t>
        <a:bodyPr/>
        <a:lstStyle/>
        <a:p>
          <a:endParaRPr lang="en-GB"/>
        </a:p>
      </dgm:t>
    </dgm:pt>
    <dgm:pt modelId="{59DC2B77-E99F-43E5-ABAE-D343FDC729CB}">
      <dgm:prSet/>
      <dgm:spPr/>
      <dgm:t>
        <a:bodyPr/>
        <a:lstStyle/>
        <a:p>
          <a:r>
            <a:rPr lang="en-GB"/>
            <a:t>Key factors of Belonging</a:t>
          </a:r>
        </a:p>
      </dgm:t>
    </dgm:pt>
    <dgm:pt modelId="{A7151B57-9015-4ADD-B0E3-97E4934F88CF}" type="parTrans" cxnId="{53B04DB9-3125-4729-91BD-F7E2789BDD47}">
      <dgm:prSet/>
      <dgm:spPr/>
      <dgm:t>
        <a:bodyPr/>
        <a:lstStyle/>
        <a:p>
          <a:endParaRPr lang="en-GB"/>
        </a:p>
      </dgm:t>
    </dgm:pt>
    <dgm:pt modelId="{E1EBFBA4-6DB5-45BA-B5AD-FDCA623FBA15}" type="sibTrans" cxnId="{53B04DB9-3125-4729-91BD-F7E2789BDD47}">
      <dgm:prSet/>
      <dgm:spPr/>
      <dgm:t>
        <a:bodyPr/>
        <a:lstStyle/>
        <a:p>
          <a:endParaRPr lang="en-GB"/>
        </a:p>
      </dgm:t>
    </dgm:pt>
    <dgm:pt modelId="{D34A0E33-5E5C-4EA4-B99B-A875068EEC90}">
      <dgm:prSet/>
      <dgm:spPr/>
      <dgm:t>
        <a:bodyPr/>
        <a:lstStyle/>
        <a:p>
          <a:r>
            <a:rPr lang="en-GB" dirty="0"/>
            <a:t>Close</a:t>
          </a:r>
        </a:p>
      </dgm:t>
    </dgm:pt>
    <dgm:pt modelId="{9554A8DD-44CF-4445-BA43-B915FB87A638}" type="parTrans" cxnId="{1C4B8858-8B67-4044-B730-CC44EDD7324C}">
      <dgm:prSet/>
      <dgm:spPr/>
      <dgm:t>
        <a:bodyPr/>
        <a:lstStyle/>
        <a:p>
          <a:endParaRPr lang="en-GB"/>
        </a:p>
      </dgm:t>
    </dgm:pt>
    <dgm:pt modelId="{99E2CD20-A87C-4F39-B0D4-D6ED765F0E0D}" type="sibTrans" cxnId="{1C4B8858-8B67-4044-B730-CC44EDD7324C}">
      <dgm:prSet/>
      <dgm:spPr/>
      <dgm:t>
        <a:bodyPr/>
        <a:lstStyle/>
        <a:p>
          <a:endParaRPr lang="en-GB"/>
        </a:p>
      </dgm:t>
    </dgm:pt>
    <dgm:pt modelId="{A5AFDD33-7E3B-430C-90C8-85CC3AC5CFCC}">
      <dgm:prSet/>
      <dgm:spPr/>
      <dgm:t>
        <a:bodyPr/>
        <a:lstStyle/>
        <a:p>
          <a:r>
            <a:rPr lang="en-GB" dirty="0"/>
            <a:t>Intimate </a:t>
          </a:r>
        </a:p>
      </dgm:t>
    </dgm:pt>
    <dgm:pt modelId="{0ECCE510-4CA2-4D78-BB25-9F1FF8E87AD6}" type="parTrans" cxnId="{3BBAC1C3-1408-44A4-B08E-77EE1116AACB}">
      <dgm:prSet/>
      <dgm:spPr/>
      <dgm:t>
        <a:bodyPr/>
        <a:lstStyle/>
        <a:p>
          <a:endParaRPr lang="en-GB"/>
        </a:p>
      </dgm:t>
    </dgm:pt>
    <dgm:pt modelId="{D27390F3-1B9B-478F-B39C-CEBB68715079}" type="sibTrans" cxnId="{3BBAC1C3-1408-44A4-B08E-77EE1116AACB}">
      <dgm:prSet/>
      <dgm:spPr/>
      <dgm:t>
        <a:bodyPr/>
        <a:lstStyle/>
        <a:p>
          <a:endParaRPr lang="en-GB"/>
        </a:p>
      </dgm:t>
    </dgm:pt>
    <dgm:pt modelId="{6656F493-8B6A-4878-9FD1-C4598AE38998}" type="pres">
      <dgm:prSet presAssocID="{89864029-444E-458C-898A-C17D0AF42212}" presName="outerComposite" presStyleCnt="0">
        <dgm:presLayoutVars>
          <dgm:chMax val="5"/>
          <dgm:dir/>
          <dgm:resizeHandles val="exact"/>
        </dgm:presLayoutVars>
      </dgm:prSet>
      <dgm:spPr/>
    </dgm:pt>
    <dgm:pt modelId="{B3688E19-071B-4264-9CCB-3510BFA1DA40}" type="pres">
      <dgm:prSet presAssocID="{89864029-444E-458C-898A-C17D0AF42212}" presName="dummyMaxCanvas" presStyleCnt="0">
        <dgm:presLayoutVars/>
      </dgm:prSet>
      <dgm:spPr/>
    </dgm:pt>
    <dgm:pt modelId="{B509BFE5-ACFA-4F2C-921F-23C75F8198E1}" type="pres">
      <dgm:prSet presAssocID="{89864029-444E-458C-898A-C17D0AF42212}" presName="TwoNodes_1" presStyleLbl="node1" presStyleIdx="0" presStyleCnt="2">
        <dgm:presLayoutVars>
          <dgm:bulletEnabled val="1"/>
        </dgm:presLayoutVars>
      </dgm:prSet>
      <dgm:spPr/>
    </dgm:pt>
    <dgm:pt modelId="{76B27E90-8F69-4FEA-87EA-ADEEF1A6AC77}" type="pres">
      <dgm:prSet presAssocID="{89864029-444E-458C-898A-C17D0AF42212}" presName="TwoNodes_2" presStyleLbl="node1" presStyleIdx="1" presStyleCnt="2">
        <dgm:presLayoutVars>
          <dgm:bulletEnabled val="1"/>
        </dgm:presLayoutVars>
      </dgm:prSet>
      <dgm:spPr/>
    </dgm:pt>
    <dgm:pt modelId="{9FAACD69-AA56-4D65-A9A7-52F024BAB422}" type="pres">
      <dgm:prSet presAssocID="{89864029-444E-458C-898A-C17D0AF42212}" presName="TwoConn_1-2" presStyleLbl="fgAccFollowNode1" presStyleIdx="0" presStyleCnt="1">
        <dgm:presLayoutVars>
          <dgm:bulletEnabled val="1"/>
        </dgm:presLayoutVars>
      </dgm:prSet>
      <dgm:spPr/>
    </dgm:pt>
    <dgm:pt modelId="{D713EC04-A40A-43CD-A487-3A3948F9BBD6}" type="pres">
      <dgm:prSet presAssocID="{89864029-444E-458C-898A-C17D0AF42212}" presName="TwoNodes_1_text" presStyleLbl="node1" presStyleIdx="1" presStyleCnt="2">
        <dgm:presLayoutVars>
          <dgm:bulletEnabled val="1"/>
        </dgm:presLayoutVars>
      </dgm:prSet>
      <dgm:spPr/>
    </dgm:pt>
    <dgm:pt modelId="{51125D8B-3301-4AD9-AE09-CBC8647D7EBC}" type="pres">
      <dgm:prSet presAssocID="{89864029-444E-458C-898A-C17D0AF42212}" presName="TwoNodes_2_text" presStyleLbl="node1" presStyleIdx="1" presStyleCnt="2">
        <dgm:presLayoutVars>
          <dgm:bulletEnabled val="1"/>
        </dgm:presLayoutVars>
      </dgm:prSet>
      <dgm:spPr/>
    </dgm:pt>
  </dgm:ptLst>
  <dgm:cxnLst>
    <dgm:cxn modelId="{3BB27A0B-1D61-4021-9C6F-BD656FE8949F}" type="presOf" srcId="{3361B1AA-5CBA-4162-96CB-3E8CC670094B}" destId="{B509BFE5-ACFA-4F2C-921F-23C75F8198E1}" srcOrd="0" destOrd="2" presId="urn:microsoft.com/office/officeart/2005/8/layout/vProcess5"/>
    <dgm:cxn modelId="{2AE5B90F-B990-4638-B6B9-33AAA6E82349}" type="presOf" srcId="{071939A0-3178-4215-8190-C3C7AA01391D}" destId="{9FAACD69-AA56-4D65-A9A7-52F024BAB422}" srcOrd="0" destOrd="0" presId="urn:microsoft.com/office/officeart/2005/8/layout/vProcess5"/>
    <dgm:cxn modelId="{CD511425-44E4-490D-8F04-DF8FBCE4DD86}" type="presOf" srcId="{89864029-444E-458C-898A-C17D0AF42212}" destId="{6656F493-8B6A-4878-9FD1-C4598AE38998}" srcOrd="0" destOrd="0" presId="urn:microsoft.com/office/officeart/2005/8/layout/vProcess5"/>
    <dgm:cxn modelId="{31A26729-CA80-4FE6-ACED-128FA2507DB5}" type="presOf" srcId="{DFA2BC1A-4453-48E4-A72B-4FFE6A9AFF16}" destId="{B509BFE5-ACFA-4F2C-921F-23C75F8198E1}" srcOrd="0" destOrd="1" presId="urn:microsoft.com/office/officeart/2005/8/layout/vProcess5"/>
    <dgm:cxn modelId="{3C94A22C-80E5-4DE6-8020-CEA8B923A192}" type="presOf" srcId="{DFA2BC1A-4453-48E4-A72B-4FFE6A9AFF16}" destId="{D713EC04-A40A-43CD-A487-3A3948F9BBD6}" srcOrd="1" destOrd="1" presId="urn:microsoft.com/office/officeart/2005/8/layout/vProcess5"/>
    <dgm:cxn modelId="{5D64A538-65B7-45BF-9431-D88DB4822034}" type="presOf" srcId="{D34A0E33-5E5C-4EA4-B99B-A875068EEC90}" destId="{76B27E90-8F69-4FEA-87EA-ADEEF1A6AC77}" srcOrd="0" destOrd="1" presId="urn:microsoft.com/office/officeart/2005/8/layout/vProcess5"/>
    <dgm:cxn modelId="{8488953A-CEA9-4525-9067-0389BEC74579}" srcId="{91E39098-20B7-4151-96C4-1F95E8A2F751}" destId="{3361B1AA-5CBA-4162-96CB-3E8CC670094B}" srcOrd="1" destOrd="0" parTransId="{8F25F3A4-4DFF-4D50-893C-0C2F2EC95632}" sibTransId="{BC2AA0E5-502F-4179-BCC2-F180E270F530}"/>
    <dgm:cxn modelId="{D7AAE840-08CA-49C2-9959-6EDA118C0EFF}" type="presOf" srcId="{3361B1AA-5CBA-4162-96CB-3E8CC670094B}" destId="{D713EC04-A40A-43CD-A487-3A3948F9BBD6}" srcOrd="1" destOrd="2" presId="urn:microsoft.com/office/officeart/2005/8/layout/vProcess5"/>
    <dgm:cxn modelId="{1C816446-D4DD-42C7-9696-4199BEA6ECF8}" type="presOf" srcId="{91E39098-20B7-4151-96C4-1F95E8A2F751}" destId="{B509BFE5-ACFA-4F2C-921F-23C75F8198E1}" srcOrd="0" destOrd="0" presId="urn:microsoft.com/office/officeart/2005/8/layout/vProcess5"/>
    <dgm:cxn modelId="{D22A9C50-324F-4580-8F35-48F27B425E69}" type="presOf" srcId="{59DC2B77-E99F-43E5-ABAE-D343FDC729CB}" destId="{76B27E90-8F69-4FEA-87EA-ADEEF1A6AC77}" srcOrd="0" destOrd="0" presId="urn:microsoft.com/office/officeart/2005/8/layout/vProcess5"/>
    <dgm:cxn modelId="{1C4B8858-8B67-4044-B730-CC44EDD7324C}" srcId="{59DC2B77-E99F-43E5-ABAE-D343FDC729CB}" destId="{D34A0E33-5E5C-4EA4-B99B-A875068EEC90}" srcOrd="0" destOrd="0" parTransId="{9554A8DD-44CF-4445-BA43-B915FB87A638}" sibTransId="{99E2CD20-A87C-4F39-B0D4-D6ED765F0E0D}"/>
    <dgm:cxn modelId="{FC805A65-69CA-4461-899C-9620EC269274}" srcId="{91E39098-20B7-4151-96C4-1F95E8A2F751}" destId="{DFA2BC1A-4453-48E4-A72B-4FFE6A9AFF16}" srcOrd="0" destOrd="0" parTransId="{D70E9997-EDFE-47C1-9F79-1FFE5D837A3F}" sibTransId="{AA413611-8FDC-4622-9865-737730ECDAE7}"/>
    <dgm:cxn modelId="{5086D869-0EAC-42CD-BD91-45EFDB894BD7}" type="presOf" srcId="{A5AFDD33-7E3B-430C-90C8-85CC3AC5CFCC}" destId="{51125D8B-3301-4AD9-AE09-CBC8647D7EBC}" srcOrd="1" destOrd="2" presId="urn:microsoft.com/office/officeart/2005/8/layout/vProcess5"/>
    <dgm:cxn modelId="{F409EC72-4207-4299-AF54-FD8233CB76A6}" type="presOf" srcId="{59DC2B77-E99F-43E5-ABAE-D343FDC729CB}" destId="{51125D8B-3301-4AD9-AE09-CBC8647D7EBC}" srcOrd="1" destOrd="0" presId="urn:microsoft.com/office/officeart/2005/8/layout/vProcess5"/>
    <dgm:cxn modelId="{CE54EDA4-942A-4C86-B7C1-0097697BC784}" type="presOf" srcId="{A5AFDD33-7E3B-430C-90C8-85CC3AC5CFCC}" destId="{76B27E90-8F69-4FEA-87EA-ADEEF1A6AC77}" srcOrd="0" destOrd="2" presId="urn:microsoft.com/office/officeart/2005/8/layout/vProcess5"/>
    <dgm:cxn modelId="{53B04DB9-3125-4729-91BD-F7E2789BDD47}" srcId="{89864029-444E-458C-898A-C17D0AF42212}" destId="{59DC2B77-E99F-43E5-ABAE-D343FDC729CB}" srcOrd="1" destOrd="0" parTransId="{A7151B57-9015-4ADD-B0E3-97E4934F88CF}" sibTransId="{E1EBFBA4-6DB5-45BA-B5AD-FDCA623FBA15}"/>
    <dgm:cxn modelId="{A421F7C0-9F64-41B7-841E-A6A2DEC565B4}" srcId="{89864029-444E-458C-898A-C17D0AF42212}" destId="{91E39098-20B7-4151-96C4-1F95E8A2F751}" srcOrd="0" destOrd="0" parTransId="{2F1EFC63-0483-4F07-96D7-12B2BE66C297}" sibTransId="{071939A0-3178-4215-8190-C3C7AA01391D}"/>
    <dgm:cxn modelId="{3BBAC1C3-1408-44A4-B08E-77EE1116AACB}" srcId="{59DC2B77-E99F-43E5-ABAE-D343FDC729CB}" destId="{A5AFDD33-7E3B-430C-90C8-85CC3AC5CFCC}" srcOrd="1" destOrd="0" parTransId="{0ECCE510-4CA2-4D78-BB25-9F1FF8E87AD6}" sibTransId="{D27390F3-1B9B-478F-B39C-CEBB68715079}"/>
    <dgm:cxn modelId="{F9D7ACD8-3232-402F-BA4B-692C090CB509}" type="presOf" srcId="{91E39098-20B7-4151-96C4-1F95E8A2F751}" destId="{D713EC04-A40A-43CD-A487-3A3948F9BBD6}" srcOrd="1" destOrd="0" presId="urn:microsoft.com/office/officeart/2005/8/layout/vProcess5"/>
    <dgm:cxn modelId="{436439EC-4917-44CB-8C40-99DAD1FA4E34}" type="presOf" srcId="{D34A0E33-5E5C-4EA4-B99B-A875068EEC90}" destId="{51125D8B-3301-4AD9-AE09-CBC8647D7EBC}" srcOrd="1" destOrd="1" presId="urn:microsoft.com/office/officeart/2005/8/layout/vProcess5"/>
    <dgm:cxn modelId="{41D92CB2-CAB4-4B36-9017-C8F765A2DBDA}" type="presParOf" srcId="{6656F493-8B6A-4878-9FD1-C4598AE38998}" destId="{B3688E19-071B-4264-9CCB-3510BFA1DA40}" srcOrd="0" destOrd="0" presId="urn:microsoft.com/office/officeart/2005/8/layout/vProcess5"/>
    <dgm:cxn modelId="{3D311AF0-3095-4126-925A-2D1AB64BDF49}" type="presParOf" srcId="{6656F493-8B6A-4878-9FD1-C4598AE38998}" destId="{B509BFE5-ACFA-4F2C-921F-23C75F8198E1}" srcOrd="1" destOrd="0" presId="urn:microsoft.com/office/officeart/2005/8/layout/vProcess5"/>
    <dgm:cxn modelId="{4E6043B5-287D-4761-9406-6EE6AE88ECD8}" type="presParOf" srcId="{6656F493-8B6A-4878-9FD1-C4598AE38998}" destId="{76B27E90-8F69-4FEA-87EA-ADEEF1A6AC77}" srcOrd="2" destOrd="0" presId="urn:microsoft.com/office/officeart/2005/8/layout/vProcess5"/>
    <dgm:cxn modelId="{1A35EE5F-6E71-435C-B2B5-EEB5989E89E7}" type="presParOf" srcId="{6656F493-8B6A-4878-9FD1-C4598AE38998}" destId="{9FAACD69-AA56-4D65-A9A7-52F024BAB422}" srcOrd="3" destOrd="0" presId="urn:microsoft.com/office/officeart/2005/8/layout/vProcess5"/>
    <dgm:cxn modelId="{A58C6E3C-FEF5-4636-A85C-9A7D738BE910}" type="presParOf" srcId="{6656F493-8B6A-4878-9FD1-C4598AE38998}" destId="{D713EC04-A40A-43CD-A487-3A3948F9BBD6}" srcOrd="4" destOrd="0" presId="urn:microsoft.com/office/officeart/2005/8/layout/vProcess5"/>
    <dgm:cxn modelId="{128F928D-035E-4089-8629-B43B1C8FED0D}" type="presParOf" srcId="{6656F493-8B6A-4878-9FD1-C4598AE38998}" destId="{51125D8B-3301-4AD9-AE09-CBC8647D7EB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8A4589-ED7B-4431-B868-190CE2BD56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7A25C099-FBA5-43BD-A045-02234263BB87}">
      <dgm:prSet custT="1"/>
      <dgm:spPr/>
      <dgm:t>
        <a:bodyPr/>
        <a:lstStyle/>
        <a:p>
          <a:r>
            <a:rPr lang="en-US" sz="4100" dirty="0"/>
            <a:t>True relational belonging stems from the ability to be our most authentic selves in the presence of others, to allow others to do the same, and to have a mutual, symbiotic acceptance of each other </a:t>
          </a:r>
          <a:r>
            <a:rPr lang="en-US" sz="2400" dirty="0"/>
            <a:t>(</a:t>
          </a:r>
          <a:r>
            <a:rPr lang="en-US" sz="2400" dirty="0" err="1"/>
            <a:t>Ackert</a:t>
          </a:r>
          <a:r>
            <a:rPr lang="en-US" sz="2400" dirty="0"/>
            <a:t>, 2021, p. 2).</a:t>
          </a:r>
          <a:endParaRPr lang="en-GB" sz="4100" dirty="0"/>
        </a:p>
      </dgm:t>
    </dgm:pt>
    <dgm:pt modelId="{EBD1A0CB-DA92-4193-A902-FAE25B1D4160}" type="parTrans" cxnId="{0E18C5D3-3EDB-4BBE-8CE3-D43EFA7213D5}">
      <dgm:prSet/>
      <dgm:spPr/>
      <dgm:t>
        <a:bodyPr/>
        <a:lstStyle/>
        <a:p>
          <a:endParaRPr lang="en-GB"/>
        </a:p>
      </dgm:t>
    </dgm:pt>
    <dgm:pt modelId="{34390DC8-06BF-45BA-B6E2-58865EDC414E}" type="sibTrans" cxnId="{0E18C5D3-3EDB-4BBE-8CE3-D43EFA7213D5}">
      <dgm:prSet/>
      <dgm:spPr/>
      <dgm:t>
        <a:bodyPr/>
        <a:lstStyle/>
        <a:p>
          <a:endParaRPr lang="en-GB"/>
        </a:p>
      </dgm:t>
    </dgm:pt>
    <dgm:pt modelId="{2C4B4CA0-D540-40AA-BBAD-816BD19F3A2C}" type="pres">
      <dgm:prSet presAssocID="{838A4589-ED7B-4431-B868-190CE2BD5622}" presName="diagram" presStyleCnt="0">
        <dgm:presLayoutVars>
          <dgm:dir/>
          <dgm:resizeHandles val="exact"/>
        </dgm:presLayoutVars>
      </dgm:prSet>
      <dgm:spPr/>
    </dgm:pt>
    <dgm:pt modelId="{E6D03126-3EF8-4BF6-87EC-E6761879E6AF}" type="pres">
      <dgm:prSet presAssocID="{7A25C099-FBA5-43BD-A045-02234263BB87}" presName="node" presStyleLbl="node1" presStyleIdx="0" presStyleCnt="1">
        <dgm:presLayoutVars>
          <dgm:bulletEnabled val="1"/>
        </dgm:presLayoutVars>
      </dgm:prSet>
      <dgm:spPr/>
    </dgm:pt>
  </dgm:ptLst>
  <dgm:cxnLst>
    <dgm:cxn modelId="{0E18C5D3-3EDB-4BBE-8CE3-D43EFA7213D5}" srcId="{838A4589-ED7B-4431-B868-190CE2BD5622}" destId="{7A25C099-FBA5-43BD-A045-02234263BB87}" srcOrd="0" destOrd="0" parTransId="{EBD1A0CB-DA92-4193-A902-FAE25B1D4160}" sibTransId="{34390DC8-06BF-45BA-B6E2-58865EDC414E}"/>
    <dgm:cxn modelId="{472BF3D5-BA95-4178-A62C-0D728D73D210}" type="presOf" srcId="{7A25C099-FBA5-43BD-A045-02234263BB87}" destId="{E6D03126-3EF8-4BF6-87EC-E6761879E6AF}" srcOrd="0" destOrd="0" presId="urn:microsoft.com/office/officeart/2005/8/layout/default"/>
    <dgm:cxn modelId="{2B5CC3F5-B6BA-4230-A479-6393AFF0FAE0}" type="presOf" srcId="{838A4589-ED7B-4431-B868-190CE2BD5622}" destId="{2C4B4CA0-D540-40AA-BBAD-816BD19F3A2C}" srcOrd="0" destOrd="0" presId="urn:microsoft.com/office/officeart/2005/8/layout/default"/>
    <dgm:cxn modelId="{8CE2DCE2-E31A-4DB6-9E30-ABF838F20EA3}" type="presParOf" srcId="{2C4B4CA0-D540-40AA-BBAD-816BD19F3A2C}" destId="{E6D03126-3EF8-4BF6-87EC-E6761879E6A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D80000-EEFA-4AED-807C-46F4429C92F1}"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GB"/>
        </a:p>
      </dgm:t>
    </dgm:pt>
    <dgm:pt modelId="{06FA7AD7-7A67-4D2B-9B4C-6D0E4C5B5479}">
      <dgm:prSet/>
      <dgm:spPr/>
      <dgm:t>
        <a:bodyPr/>
        <a:lstStyle/>
        <a:p>
          <a:r>
            <a:rPr lang="en-US" dirty="0"/>
            <a:t>Many uncontrolled variables go into creating a close and intimate relationship.</a:t>
          </a:r>
          <a:endParaRPr lang="en-GB" dirty="0"/>
        </a:p>
      </dgm:t>
    </dgm:pt>
    <dgm:pt modelId="{49CD3985-6E61-43E7-B166-E02215D5A993}" type="parTrans" cxnId="{12378C0D-3091-463D-8DA3-9D57B26AE946}">
      <dgm:prSet/>
      <dgm:spPr/>
      <dgm:t>
        <a:bodyPr/>
        <a:lstStyle/>
        <a:p>
          <a:endParaRPr lang="en-GB"/>
        </a:p>
      </dgm:t>
    </dgm:pt>
    <dgm:pt modelId="{ECE64A2C-B10A-4B0E-8856-4A419E08723F}" type="sibTrans" cxnId="{12378C0D-3091-463D-8DA3-9D57B26AE946}">
      <dgm:prSet/>
      <dgm:spPr/>
      <dgm:t>
        <a:bodyPr/>
        <a:lstStyle/>
        <a:p>
          <a:endParaRPr lang="en-GB"/>
        </a:p>
      </dgm:t>
    </dgm:pt>
    <dgm:pt modelId="{9D6943D1-B199-4DC3-8217-5A0C818BF6BC}">
      <dgm:prSet/>
      <dgm:spPr/>
      <dgm:t>
        <a:bodyPr/>
        <a:lstStyle/>
        <a:p>
          <a:r>
            <a:rPr lang="en-US" dirty="0"/>
            <a:t>Variables multiply when creating relationships with a group of people. </a:t>
          </a:r>
          <a:endParaRPr lang="en-GB" dirty="0"/>
        </a:p>
      </dgm:t>
    </dgm:pt>
    <dgm:pt modelId="{F7A8E6D0-D761-491E-8FE3-D2D33047A31A}" type="parTrans" cxnId="{A69DE035-F574-4E4C-A299-28A98D122B3F}">
      <dgm:prSet/>
      <dgm:spPr/>
      <dgm:t>
        <a:bodyPr/>
        <a:lstStyle/>
        <a:p>
          <a:endParaRPr lang="en-GB"/>
        </a:p>
      </dgm:t>
    </dgm:pt>
    <dgm:pt modelId="{62B6CAC3-242A-41C4-A363-3C0C74026EC9}" type="sibTrans" cxnId="{A69DE035-F574-4E4C-A299-28A98D122B3F}">
      <dgm:prSet/>
      <dgm:spPr/>
      <dgm:t>
        <a:bodyPr/>
        <a:lstStyle/>
        <a:p>
          <a:endParaRPr lang="en-GB"/>
        </a:p>
      </dgm:t>
    </dgm:pt>
    <dgm:pt modelId="{B8EB4061-904A-4DC4-B183-D9DA779F8D9E}">
      <dgm:prSet/>
      <dgm:spPr/>
      <dgm:t>
        <a:bodyPr/>
        <a:lstStyle/>
        <a:p>
          <a:r>
            <a:rPr lang="en-US"/>
            <a:t>Think about it? </a:t>
          </a:r>
          <a:endParaRPr lang="en-GB"/>
        </a:p>
      </dgm:t>
    </dgm:pt>
    <dgm:pt modelId="{44DD1D5D-257F-44E8-92B3-0E73B48B742D}" type="parTrans" cxnId="{D83A6C6E-23BC-4332-BEE8-13EF97D0206F}">
      <dgm:prSet/>
      <dgm:spPr/>
      <dgm:t>
        <a:bodyPr/>
        <a:lstStyle/>
        <a:p>
          <a:endParaRPr lang="en-GB"/>
        </a:p>
      </dgm:t>
    </dgm:pt>
    <dgm:pt modelId="{D12488E0-31E1-4130-962A-1186F0C9CBA7}" type="sibTrans" cxnId="{D83A6C6E-23BC-4332-BEE8-13EF97D0206F}">
      <dgm:prSet/>
      <dgm:spPr/>
      <dgm:t>
        <a:bodyPr/>
        <a:lstStyle/>
        <a:p>
          <a:endParaRPr lang="en-GB"/>
        </a:p>
      </dgm:t>
    </dgm:pt>
    <dgm:pt modelId="{F40223F4-048C-4E02-8F8E-B18B9BE89212}">
      <dgm:prSet/>
      <dgm:spPr/>
      <dgm:t>
        <a:bodyPr/>
        <a:lstStyle/>
        <a:p>
          <a:r>
            <a:rPr lang="en-US"/>
            <a:t>Remember your middle school cafeteria</a:t>
          </a:r>
          <a:endParaRPr lang="en-GB"/>
        </a:p>
      </dgm:t>
    </dgm:pt>
    <dgm:pt modelId="{6A6F27C8-A562-408E-8E1B-1BD604B192F7}" type="parTrans" cxnId="{5A86CD26-4E51-47FE-BAEA-3758EF95D2C3}">
      <dgm:prSet/>
      <dgm:spPr/>
      <dgm:t>
        <a:bodyPr/>
        <a:lstStyle/>
        <a:p>
          <a:endParaRPr lang="en-GB"/>
        </a:p>
      </dgm:t>
    </dgm:pt>
    <dgm:pt modelId="{65699BE0-F7D9-478D-A7A9-A5AAFF1D8A87}" type="sibTrans" cxnId="{5A86CD26-4E51-47FE-BAEA-3758EF95D2C3}">
      <dgm:prSet/>
      <dgm:spPr/>
      <dgm:t>
        <a:bodyPr/>
        <a:lstStyle/>
        <a:p>
          <a:endParaRPr lang="en-GB"/>
        </a:p>
      </dgm:t>
    </dgm:pt>
    <dgm:pt modelId="{7025FA0B-D77D-4F29-98E3-7694A142F700}">
      <dgm:prSet/>
      <dgm:spPr/>
      <dgm:t>
        <a:bodyPr/>
        <a:lstStyle/>
        <a:p>
          <a:r>
            <a:rPr lang="en-US" dirty="0"/>
            <a:t>What are other situations? </a:t>
          </a:r>
          <a:endParaRPr lang="en-GB" dirty="0"/>
        </a:p>
      </dgm:t>
    </dgm:pt>
    <dgm:pt modelId="{3C66147C-05E0-4A9F-A632-B9555144211C}" type="parTrans" cxnId="{721DF8C2-3EF8-44B2-AD15-F4B257F8B0DA}">
      <dgm:prSet/>
      <dgm:spPr/>
      <dgm:t>
        <a:bodyPr/>
        <a:lstStyle/>
        <a:p>
          <a:endParaRPr lang="en-GB"/>
        </a:p>
      </dgm:t>
    </dgm:pt>
    <dgm:pt modelId="{FF6FC77D-A5B6-430E-AA54-668F74D68D2F}" type="sibTrans" cxnId="{721DF8C2-3EF8-44B2-AD15-F4B257F8B0DA}">
      <dgm:prSet/>
      <dgm:spPr/>
      <dgm:t>
        <a:bodyPr/>
        <a:lstStyle/>
        <a:p>
          <a:endParaRPr lang="en-GB"/>
        </a:p>
      </dgm:t>
    </dgm:pt>
    <dgm:pt modelId="{DDA6768E-9000-4B4B-B40F-5DA2CA6CEFC7}" type="pres">
      <dgm:prSet presAssocID="{84D80000-EEFA-4AED-807C-46F4429C92F1}" presName="Name0" presStyleCnt="0">
        <dgm:presLayoutVars>
          <dgm:chMax val="7"/>
          <dgm:dir/>
          <dgm:animLvl val="lvl"/>
          <dgm:resizeHandles val="exact"/>
        </dgm:presLayoutVars>
      </dgm:prSet>
      <dgm:spPr/>
    </dgm:pt>
    <dgm:pt modelId="{EF03BFA1-4614-4C2A-AFD0-D1881D6ED471}" type="pres">
      <dgm:prSet presAssocID="{06FA7AD7-7A67-4D2B-9B4C-6D0E4C5B5479}" presName="circle1" presStyleLbl="node1" presStyleIdx="0" presStyleCnt="3"/>
      <dgm:spPr/>
    </dgm:pt>
    <dgm:pt modelId="{0A04508C-A303-42A0-82A0-EADD3F24D1E4}" type="pres">
      <dgm:prSet presAssocID="{06FA7AD7-7A67-4D2B-9B4C-6D0E4C5B5479}" presName="space" presStyleCnt="0"/>
      <dgm:spPr/>
    </dgm:pt>
    <dgm:pt modelId="{773AFBDA-28DA-4E3E-898E-22965C0B4296}" type="pres">
      <dgm:prSet presAssocID="{06FA7AD7-7A67-4D2B-9B4C-6D0E4C5B5479}" presName="rect1" presStyleLbl="alignAcc1" presStyleIdx="0" presStyleCnt="3"/>
      <dgm:spPr/>
    </dgm:pt>
    <dgm:pt modelId="{B7F2DAEF-74E4-43BC-B61C-D950644298E0}" type="pres">
      <dgm:prSet presAssocID="{9D6943D1-B199-4DC3-8217-5A0C818BF6BC}" presName="vertSpace2" presStyleLbl="node1" presStyleIdx="0" presStyleCnt="3"/>
      <dgm:spPr/>
    </dgm:pt>
    <dgm:pt modelId="{20960F20-E39B-4D5B-A4F2-5B238DC88363}" type="pres">
      <dgm:prSet presAssocID="{9D6943D1-B199-4DC3-8217-5A0C818BF6BC}" presName="circle2" presStyleLbl="node1" presStyleIdx="1" presStyleCnt="3"/>
      <dgm:spPr/>
    </dgm:pt>
    <dgm:pt modelId="{2E271F80-71CE-4EA5-9F70-04B52A1836FD}" type="pres">
      <dgm:prSet presAssocID="{9D6943D1-B199-4DC3-8217-5A0C818BF6BC}" presName="rect2" presStyleLbl="alignAcc1" presStyleIdx="1" presStyleCnt="3"/>
      <dgm:spPr/>
    </dgm:pt>
    <dgm:pt modelId="{481681FE-665E-4006-980F-CE1A1849627C}" type="pres">
      <dgm:prSet presAssocID="{B8EB4061-904A-4DC4-B183-D9DA779F8D9E}" presName="vertSpace3" presStyleLbl="node1" presStyleIdx="1" presStyleCnt="3"/>
      <dgm:spPr/>
    </dgm:pt>
    <dgm:pt modelId="{329AF5E6-7C46-4ED7-9E28-5CA15418E66C}" type="pres">
      <dgm:prSet presAssocID="{B8EB4061-904A-4DC4-B183-D9DA779F8D9E}" presName="circle3" presStyleLbl="node1" presStyleIdx="2" presStyleCnt="3"/>
      <dgm:spPr/>
    </dgm:pt>
    <dgm:pt modelId="{28FFD2C7-042E-4AB9-AFA3-57D6069E6FD5}" type="pres">
      <dgm:prSet presAssocID="{B8EB4061-904A-4DC4-B183-D9DA779F8D9E}" presName="rect3" presStyleLbl="alignAcc1" presStyleIdx="2" presStyleCnt="3"/>
      <dgm:spPr/>
    </dgm:pt>
    <dgm:pt modelId="{DBD62FF1-821A-46DE-8A9E-E11B9F4EF214}" type="pres">
      <dgm:prSet presAssocID="{06FA7AD7-7A67-4D2B-9B4C-6D0E4C5B5479}" presName="rect1ParTx" presStyleLbl="alignAcc1" presStyleIdx="2" presStyleCnt="3">
        <dgm:presLayoutVars>
          <dgm:chMax val="1"/>
          <dgm:bulletEnabled val="1"/>
        </dgm:presLayoutVars>
      </dgm:prSet>
      <dgm:spPr/>
    </dgm:pt>
    <dgm:pt modelId="{EF765B3F-C0F4-49A2-BA44-A01771E93708}" type="pres">
      <dgm:prSet presAssocID="{06FA7AD7-7A67-4D2B-9B4C-6D0E4C5B5479}" presName="rect1ChTx" presStyleLbl="alignAcc1" presStyleIdx="2" presStyleCnt="3">
        <dgm:presLayoutVars>
          <dgm:bulletEnabled val="1"/>
        </dgm:presLayoutVars>
      </dgm:prSet>
      <dgm:spPr/>
    </dgm:pt>
    <dgm:pt modelId="{B8A81F41-E6D7-45AA-AE78-5DD4136713C9}" type="pres">
      <dgm:prSet presAssocID="{9D6943D1-B199-4DC3-8217-5A0C818BF6BC}" presName="rect2ParTx" presStyleLbl="alignAcc1" presStyleIdx="2" presStyleCnt="3">
        <dgm:presLayoutVars>
          <dgm:chMax val="1"/>
          <dgm:bulletEnabled val="1"/>
        </dgm:presLayoutVars>
      </dgm:prSet>
      <dgm:spPr/>
    </dgm:pt>
    <dgm:pt modelId="{2867CCA3-8465-4B25-8EAE-FF6BBADE1AA9}" type="pres">
      <dgm:prSet presAssocID="{9D6943D1-B199-4DC3-8217-5A0C818BF6BC}" presName="rect2ChTx" presStyleLbl="alignAcc1" presStyleIdx="2" presStyleCnt="3">
        <dgm:presLayoutVars>
          <dgm:bulletEnabled val="1"/>
        </dgm:presLayoutVars>
      </dgm:prSet>
      <dgm:spPr/>
    </dgm:pt>
    <dgm:pt modelId="{513F59CC-A95E-42C7-9C13-D43E37DEF0CD}" type="pres">
      <dgm:prSet presAssocID="{B8EB4061-904A-4DC4-B183-D9DA779F8D9E}" presName="rect3ParTx" presStyleLbl="alignAcc1" presStyleIdx="2" presStyleCnt="3">
        <dgm:presLayoutVars>
          <dgm:chMax val="1"/>
          <dgm:bulletEnabled val="1"/>
        </dgm:presLayoutVars>
      </dgm:prSet>
      <dgm:spPr/>
    </dgm:pt>
    <dgm:pt modelId="{EEFDB227-6A4B-4684-9937-3C0BC093A12A}" type="pres">
      <dgm:prSet presAssocID="{B8EB4061-904A-4DC4-B183-D9DA779F8D9E}" presName="rect3ChTx" presStyleLbl="alignAcc1" presStyleIdx="2" presStyleCnt="3">
        <dgm:presLayoutVars>
          <dgm:bulletEnabled val="1"/>
        </dgm:presLayoutVars>
      </dgm:prSet>
      <dgm:spPr/>
    </dgm:pt>
  </dgm:ptLst>
  <dgm:cxnLst>
    <dgm:cxn modelId="{12378C0D-3091-463D-8DA3-9D57B26AE946}" srcId="{84D80000-EEFA-4AED-807C-46F4429C92F1}" destId="{06FA7AD7-7A67-4D2B-9B4C-6D0E4C5B5479}" srcOrd="0" destOrd="0" parTransId="{49CD3985-6E61-43E7-B166-E02215D5A993}" sibTransId="{ECE64A2C-B10A-4B0E-8856-4A419E08723F}"/>
    <dgm:cxn modelId="{C2E6AA1B-5D0D-4235-A1A3-A7079909483D}" type="presOf" srcId="{B8EB4061-904A-4DC4-B183-D9DA779F8D9E}" destId="{28FFD2C7-042E-4AB9-AFA3-57D6069E6FD5}" srcOrd="0" destOrd="0" presId="urn:microsoft.com/office/officeart/2005/8/layout/target3"/>
    <dgm:cxn modelId="{3C22B51D-8E27-4D1E-9BAD-163E6521C396}" type="presOf" srcId="{06FA7AD7-7A67-4D2B-9B4C-6D0E4C5B5479}" destId="{DBD62FF1-821A-46DE-8A9E-E11B9F4EF214}" srcOrd="1" destOrd="0" presId="urn:microsoft.com/office/officeart/2005/8/layout/target3"/>
    <dgm:cxn modelId="{5A86CD26-4E51-47FE-BAEA-3758EF95D2C3}" srcId="{B8EB4061-904A-4DC4-B183-D9DA779F8D9E}" destId="{F40223F4-048C-4E02-8F8E-B18B9BE89212}" srcOrd="0" destOrd="0" parTransId="{6A6F27C8-A562-408E-8E1B-1BD604B192F7}" sibTransId="{65699BE0-F7D9-478D-A7A9-A5AAFF1D8A87}"/>
    <dgm:cxn modelId="{A69DE035-F574-4E4C-A299-28A98D122B3F}" srcId="{84D80000-EEFA-4AED-807C-46F4429C92F1}" destId="{9D6943D1-B199-4DC3-8217-5A0C818BF6BC}" srcOrd="1" destOrd="0" parTransId="{F7A8E6D0-D761-491E-8FE3-D2D33047A31A}" sibTransId="{62B6CAC3-242A-41C4-A363-3C0C74026EC9}"/>
    <dgm:cxn modelId="{8276043D-FDED-4E34-B03C-0552DA2EA492}" type="presOf" srcId="{9D6943D1-B199-4DC3-8217-5A0C818BF6BC}" destId="{B8A81F41-E6D7-45AA-AE78-5DD4136713C9}" srcOrd="1" destOrd="0" presId="urn:microsoft.com/office/officeart/2005/8/layout/target3"/>
    <dgm:cxn modelId="{6AC0183F-C669-4AB5-A102-441A8FC24FBF}" type="presOf" srcId="{06FA7AD7-7A67-4D2B-9B4C-6D0E4C5B5479}" destId="{773AFBDA-28DA-4E3E-898E-22965C0B4296}" srcOrd="0" destOrd="0" presId="urn:microsoft.com/office/officeart/2005/8/layout/target3"/>
    <dgm:cxn modelId="{F62C1D5A-6CE2-4C3B-8F51-F09594B30679}" type="presOf" srcId="{9D6943D1-B199-4DC3-8217-5A0C818BF6BC}" destId="{2E271F80-71CE-4EA5-9F70-04B52A1836FD}" srcOrd="0" destOrd="0" presId="urn:microsoft.com/office/officeart/2005/8/layout/target3"/>
    <dgm:cxn modelId="{D83A6C6E-23BC-4332-BEE8-13EF97D0206F}" srcId="{84D80000-EEFA-4AED-807C-46F4429C92F1}" destId="{B8EB4061-904A-4DC4-B183-D9DA779F8D9E}" srcOrd="2" destOrd="0" parTransId="{44DD1D5D-257F-44E8-92B3-0E73B48B742D}" sibTransId="{D12488E0-31E1-4130-962A-1186F0C9CBA7}"/>
    <dgm:cxn modelId="{2A92DC8A-4685-4DC0-BCEB-DD3C9497233D}" type="presOf" srcId="{84D80000-EEFA-4AED-807C-46F4429C92F1}" destId="{DDA6768E-9000-4B4B-B40F-5DA2CA6CEFC7}" srcOrd="0" destOrd="0" presId="urn:microsoft.com/office/officeart/2005/8/layout/target3"/>
    <dgm:cxn modelId="{376D3C90-7DAA-4879-BB08-FCB3CCB518A9}" type="presOf" srcId="{F40223F4-048C-4E02-8F8E-B18B9BE89212}" destId="{EEFDB227-6A4B-4684-9937-3C0BC093A12A}" srcOrd="0" destOrd="0" presId="urn:microsoft.com/office/officeart/2005/8/layout/target3"/>
    <dgm:cxn modelId="{721DF8C2-3EF8-44B2-AD15-F4B257F8B0DA}" srcId="{B8EB4061-904A-4DC4-B183-D9DA779F8D9E}" destId="{7025FA0B-D77D-4F29-98E3-7694A142F700}" srcOrd="1" destOrd="0" parTransId="{3C66147C-05E0-4A9F-A632-B9555144211C}" sibTransId="{FF6FC77D-A5B6-430E-AA54-668F74D68D2F}"/>
    <dgm:cxn modelId="{3B20DBE6-7673-4074-9B21-3F90CAFBFB8F}" type="presOf" srcId="{7025FA0B-D77D-4F29-98E3-7694A142F700}" destId="{EEFDB227-6A4B-4684-9937-3C0BC093A12A}" srcOrd="0" destOrd="1" presId="urn:microsoft.com/office/officeart/2005/8/layout/target3"/>
    <dgm:cxn modelId="{AC1AD1E8-0A39-41BF-8BBE-2C1EAF669A76}" type="presOf" srcId="{B8EB4061-904A-4DC4-B183-D9DA779F8D9E}" destId="{513F59CC-A95E-42C7-9C13-D43E37DEF0CD}" srcOrd="1" destOrd="0" presId="urn:microsoft.com/office/officeart/2005/8/layout/target3"/>
    <dgm:cxn modelId="{8F812591-642A-4827-9AF8-CFFA32E8D5DE}" type="presParOf" srcId="{DDA6768E-9000-4B4B-B40F-5DA2CA6CEFC7}" destId="{EF03BFA1-4614-4C2A-AFD0-D1881D6ED471}" srcOrd="0" destOrd="0" presId="urn:microsoft.com/office/officeart/2005/8/layout/target3"/>
    <dgm:cxn modelId="{8025EE28-549F-4533-A666-B33E97254D1D}" type="presParOf" srcId="{DDA6768E-9000-4B4B-B40F-5DA2CA6CEFC7}" destId="{0A04508C-A303-42A0-82A0-EADD3F24D1E4}" srcOrd="1" destOrd="0" presId="urn:microsoft.com/office/officeart/2005/8/layout/target3"/>
    <dgm:cxn modelId="{8ED20006-74D4-4652-B52A-889250884814}" type="presParOf" srcId="{DDA6768E-9000-4B4B-B40F-5DA2CA6CEFC7}" destId="{773AFBDA-28DA-4E3E-898E-22965C0B4296}" srcOrd="2" destOrd="0" presId="urn:microsoft.com/office/officeart/2005/8/layout/target3"/>
    <dgm:cxn modelId="{BB1F9AED-B07C-44F5-ADB2-A306E3CFBC1D}" type="presParOf" srcId="{DDA6768E-9000-4B4B-B40F-5DA2CA6CEFC7}" destId="{B7F2DAEF-74E4-43BC-B61C-D950644298E0}" srcOrd="3" destOrd="0" presId="urn:microsoft.com/office/officeart/2005/8/layout/target3"/>
    <dgm:cxn modelId="{C35E316D-B4F1-46BA-BF52-E7EDF7E2FD96}" type="presParOf" srcId="{DDA6768E-9000-4B4B-B40F-5DA2CA6CEFC7}" destId="{20960F20-E39B-4D5B-A4F2-5B238DC88363}" srcOrd="4" destOrd="0" presId="urn:microsoft.com/office/officeart/2005/8/layout/target3"/>
    <dgm:cxn modelId="{D684A9C8-F5FA-4CED-8926-04494D25E11A}" type="presParOf" srcId="{DDA6768E-9000-4B4B-B40F-5DA2CA6CEFC7}" destId="{2E271F80-71CE-4EA5-9F70-04B52A1836FD}" srcOrd="5" destOrd="0" presId="urn:microsoft.com/office/officeart/2005/8/layout/target3"/>
    <dgm:cxn modelId="{E0F79784-C597-46E6-863C-89E3E6832F2A}" type="presParOf" srcId="{DDA6768E-9000-4B4B-B40F-5DA2CA6CEFC7}" destId="{481681FE-665E-4006-980F-CE1A1849627C}" srcOrd="6" destOrd="0" presId="urn:microsoft.com/office/officeart/2005/8/layout/target3"/>
    <dgm:cxn modelId="{EDB8C151-6C58-402F-A4F4-94E1EDA9F1D8}" type="presParOf" srcId="{DDA6768E-9000-4B4B-B40F-5DA2CA6CEFC7}" destId="{329AF5E6-7C46-4ED7-9E28-5CA15418E66C}" srcOrd="7" destOrd="0" presId="urn:microsoft.com/office/officeart/2005/8/layout/target3"/>
    <dgm:cxn modelId="{62AE1DF6-BDD8-47D5-A3DB-A18AFAA10EE4}" type="presParOf" srcId="{DDA6768E-9000-4B4B-B40F-5DA2CA6CEFC7}" destId="{28FFD2C7-042E-4AB9-AFA3-57D6069E6FD5}" srcOrd="8" destOrd="0" presId="urn:microsoft.com/office/officeart/2005/8/layout/target3"/>
    <dgm:cxn modelId="{19B2F1EC-519A-4B57-8F07-3D724D943172}" type="presParOf" srcId="{DDA6768E-9000-4B4B-B40F-5DA2CA6CEFC7}" destId="{DBD62FF1-821A-46DE-8A9E-E11B9F4EF214}" srcOrd="9" destOrd="0" presId="urn:microsoft.com/office/officeart/2005/8/layout/target3"/>
    <dgm:cxn modelId="{9F21BC79-D552-40CB-84FF-62B03E8CB00C}" type="presParOf" srcId="{DDA6768E-9000-4B4B-B40F-5DA2CA6CEFC7}" destId="{EF765B3F-C0F4-49A2-BA44-A01771E93708}" srcOrd="10" destOrd="0" presId="urn:microsoft.com/office/officeart/2005/8/layout/target3"/>
    <dgm:cxn modelId="{E9B8A983-C2FF-415E-B453-56A2954A1F81}" type="presParOf" srcId="{DDA6768E-9000-4B4B-B40F-5DA2CA6CEFC7}" destId="{B8A81F41-E6D7-45AA-AE78-5DD4136713C9}" srcOrd="11" destOrd="0" presId="urn:microsoft.com/office/officeart/2005/8/layout/target3"/>
    <dgm:cxn modelId="{99A01E5C-F118-48A8-85E5-4CD0E2DEC8B2}" type="presParOf" srcId="{DDA6768E-9000-4B4B-B40F-5DA2CA6CEFC7}" destId="{2867CCA3-8465-4B25-8EAE-FF6BBADE1AA9}" srcOrd="12" destOrd="0" presId="urn:microsoft.com/office/officeart/2005/8/layout/target3"/>
    <dgm:cxn modelId="{FE1EDB7E-E2A9-40D2-9067-AB0C36DC2DAB}" type="presParOf" srcId="{DDA6768E-9000-4B4B-B40F-5DA2CA6CEFC7}" destId="{513F59CC-A95E-42C7-9C13-D43E37DEF0CD}" srcOrd="13" destOrd="0" presId="urn:microsoft.com/office/officeart/2005/8/layout/target3"/>
    <dgm:cxn modelId="{49CC3775-F42F-4A33-BECF-656336E2EBC5}" type="presParOf" srcId="{DDA6768E-9000-4B4B-B40F-5DA2CA6CEFC7}" destId="{EEFDB227-6A4B-4684-9937-3C0BC093A12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7658F7-13E9-4807-9A85-F4E869FEA9D4}"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GB"/>
        </a:p>
      </dgm:t>
    </dgm:pt>
    <dgm:pt modelId="{9254E87A-0D44-4DD6-AD1F-C5FCD8E3B34A}">
      <dgm:prSet/>
      <dgm:spPr/>
      <dgm:t>
        <a:bodyPr/>
        <a:lstStyle/>
        <a:p>
          <a:r>
            <a:rPr lang="en-US" dirty="0"/>
            <a:t>Think about it? </a:t>
          </a:r>
          <a:endParaRPr lang="en-GB" dirty="0"/>
        </a:p>
      </dgm:t>
    </dgm:pt>
    <dgm:pt modelId="{B39B3960-4261-4AD3-8DBD-205A63AE7002}" type="parTrans" cxnId="{E4F85A2C-0768-40CA-A22A-000E35302B54}">
      <dgm:prSet/>
      <dgm:spPr/>
      <dgm:t>
        <a:bodyPr/>
        <a:lstStyle/>
        <a:p>
          <a:endParaRPr lang="en-GB"/>
        </a:p>
      </dgm:t>
    </dgm:pt>
    <dgm:pt modelId="{1EC023D0-9B75-424A-A469-3ECBB5CE4FCB}" type="sibTrans" cxnId="{E4F85A2C-0768-40CA-A22A-000E35302B54}">
      <dgm:prSet/>
      <dgm:spPr/>
      <dgm:t>
        <a:bodyPr/>
        <a:lstStyle/>
        <a:p>
          <a:endParaRPr lang="en-GB"/>
        </a:p>
      </dgm:t>
    </dgm:pt>
    <dgm:pt modelId="{E78D17CD-A932-477D-9DF9-06C511380313}">
      <dgm:prSet/>
      <dgm:spPr/>
      <dgm:t>
        <a:bodyPr/>
        <a:lstStyle/>
        <a:p>
          <a:r>
            <a:rPr lang="en-US" dirty="0"/>
            <a:t>When have you molded or shaped yourself to fit-in?</a:t>
          </a:r>
          <a:endParaRPr lang="en-GB" dirty="0"/>
        </a:p>
      </dgm:t>
    </dgm:pt>
    <dgm:pt modelId="{7260AFDB-B6DE-49FF-992A-38B566CEF27C}" type="parTrans" cxnId="{FDCD6F13-6D9D-439A-82AB-AE349B42E1DB}">
      <dgm:prSet/>
      <dgm:spPr/>
      <dgm:t>
        <a:bodyPr/>
        <a:lstStyle/>
        <a:p>
          <a:endParaRPr lang="en-GB"/>
        </a:p>
      </dgm:t>
    </dgm:pt>
    <dgm:pt modelId="{86671743-74EC-4503-871A-D3B4F98D4EB8}" type="sibTrans" cxnId="{FDCD6F13-6D9D-439A-82AB-AE349B42E1DB}">
      <dgm:prSet/>
      <dgm:spPr/>
      <dgm:t>
        <a:bodyPr/>
        <a:lstStyle/>
        <a:p>
          <a:endParaRPr lang="en-GB"/>
        </a:p>
      </dgm:t>
    </dgm:pt>
    <dgm:pt modelId="{195CDE57-9452-4473-9342-0C422C081E81}">
      <dgm:prSet/>
      <dgm:spPr/>
      <dgm:t>
        <a:bodyPr/>
        <a:lstStyle/>
        <a:p>
          <a:r>
            <a:rPr lang="en-US" dirty="0"/>
            <a:t>When have you not been your true self and agreed for the sake of fitting in? </a:t>
          </a:r>
          <a:endParaRPr lang="en-GB" dirty="0"/>
        </a:p>
      </dgm:t>
    </dgm:pt>
    <dgm:pt modelId="{95D11C39-BE23-4687-BF1D-7F44712D3CD7}" type="parTrans" cxnId="{62F7787A-9CCF-4E90-83A8-2E051D98031F}">
      <dgm:prSet/>
      <dgm:spPr/>
      <dgm:t>
        <a:bodyPr/>
        <a:lstStyle/>
        <a:p>
          <a:endParaRPr lang="en-GB"/>
        </a:p>
      </dgm:t>
    </dgm:pt>
    <dgm:pt modelId="{A7896B9C-81B3-4EEC-9AB7-BF58A9FF98F3}" type="sibTrans" cxnId="{62F7787A-9CCF-4E90-83A8-2E051D98031F}">
      <dgm:prSet/>
      <dgm:spPr/>
      <dgm:t>
        <a:bodyPr/>
        <a:lstStyle/>
        <a:p>
          <a:endParaRPr lang="en-GB"/>
        </a:p>
      </dgm:t>
    </dgm:pt>
    <dgm:pt modelId="{DB530D56-64E5-44C9-90AB-7AF2E917CBE1}">
      <dgm:prSet/>
      <dgm:spPr/>
      <dgm:t>
        <a:bodyPr/>
        <a:lstStyle/>
        <a:p>
          <a:r>
            <a:rPr lang="en-US" dirty="0"/>
            <a:t>When have you been your true self, your genuine self with others? </a:t>
          </a:r>
          <a:endParaRPr lang="en-GB" dirty="0"/>
        </a:p>
      </dgm:t>
    </dgm:pt>
    <dgm:pt modelId="{8E43EFE5-2563-4084-8DBF-64239C800D95}" type="parTrans" cxnId="{19218DAA-1252-4ACF-9DBB-5DE85D5DE429}">
      <dgm:prSet/>
      <dgm:spPr/>
      <dgm:t>
        <a:bodyPr/>
        <a:lstStyle/>
        <a:p>
          <a:endParaRPr lang="en-GB"/>
        </a:p>
      </dgm:t>
    </dgm:pt>
    <dgm:pt modelId="{49222BD6-DA20-4A80-A13B-D7DA7AD2AE1D}" type="sibTrans" cxnId="{19218DAA-1252-4ACF-9DBB-5DE85D5DE429}">
      <dgm:prSet/>
      <dgm:spPr/>
      <dgm:t>
        <a:bodyPr/>
        <a:lstStyle/>
        <a:p>
          <a:endParaRPr lang="en-GB"/>
        </a:p>
      </dgm:t>
    </dgm:pt>
    <dgm:pt modelId="{F0FFC526-8755-4CF4-BFC3-B7BE394F2893}">
      <dgm:prSet/>
      <dgm:spPr/>
      <dgm:t>
        <a:bodyPr/>
        <a:lstStyle/>
        <a:p>
          <a:r>
            <a:rPr lang="en-US"/>
            <a:t>When we are our genuine, authentic selves, we find belonging.</a:t>
          </a:r>
          <a:endParaRPr lang="en-GB"/>
        </a:p>
      </dgm:t>
    </dgm:pt>
    <dgm:pt modelId="{1C83B03E-9D23-4A28-93E1-0DB81F733B45}" type="parTrans" cxnId="{B02C622F-E072-41B0-9B4F-3F2727A1A936}">
      <dgm:prSet/>
      <dgm:spPr/>
      <dgm:t>
        <a:bodyPr/>
        <a:lstStyle/>
        <a:p>
          <a:endParaRPr lang="en-GB"/>
        </a:p>
      </dgm:t>
    </dgm:pt>
    <dgm:pt modelId="{47728A11-D737-4534-AF12-E150612A9A19}" type="sibTrans" cxnId="{B02C622F-E072-41B0-9B4F-3F2727A1A936}">
      <dgm:prSet/>
      <dgm:spPr/>
      <dgm:t>
        <a:bodyPr/>
        <a:lstStyle/>
        <a:p>
          <a:endParaRPr lang="en-GB"/>
        </a:p>
      </dgm:t>
    </dgm:pt>
    <dgm:pt modelId="{6421C660-F1AE-4831-AFBA-60386A2C3B0F}" type="pres">
      <dgm:prSet presAssocID="{657658F7-13E9-4807-9A85-F4E869FEA9D4}" presName="CompostProcess" presStyleCnt="0">
        <dgm:presLayoutVars>
          <dgm:dir/>
          <dgm:resizeHandles val="exact"/>
        </dgm:presLayoutVars>
      </dgm:prSet>
      <dgm:spPr/>
    </dgm:pt>
    <dgm:pt modelId="{DA833837-56B8-452B-86D4-BBF9ABDDBFD5}" type="pres">
      <dgm:prSet presAssocID="{657658F7-13E9-4807-9A85-F4E869FEA9D4}" presName="arrow" presStyleLbl="bgShp" presStyleIdx="0" presStyleCnt="1"/>
      <dgm:spPr/>
    </dgm:pt>
    <dgm:pt modelId="{A74798BC-D1B1-4644-A822-B47E03F1BD0A}" type="pres">
      <dgm:prSet presAssocID="{657658F7-13E9-4807-9A85-F4E869FEA9D4}" presName="linearProcess" presStyleCnt="0"/>
      <dgm:spPr/>
    </dgm:pt>
    <dgm:pt modelId="{B1193F8F-51C8-4B6E-B49A-4528C76886C1}" type="pres">
      <dgm:prSet presAssocID="{9254E87A-0D44-4DD6-AD1F-C5FCD8E3B34A}" presName="textNode" presStyleLbl="node1" presStyleIdx="0" presStyleCnt="2" custScaleX="100479" custScaleY="157095">
        <dgm:presLayoutVars>
          <dgm:bulletEnabled val="1"/>
        </dgm:presLayoutVars>
      </dgm:prSet>
      <dgm:spPr/>
    </dgm:pt>
    <dgm:pt modelId="{8892C6B3-B520-4CEB-8478-307D4DA43BD2}" type="pres">
      <dgm:prSet presAssocID="{1EC023D0-9B75-424A-A469-3ECBB5CE4FCB}" presName="sibTrans" presStyleCnt="0"/>
      <dgm:spPr/>
    </dgm:pt>
    <dgm:pt modelId="{9644DE8F-068F-4B7B-8792-7985E150F889}" type="pres">
      <dgm:prSet presAssocID="{F0FFC526-8755-4CF4-BFC3-B7BE394F2893}" presName="textNode" presStyleLbl="node1" presStyleIdx="1" presStyleCnt="2">
        <dgm:presLayoutVars>
          <dgm:bulletEnabled val="1"/>
        </dgm:presLayoutVars>
      </dgm:prSet>
      <dgm:spPr/>
    </dgm:pt>
  </dgm:ptLst>
  <dgm:cxnLst>
    <dgm:cxn modelId="{FDCD6F13-6D9D-439A-82AB-AE349B42E1DB}" srcId="{9254E87A-0D44-4DD6-AD1F-C5FCD8E3B34A}" destId="{E78D17CD-A932-477D-9DF9-06C511380313}" srcOrd="0" destOrd="0" parTransId="{7260AFDB-B6DE-49FF-992A-38B566CEF27C}" sibTransId="{86671743-74EC-4503-871A-D3B4F98D4EB8}"/>
    <dgm:cxn modelId="{6FF30316-E5C5-4F3A-9DC2-456B7E3AC7F6}" type="presOf" srcId="{DB530D56-64E5-44C9-90AB-7AF2E917CBE1}" destId="{B1193F8F-51C8-4B6E-B49A-4528C76886C1}" srcOrd="0" destOrd="3" presId="urn:microsoft.com/office/officeart/2005/8/layout/hProcess9"/>
    <dgm:cxn modelId="{E4F85A2C-0768-40CA-A22A-000E35302B54}" srcId="{657658F7-13E9-4807-9A85-F4E869FEA9D4}" destId="{9254E87A-0D44-4DD6-AD1F-C5FCD8E3B34A}" srcOrd="0" destOrd="0" parTransId="{B39B3960-4261-4AD3-8DBD-205A63AE7002}" sibTransId="{1EC023D0-9B75-424A-A469-3ECBB5CE4FCB}"/>
    <dgm:cxn modelId="{B02C622F-E072-41B0-9B4F-3F2727A1A936}" srcId="{657658F7-13E9-4807-9A85-F4E869FEA9D4}" destId="{F0FFC526-8755-4CF4-BFC3-B7BE394F2893}" srcOrd="1" destOrd="0" parTransId="{1C83B03E-9D23-4A28-93E1-0DB81F733B45}" sibTransId="{47728A11-D737-4534-AF12-E150612A9A19}"/>
    <dgm:cxn modelId="{26C0483E-7781-45F8-B13C-4B4231BB2883}" type="presOf" srcId="{657658F7-13E9-4807-9A85-F4E869FEA9D4}" destId="{6421C660-F1AE-4831-AFBA-60386A2C3B0F}" srcOrd="0" destOrd="0" presId="urn:microsoft.com/office/officeart/2005/8/layout/hProcess9"/>
    <dgm:cxn modelId="{62F7787A-9CCF-4E90-83A8-2E051D98031F}" srcId="{9254E87A-0D44-4DD6-AD1F-C5FCD8E3B34A}" destId="{195CDE57-9452-4473-9342-0C422C081E81}" srcOrd="1" destOrd="0" parTransId="{95D11C39-BE23-4687-BF1D-7F44712D3CD7}" sibTransId="{A7896B9C-81B3-4EEC-9AB7-BF58A9FF98F3}"/>
    <dgm:cxn modelId="{BFA40B81-B1E0-4C73-BAD6-1AF679007EAB}" type="presOf" srcId="{E78D17CD-A932-477D-9DF9-06C511380313}" destId="{B1193F8F-51C8-4B6E-B49A-4528C76886C1}" srcOrd="0" destOrd="1" presId="urn:microsoft.com/office/officeart/2005/8/layout/hProcess9"/>
    <dgm:cxn modelId="{96594FA0-A0C3-448B-AA7F-5E09717F0E9D}" type="presOf" srcId="{9254E87A-0D44-4DD6-AD1F-C5FCD8E3B34A}" destId="{B1193F8F-51C8-4B6E-B49A-4528C76886C1}" srcOrd="0" destOrd="0" presId="urn:microsoft.com/office/officeart/2005/8/layout/hProcess9"/>
    <dgm:cxn modelId="{19218DAA-1252-4ACF-9DBB-5DE85D5DE429}" srcId="{9254E87A-0D44-4DD6-AD1F-C5FCD8E3B34A}" destId="{DB530D56-64E5-44C9-90AB-7AF2E917CBE1}" srcOrd="2" destOrd="0" parTransId="{8E43EFE5-2563-4084-8DBF-64239C800D95}" sibTransId="{49222BD6-DA20-4A80-A13B-D7DA7AD2AE1D}"/>
    <dgm:cxn modelId="{1DF656B3-8539-4E0A-B942-C3882EC82B02}" type="presOf" srcId="{F0FFC526-8755-4CF4-BFC3-B7BE394F2893}" destId="{9644DE8F-068F-4B7B-8792-7985E150F889}" srcOrd="0" destOrd="0" presId="urn:microsoft.com/office/officeart/2005/8/layout/hProcess9"/>
    <dgm:cxn modelId="{05504FFF-3A79-438E-898F-2CA9AB39A587}" type="presOf" srcId="{195CDE57-9452-4473-9342-0C422C081E81}" destId="{B1193F8F-51C8-4B6E-B49A-4528C76886C1}" srcOrd="0" destOrd="2" presId="urn:microsoft.com/office/officeart/2005/8/layout/hProcess9"/>
    <dgm:cxn modelId="{E214C3D1-8A96-4980-B570-DB7E141577B0}" type="presParOf" srcId="{6421C660-F1AE-4831-AFBA-60386A2C3B0F}" destId="{DA833837-56B8-452B-86D4-BBF9ABDDBFD5}" srcOrd="0" destOrd="0" presId="urn:microsoft.com/office/officeart/2005/8/layout/hProcess9"/>
    <dgm:cxn modelId="{7069E2DC-3142-4F78-8DC6-D0CDDB9382D6}" type="presParOf" srcId="{6421C660-F1AE-4831-AFBA-60386A2C3B0F}" destId="{A74798BC-D1B1-4644-A822-B47E03F1BD0A}" srcOrd="1" destOrd="0" presId="urn:microsoft.com/office/officeart/2005/8/layout/hProcess9"/>
    <dgm:cxn modelId="{DE366A96-4C88-4C5F-9263-2A0D2D488565}" type="presParOf" srcId="{A74798BC-D1B1-4644-A822-B47E03F1BD0A}" destId="{B1193F8F-51C8-4B6E-B49A-4528C76886C1}" srcOrd="0" destOrd="0" presId="urn:microsoft.com/office/officeart/2005/8/layout/hProcess9"/>
    <dgm:cxn modelId="{28F34C40-09C0-4B47-BA96-ACC9CB780125}" type="presParOf" srcId="{A74798BC-D1B1-4644-A822-B47E03F1BD0A}" destId="{8892C6B3-B520-4CEB-8478-307D4DA43BD2}" srcOrd="1" destOrd="0" presId="urn:microsoft.com/office/officeart/2005/8/layout/hProcess9"/>
    <dgm:cxn modelId="{A9FD25F9-6AD6-45C0-9770-25E7395B2F13}" type="presParOf" srcId="{A74798BC-D1B1-4644-A822-B47E03F1BD0A}" destId="{9644DE8F-068F-4B7B-8792-7985E150F889}"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6AF34A-EB68-4E66-8435-E393CBC10AE6}"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C9121E47-0FF9-4C9B-9B3C-E5FD6BC2F750}">
      <dgm:prSet custT="1"/>
      <dgm:spPr/>
      <dgm:t>
        <a:bodyPr/>
        <a:lstStyle/>
        <a:p>
          <a:r>
            <a:rPr lang="en-US" sz="4700" dirty="0"/>
            <a:t>By engaging in behavior that aligns with our values, we can reduce the feeling of loneliness because we have learned to support ourselves </a:t>
          </a:r>
          <a:r>
            <a:rPr lang="en-US" sz="2400" dirty="0"/>
            <a:t>(</a:t>
          </a:r>
          <a:r>
            <a:rPr lang="en-US" sz="2400" dirty="0" err="1"/>
            <a:t>Ackert</a:t>
          </a:r>
          <a:r>
            <a:rPr lang="en-US" sz="2400" dirty="0"/>
            <a:t>, 2021, p.7).</a:t>
          </a:r>
          <a:endParaRPr lang="en-GB" sz="2400" dirty="0"/>
        </a:p>
      </dgm:t>
    </dgm:pt>
    <dgm:pt modelId="{9455F506-BEC3-4810-BDB8-326F51461CE9}" type="parTrans" cxnId="{E40499FC-0CD6-4BA7-AE2B-900A03555735}">
      <dgm:prSet/>
      <dgm:spPr/>
      <dgm:t>
        <a:bodyPr/>
        <a:lstStyle/>
        <a:p>
          <a:endParaRPr lang="en-GB"/>
        </a:p>
      </dgm:t>
    </dgm:pt>
    <dgm:pt modelId="{BC144DA7-B5E7-4215-B1B4-537E0C2C4621}" type="sibTrans" cxnId="{E40499FC-0CD6-4BA7-AE2B-900A03555735}">
      <dgm:prSet/>
      <dgm:spPr/>
      <dgm:t>
        <a:bodyPr/>
        <a:lstStyle/>
        <a:p>
          <a:endParaRPr lang="en-GB"/>
        </a:p>
      </dgm:t>
    </dgm:pt>
    <dgm:pt modelId="{0CE66D49-78B0-4DDF-94C8-181080EB15D2}" type="pres">
      <dgm:prSet presAssocID="{776AF34A-EB68-4E66-8435-E393CBC10AE6}" presName="diagram" presStyleCnt="0">
        <dgm:presLayoutVars>
          <dgm:dir/>
          <dgm:resizeHandles val="exact"/>
        </dgm:presLayoutVars>
      </dgm:prSet>
      <dgm:spPr/>
    </dgm:pt>
    <dgm:pt modelId="{A1B19A50-01C3-4216-A8FD-DC14849F9FDE}" type="pres">
      <dgm:prSet presAssocID="{C9121E47-0FF9-4C9B-9B3C-E5FD6BC2F750}" presName="node" presStyleLbl="node1" presStyleIdx="0" presStyleCnt="1">
        <dgm:presLayoutVars>
          <dgm:bulletEnabled val="1"/>
        </dgm:presLayoutVars>
      </dgm:prSet>
      <dgm:spPr/>
    </dgm:pt>
  </dgm:ptLst>
  <dgm:cxnLst>
    <dgm:cxn modelId="{1F4BDB24-CC42-445F-A43B-38620D2487FD}" type="presOf" srcId="{776AF34A-EB68-4E66-8435-E393CBC10AE6}" destId="{0CE66D49-78B0-4DDF-94C8-181080EB15D2}" srcOrd="0" destOrd="0" presId="urn:microsoft.com/office/officeart/2005/8/layout/default"/>
    <dgm:cxn modelId="{5294B689-CF06-4C97-98AB-9411D0A9C457}" type="presOf" srcId="{C9121E47-0FF9-4C9B-9B3C-E5FD6BC2F750}" destId="{A1B19A50-01C3-4216-A8FD-DC14849F9FDE}" srcOrd="0" destOrd="0" presId="urn:microsoft.com/office/officeart/2005/8/layout/default"/>
    <dgm:cxn modelId="{E40499FC-0CD6-4BA7-AE2B-900A03555735}" srcId="{776AF34A-EB68-4E66-8435-E393CBC10AE6}" destId="{C9121E47-0FF9-4C9B-9B3C-E5FD6BC2F750}" srcOrd="0" destOrd="0" parTransId="{9455F506-BEC3-4810-BDB8-326F51461CE9}" sibTransId="{BC144DA7-B5E7-4215-B1B4-537E0C2C4621}"/>
    <dgm:cxn modelId="{FB5D7371-1ED1-4759-9929-F80E0E50347A}" type="presParOf" srcId="{0CE66D49-78B0-4DDF-94C8-181080EB15D2}" destId="{A1B19A50-01C3-4216-A8FD-DC14849F9FD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7803-3779-814E-89D8-655C4EE6ABEC}">
      <dsp:nvSpPr>
        <dsp:cNvPr id="0" name=""/>
        <dsp:cNvSpPr/>
      </dsp:nvSpPr>
      <dsp:spPr>
        <a:xfrm>
          <a:off x="3364992" y="2177"/>
          <a:ext cx="378561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Belonging </a:t>
          </a:r>
        </a:p>
      </dsp:txBody>
      <dsp:txXfrm>
        <a:off x="3416125" y="53310"/>
        <a:ext cx="3683350" cy="945199"/>
      </dsp:txXfrm>
    </dsp:sp>
    <dsp:sp modelId="{3D600B6E-44A3-DA4C-AB20-B7E8253A3CF5}">
      <dsp:nvSpPr>
        <dsp:cNvPr id="0" name=""/>
        <dsp:cNvSpPr/>
      </dsp:nvSpPr>
      <dsp:spPr>
        <a:xfrm>
          <a:off x="3364992" y="1102016"/>
          <a:ext cx="378561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Acceptance</a:t>
          </a:r>
        </a:p>
      </dsp:txBody>
      <dsp:txXfrm>
        <a:off x="3416125" y="1153149"/>
        <a:ext cx="3683350" cy="945199"/>
      </dsp:txXfrm>
    </dsp:sp>
    <dsp:sp modelId="{8E410AB1-6492-2640-85EA-7483C8C87DEA}">
      <dsp:nvSpPr>
        <dsp:cNvPr id="0" name=""/>
        <dsp:cNvSpPr/>
      </dsp:nvSpPr>
      <dsp:spPr>
        <a:xfrm>
          <a:off x="3364992" y="2201855"/>
          <a:ext cx="378561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Values</a:t>
          </a:r>
        </a:p>
      </dsp:txBody>
      <dsp:txXfrm>
        <a:off x="3416125" y="2252988"/>
        <a:ext cx="3683350" cy="945199"/>
      </dsp:txXfrm>
    </dsp:sp>
    <dsp:sp modelId="{EC6BFFAF-D540-0443-8454-B994B31B5917}">
      <dsp:nvSpPr>
        <dsp:cNvPr id="0" name=""/>
        <dsp:cNvSpPr/>
      </dsp:nvSpPr>
      <dsp:spPr>
        <a:xfrm>
          <a:off x="3364992" y="3301694"/>
          <a:ext cx="3785616" cy="10474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Self-compassion</a:t>
          </a:r>
        </a:p>
      </dsp:txBody>
      <dsp:txXfrm>
        <a:off x="3416125" y="3352827"/>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E1C78-57DE-5F42-A105-7AB662A160F2}">
      <dsp:nvSpPr>
        <dsp:cNvPr id="0" name=""/>
        <dsp:cNvSpPr/>
      </dsp:nvSpPr>
      <dsp:spPr>
        <a:xfrm>
          <a:off x="821" y="179348"/>
          <a:ext cx="3327201" cy="399264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Explore what belonging means.</a:t>
          </a:r>
        </a:p>
      </dsp:txBody>
      <dsp:txXfrm>
        <a:off x="821" y="1776404"/>
        <a:ext cx="3327201" cy="2395585"/>
      </dsp:txXfrm>
    </dsp:sp>
    <dsp:sp modelId="{C79ABA4C-A893-004E-B10E-F106BD391340}">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F3DA6FCA-F1FF-FB4E-93D2-45610F0B8ADD}">
      <dsp:nvSpPr>
        <dsp:cNvPr id="0" name=""/>
        <dsp:cNvSpPr/>
      </dsp:nvSpPr>
      <dsp:spPr>
        <a:xfrm>
          <a:off x="3594199" y="179348"/>
          <a:ext cx="3327201" cy="3992641"/>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Explore why belonging plays such an important part of our lives. </a:t>
          </a:r>
        </a:p>
      </dsp:txBody>
      <dsp:txXfrm>
        <a:off x="3594199" y="1776404"/>
        <a:ext cx="3327201" cy="2395585"/>
      </dsp:txXfrm>
    </dsp:sp>
    <dsp:sp modelId="{7E58132D-3B5C-DA4A-9726-076752D58C9D}">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2BA60083-12CC-CE48-BC9F-58935EF9C179}">
      <dsp:nvSpPr>
        <dsp:cNvPr id="0" name=""/>
        <dsp:cNvSpPr/>
      </dsp:nvSpPr>
      <dsp:spPr>
        <a:xfrm>
          <a:off x="7187576" y="179348"/>
          <a:ext cx="3327201" cy="3992641"/>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Examine ways to foster a sense of belonging in our self.</a:t>
          </a:r>
        </a:p>
      </dsp:txBody>
      <dsp:txXfrm>
        <a:off x="7187576" y="1776404"/>
        <a:ext cx="3327201" cy="2395585"/>
      </dsp:txXfrm>
    </dsp:sp>
    <dsp:sp modelId="{4F9C132C-928F-7C42-8602-71D7EEB99A22}">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9BFE5-ACFA-4F2C-921F-23C75F8198E1}">
      <dsp:nvSpPr>
        <dsp:cNvPr id="0" name=""/>
        <dsp:cNvSpPr/>
      </dsp:nvSpPr>
      <dsp:spPr>
        <a:xfrm>
          <a:off x="0" y="0"/>
          <a:ext cx="8938260" cy="195810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What is belonging?</a:t>
          </a:r>
          <a:endParaRPr lang="en-GB" sz="2800" kern="1200" dirty="0"/>
        </a:p>
        <a:p>
          <a:pPr marL="228600" lvl="1" indent="-228600" algn="l" defTabSz="977900">
            <a:lnSpc>
              <a:spcPct val="90000"/>
            </a:lnSpc>
            <a:spcBef>
              <a:spcPct val="0"/>
            </a:spcBef>
            <a:spcAft>
              <a:spcPct val="15000"/>
            </a:spcAft>
            <a:buChar char="•"/>
          </a:pPr>
          <a:r>
            <a:rPr lang="en-US" sz="2200" kern="1200" dirty="0"/>
            <a:t>a “close or intimate relationship” (merriam-webster.com)</a:t>
          </a:r>
          <a:endParaRPr lang="en-GB" sz="2200" kern="1200" dirty="0"/>
        </a:p>
        <a:p>
          <a:pPr marL="228600" lvl="1" indent="-228600" algn="l" defTabSz="977900">
            <a:lnSpc>
              <a:spcPct val="90000"/>
            </a:lnSpc>
            <a:spcBef>
              <a:spcPct val="0"/>
            </a:spcBef>
            <a:spcAft>
              <a:spcPct val="15000"/>
            </a:spcAft>
            <a:buChar char="•"/>
          </a:pPr>
          <a:r>
            <a:rPr lang="en-US" sz="2200" kern="1200" dirty="0"/>
            <a:t>“A sense of acceptance for our genuine selves by another person or group of people” (</a:t>
          </a:r>
          <a:r>
            <a:rPr lang="en-US" sz="2200" kern="1200" dirty="0" err="1"/>
            <a:t>Ackert</a:t>
          </a:r>
          <a:r>
            <a:rPr lang="en-US" sz="2200" kern="1200" dirty="0"/>
            <a:t>, 2021, p. 2).</a:t>
          </a:r>
          <a:endParaRPr lang="en-GB" sz="2200" kern="1200" dirty="0"/>
        </a:p>
      </dsp:txBody>
      <dsp:txXfrm>
        <a:off x="57351" y="57351"/>
        <a:ext cx="6914408" cy="1843400"/>
      </dsp:txXfrm>
    </dsp:sp>
    <dsp:sp modelId="{76B27E90-8F69-4FEA-87EA-ADEEF1A6AC77}">
      <dsp:nvSpPr>
        <dsp:cNvPr id="0" name=""/>
        <dsp:cNvSpPr/>
      </dsp:nvSpPr>
      <dsp:spPr>
        <a:xfrm>
          <a:off x="1577339" y="2393235"/>
          <a:ext cx="8938260" cy="195810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Key factors of Belonging</a:t>
          </a:r>
        </a:p>
        <a:p>
          <a:pPr marL="228600" lvl="1" indent="-228600" algn="l" defTabSz="977900">
            <a:lnSpc>
              <a:spcPct val="90000"/>
            </a:lnSpc>
            <a:spcBef>
              <a:spcPct val="0"/>
            </a:spcBef>
            <a:spcAft>
              <a:spcPct val="15000"/>
            </a:spcAft>
            <a:buChar char="•"/>
          </a:pPr>
          <a:r>
            <a:rPr lang="en-GB" sz="2200" kern="1200" dirty="0"/>
            <a:t>Close</a:t>
          </a:r>
        </a:p>
        <a:p>
          <a:pPr marL="228600" lvl="1" indent="-228600" algn="l" defTabSz="977900">
            <a:lnSpc>
              <a:spcPct val="90000"/>
            </a:lnSpc>
            <a:spcBef>
              <a:spcPct val="0"/>
            </a:spcBef>
            <a:spcAft>
              <a:spcPct val="15000"/>
            </a:spcAft>
            <a:buChar char="•"/>
          </a:pPr>
          <a:r>
            <a:rPr lang="en-GB" sz="2200" kern="1200" dirty="0"/>
            <a:t>Intimate </a:t>
          </a:r>
        </a:p>
      </dsp:txBody>
      <dsp:txXfrm>
        <a:off x="1634690" y="2450586"/>
        <a:ext cx="5973451" cy="1843400"/>
      </dsp:txXfrm>
    </dsp:sp>
    <dsp:sp modelId="{9FAACD69-AA56-4D65-A9A7-52F024BAB422}">
      <dsp:nvSpPr>
        <dsp:cNvPr id="0" name=""/>
        <dsp:cNvSpPr/>
      </dsp:nvSpPr>
      <dsp:spPr>
        <a:xfrm>
          <a:off x="7665493" y="1539285"/>
          <a:ext cx="1272766" cy="1272766"/>
        </a:xfrm>
        <a:prstGeom prst="downArrow">
          <a:avLst>
            <a:gd name="adj1" fmla="val 55000"/>
            <a:gd name="adj2" fmla="val 45000"/>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951865" y="1539285"/>
        <a:ext cx="700022" cy="957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03126-3EF8-4BF6-87EC-E6761879E6AF}">
      <dsp:nvSpPr>
        <dsp:cNvPr id="0" name=""/>
        <dsp:cNvSpPr/>
      </dsp:nvSpPr>
      <dsp:spPr>
        <a:xfrm>
          <a:off x="1632793" y="665"/>
          <a:ext cx="7250013" cy="43500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True relational belonging stems from the ability to be our most authentic selves in the presence of others, to allow others to do the same, and to have a mutual, symbiotic acceptance of each other </a:t>
          </a:r>
          <a:r>
            <a:rPr lang="en-US" sz="2400" kern="1200" dirty="0"/>
            <a:t>(</a:t>
          </a:r>
          <a:r>
            <a:rPr lang="en-US" sz="2400" kern="1200" dirty="0" err="1"/>
            <a:t>Ackert</a:t>
          </a:r>
          <a:r>
            <a:rPr lang="en-US" sz="2400" kern="1200" dirty="0"/>
            <a:t>, 2021, p. 2).</a:t>
          </a:r>
          <a:endParaRPr lang="en-GB" sz="4100" kern="1200" dirty="0"/>
        </a:p>
      </dsp:txBody>
      <dsp:txXfrm>
        <a:off x="1632793" y="665"/>
        <a:ext cx="7250013" cy="4350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3BFA1-4614-4C2A-AFD0-D1881D6ED471}">
      <dsp:nvSpPr>
        <dsp:cNvPr id="0" name=""/>
        <dsp:cNvSpPr/>
      </dsp:nvSpPr>
      <dsp:spPr>
        <a:xfrm>
          <a:off x="0" y="0"/>
          <a:ext cx="4351338" cy="4351338"/>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3AFBDA-28DA-4E3E-898E-22965C0B4296}">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Many uncontrolled variables go into creating a close and intimate relationship.</a:t>
          </a:r>
          <a:endParaRPr lang="en-GB" sz="2600" kern="1200" dirty="0"/>
        </a:p>
      </dsp:txBody>
      <dsp:txXfrm>
        <a:off x="2175669" y="0"/>
        <a:ext cx="4169965" cy="1305404"/>
      </dsp:txXfrm>
    </dsp:sp>
    <dsp:sp modelId="{20960F20-E39B-4D5B-A4F2-5B238DC88363}">
      <dsp:nvSpPr>
        <dsp:cNvPr id="0" name=""/>
        <dsp:cNvSpPr/>
      </dsp:nvSpPr>
      <dsp:spPr>
        <a:xfrm>
          <a:off x="761485" y="1305404"/>
          <a:ext cx="2828366" cy="2828366"/>
        </a:xfrm>
        <a:prstGeom prst="pie">
          <a:avLst>
            <a:gd name="adj1" fmla="val 5400000"/>
            <a:gd name="adj2" fmla="val 1620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71F80-71CE-4EA5-9F70-04B52A1836FD}">
      <dsp:nvSpPr>
        <dsp:cNvPr id="0" name=""/>
        <dsp:cNvSpPr/>
      </dsp:nvSpPr>
      <dsp:spPr>
        <a:xfrm>
          <a:off x="2175669" y="1305404"/>
          <a:ext cx="8339931" cy="2828366"/>
        </a:xfrm>
        <a:prstGeom prst="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Variables multiply when creating relationships with a group of people. </a:t>
          </a:r>
          <a:endParaRPr lang="en-GB" sz="2600" kern="1200" dirty="0"/>
        </a:p>
      </dsp:txBody>
      <dsp:txXfrm>
        <a:off x="2175669" y="1305404"/>
        <a:ext cx="4169965" cy="1305399"/>
      </dsp:txXfrm>
    </dsp:sp>
    <dsp:sp modelId="{329AF5E6-7C46-4ED7-9E28-5CA15418E66C}">
      <dsp:nvSpPr>
        <dsp:cNvPr id="0" name=""/>
        <dsp:cNvSpPr/>
      </dsp:nvSpPr>
      <dsp:spPr>
        <a:xfrm>
          <a:off x="1522968" y="2610804"/>
          <a:ext cx="1305400" cy="1305400"/>
        </a:xfrm>
        <a:prstGeom prst="pie">
          <a:avLst>
            <a:gd name="adj1" fmla="val 5400000"/>
            <a:gd name="adj2" fmla="val 162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FD2C7-042E-4AB9-AFA3-57D6069E6FD5}">
      <dsp:nvSpPr>
        <dsp:cNvPr id="0" name=""/>
        <dsp:cNvSpPr/>
      </dsp:nvSpPr>
      <dsp:spPr>
        <a:xfrm>
          <a:off x="2175669" y="2610804"/>
          <a:ext cx="8339931" cy="13054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Think about it? </a:t>
          </a:r>
          <a:endParaRPr lang="en-GB" sz="2600" kern="1200"/>
        </a:p>
      </dsp:txBody>
      <dsp:txXfrm>
        <a:off x="2175669" y="2610804"/>
        <a:ext cx="4169965" cy="1305400"/>
      </dsp:txXfrm>
    </dsp:sp>
    <dsp:sp modelId="{EEFDB227-6A4B-4684-9937-3C0BC093A12A}">
      <dsp:nvSpPr>
        <dsp:cNvPr id="0" name=""/>
        <dsp:cNvSpPr/>
      </dsp:nvSpPr>
      <dsp:spPr>
        <a:xfrm>
          <a:off x="6345634" y="2610804"/>
          <a:ext cx="4169965" cy="13054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a:t>Remember your middle school cafeteria</a:t>
          </a:r>
          <a:endParaRPr lang="en-GB" sz="2500" kern="1200"/>
        </a:p>
        <a:p>
          <a:pPr marL="228600" lvl="1" indent="-228600" algn="l" defTabSz="1111250">
            <a:lnSpc>
              <a:spcPct val="90000"/>
            </a:lnSpc>
            <a:spcBef>
              <a:spcPct val="0"/>
            </a:spcBef>
            <a:spcAft>
              <a:spcPct val="15000"/>
            </a:spcAft>
            <a:buChar char="•"/>
          </a:pPr>
          <a:r>
            <a:rPr lang="en-US" sz="2500" kern="1200" dirty="0"/>
            <a:t>What are other situations? </a:t>
          </a:r>
          <a:endParaRPr lang="en-GB" sz="2500" kern="1200" dirty="0"/>
        </a:p>
      </dsp:txBody>
      <dsp:txXfrm>
        <a:off x="6345634" y="2610804"/>
        <a:ext cx="4169965" cy="1305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33837-56B8-452B-86D4-BBF9ABDDBFD5}">
      <dsp:nvSpPr>
        <dsp:cNvPr id="0" name=""/>
        <dsp:cNvSpPr/>
      </dsp:nvSpPr>
      <dsp:spPr>
        <a:xfrm>
          <a:off x="788669" y="0"/>
          <a:ext cx="8938260" cy="435133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93F8F-51C8-4B6E-B49A-4528C76886C1}">
      <dsp:nvSpPr>
        <dsp:cNvPr id="0" name=""/>
        <dsp:cNvSpPr/>
      </dsp:nvSpPr>
      <dsp:spPr>
        <a:xfrm>
          <a:off x="353656" y="808522"/>
          <a:ext cx="4787705" cy="27342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Think about it? </a:t>
          </a:r>
          <a:endParaRPr lang="en-GB" sz="2500" kern="1200" dirty="0"/>
        </a:p>
        <a:p>
          <a:pPr marL="228600" lvl="1" indent="-228600" algn="l" defTabSz="889000">
            <a:lnSpc>
              <a:spcPct val="90000"/>
            </a:lnSpc>
            <a:spcBef>
              <a:spcPct val="0"/>
            </a:spcBef>
            <a:spcAft>
              <a:spcPct val="15000"/>
            </a:spcAft>
            <a:buChar char="•"/>
          </a:pPr>
          <a:r>
            <a:rPr lang="en-US" sz="2000" kern="1200" dirty="0"/>
            <a:t>When have you molded or shaped yourself to fit-in?</a:t>
          </a:r>
          <a:endParaRPr lang="en-GB" sz="2000" kern="1200" dirty="0"/>
        </a:p>
        <a:p>
          <a:pPr marL="228600" lvl="1" indent="-228600" algn="l" defTabSz="889000">
            <a:lnSpc>
              <a:spcPct val="90000"/>
            </a:lnSpc>
            <a:spcBef>
              <a:spcPct val="0"/>
            </a:spcBef>
            <a:spcAft>
              <a:spcPct val="15000"/>
            </a:spcAft>
            <a:buChar char="•"/>
          </a:pPr>
          <a:r>
            <a:rPr lang="en-US" sz="2000" kern="1200" dirty="0"/>
            <a:t>When have you not been your true self and agreed for the sake of fitting in? </a:t>
          </a:r>
          <a:endParaRPr lang="en-GB" sz="2000" kern="1200" dirty="0"/>
        </a:p>
        <a:p>
          <a:pPr marL="228600" lvl="1" indent="-228600" algn="l" defTabSz="889000">
            <a:lnSpc>
              <a:spcPct val="90000"/>
            </a:lnSpc>
            <a:spcBef>
              <a:spcPct val="0"/>
            </a:spcBef>
            <a:spcAft>
              <a:spcPct val="15000"/>
            </a:spcAft>
            <a:buChar char="•"/>
          </a:pPr>
          <a:r>
            <a:rPr lang="en-US" sz="2000" kern="1200" dirty="0"/>
            <a:t>When have you been your true self, your genuine self with others? </a:t>
          </a:r>
          <a:endParaRPr lang="en-GB" sz="2000" kern="1200" dirty="0"/>
        </a:p>
      </dsp:txBody>
      <dsp:txXfrm>
        <a:off x="487133" y="941999"/>
        <a:ext cx="4520751" cy="2467339"/>
      </dsp:txXfrm>
    </dsp:sp>
    <dsp:sp modelId="{9644DE8F-068F-4B7B-8792-7985E150F889}">
      <dsp:nvSpPr>
        <dsp:cNvPr id="0" name=""/>
        <dsp:cNvSpPr/>
      </dsp:nvSpPr>
      <dsp:spPr>
        <a:xfrm>
          <a:off x="5397062" y="1305401"/>
          <a:ext cx="4764881" cy="174053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When we are our genuine, authentic selves, we find belonging.</a:t>
          </a:r>
          <a:endParaRPr lang="en-GB" sz="2500" kern="1200"/>
        </a:p>
      </dsp:txBody>
      <dsp:txXfrm>
        <a:off x="5482028" y="1390367"/>
        <a:ext cx="4594949" cy="1570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19A50-01C3-4216-A8FD-DC14849F9FDE}">
      <dsp:nvSpPr>
        <dsp:cNvPr id="0" name=""/>
        <dsp:cNvSpPr/>
      </dsp:nvSpPr>
      <dsp:spPr>
        <a:xfrm>
          <a:off x="1632793" y="665"/>
          <a:ext cx="7250013" cy="43500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By engaging in behavior that aligns with our values, we can reduce the feeling of loneliness because we have learned to support ourselves </a:t>
          </a:r>
          <a:r>
            <a:rPr lang="en-US" sz="2400" kern="1200" dirty="0"/>
            <a:t>(</a:t>
          </a:r>
          <a:r>
            <a:rPr lang="en-US" sz="2400" kern="1200" dirty="0" err="1"/>
            <a:t>Ackert</a:t>
          </a:r>
          <a:r>
            <a:rPr lang="en-US" sz="2400" kern="1200" dirty="0"/>
            <a:t>, 2021, p.7).</a:t>
          </a:r>
          <a:endParaRPr lang="en-GB" sz="2400" kern="1200" dirty="0"/>
        </a:p>
      </dsp:txBody>
      <dsp:txXfrm>
        <a:off x="1632793" y="665"/>
        <a:ext cx="7250013" cy="43500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2209-D599-4A1B-AD9B-8E44CA386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A76B27-5E04-4649-A3B4-49F8834B8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D342C6-658C-4463-AEFF-8AE8F44CEAC0}"/>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5" name="Footer Placeholder 4">
            <a:extLst>
              <a:ext uri="{FF2B5EF4-FFF2-40B4-BE49-F238E27FC236}">
                <a16:creationId xmlns:a16="http://schemas.microsoft.com/office/drawing/2014/main" id="{4DA3BCA5-ACF2-4869-84BE-EC14AE1146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48367A-0FD4-47C8-BD44-2C10BFF17E10}"/>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337983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B696-BDEE-44D5-9D4F-4592F7AEB2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7B2775-15FA-4301-81D0-D9ECC040AB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1FB9FC-C8C7-45B1-B392-CDB3EA4B372D}"/>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5" name="Footer Placeholder 4">
            <a:extLst>
              <a:ext uri="{FF2B5EF4-FFF2-40B4-BE49-F238E27FC236}">
                <a16:creationId xmlns:a16="http://schemas.microsoft.com/office/drawing/2014/main" id="{B7911A93-C441-4933-98DD-869763519E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A29B9-3393-4A38-818A-E213A6244C53}"/>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3467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56AD82-28B1-4E4D-AB26-06A1DCBE68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9F916B-9F93-4680-BAD1-51AC8967B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6AEFF1-FA55-40BA-8BA5-3714483000AA}"/>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5" name="Footer Placeholder 4">
            <a:extLst>
              <a:ext uri="{FF2B5EF4-FFF2-40B4-BE49-F238E27FC236}">
                <a16:creationId xmlns:a16="http://schemas.microsoft.com/office/drawing/2014/main" id="{220D46C4-D7E0-4A17-B1C9-451072E59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6E0E76-919B-42DC-8208-2BC967BA2FAA}"/>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340773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569E-AB0F-40FC-A49B-9C50735572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A024A1-8339-4F17-AC99-ECB8C7D72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E8576D-FD26-42DB-8900-3AC977765A05}"/>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5" name="Footer Placeholder 4">
            <a:extLst>
              <a:ext uri="{FF2B5EF4-FFF2-40B4-BE49-F238E27FC236}">
                <a16:creationId xmlns:a16="http://schemas.microsoft.com/office/drawing/2014/main" id="{77200C22-D82B-4910-ACDA-B10F6EE91C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D13CD4-D344-4E6F-8D99-EA6AD2E531E4}"/>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146939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8D9D-860E-4DDB-B70B-9C0F13904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62A1AA-3652-4511-B2F4-FFB83B922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06664-7EA1-4080-8D77-515EA36CD8FB}"/>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5" name="Footer Placeholder 4">
            <a:extLst>
              <a:ext uri="{FF2B5EF4-FFF2-40B4-BE49-F238E27FC236}">
                <a16:creationId xmlns:a16="http://schemas.microsoft.com/office/drawing/2014/main" id="{4A9DDB2D-DC58-4F95-874E-708D8E9769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6654C1-8C11-400B-88B8-89129D6730D7}"/>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230035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D28F-5AB3-4BE6-9F0D-8F7BB8F394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56FEF9-0085-4851-ADF3-AD896AB82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CEEC78-5258-4CFA-94AA-6391517126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47D217-06EE-4FE4-AF14-6B953F4A5242}"/>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6" name="Footer Placeholder 5">
            <a:extLst>
              <a:ext uri="{FF2B5EF4-FFF2-40B4-BE49-F238E27FC236}">
                <a16:creationId xmlns:a16="http://schemas.microsoft.com/office/drawing/2014/main" id="{F466A6B3-78F8-4683-89C6-822EBF4A9B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5780C7-5C0C-4741-90B5-B6A0C9AC0892}"/>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189477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767E-6B3D-4AE9-B884-9A34416C90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05468A-A98B-4F26-A7C1-41C98F14C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BAD2D-F8F7-4600-8714-0386424D7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69AF07-D223-4AF6-A109-CB69CB20A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7F5B1-DF21-4A2F-B3BD-6FF71B40B0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C8354F-2772-41C9-96F0-D9DE49F33372}"/>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8" name="Footer Placeholder 7">
            <a:extLst>
              <a:ext uri="{FF2B5EF4-FFF2-40B4-BE49-F238E27FC236}">
                <a16:creationId xmlns:a16="http://schemas.microsoft.com/office/drawing/2014/main" id="{94EAC2F5-055A-4C45-A699-55E3164DDA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8BDE15-73B7-488E-BB6B-7393ADAD0CC8}"/>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253867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E5C7-4290-49DB-9B82-CFCF76FFBF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E733CB-AB27-4AF5-ADCD-486EAA637993}"/>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4" name="Footer Placeholder 3">
            <a:extLst>
              <a:ext uri="{FF2B5EF4-FFF2-40B4-BE49-F238E27FC236}">
                <a16:creationId xmlns:a16="http://schemas.microsoft.com/office/drawing/2014/main" id="{4C5405E3-E70E-42FD-B595-9CB559E9E7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5520CE-AF54-4106-8D9C-72D7095B5479}"/>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221199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FA5DE-4399-4D43-998F-6929A4D40B54}"/>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3" name="Footer Placeholder 2">
            <a:extLst>
              <a:ext uri="{FF2B5EF4-FFF2-40B4-BE49-F238E27FC236}">
                <a16:creationId xmlns:a16="http://schemas.microsoft.com/office/drawing/2014/main" id="{524D33FF-66CC-4C2C-BAAD-E250AC52E9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47CB4D-38DD-41B5-9EAC-C85DDD250394}"/>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23908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014E-0DCB-4EFA-8DFA-D6B1F4756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02C824-043F-4D37-BDEE-963AE3E6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6CD8F1-9154-42EC-A2E6-97CC3744C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358A8-446E-4A19-959F-A4BA6AF1D459}"/>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6" name="Footer Placeholder 5">
            <a:extLst>
              <a:ext uri="{FF2B5EF4-FFF2-40B4-BE49-F238E27FC236}">
                <a16:creationId xmlns:a16="http://schemas.microsoft.com/office/drawing/2014/main" id="{61D2B511-1471-45F1-BF19-99EBB59DAD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CC27F5-87AD-4627-B7D1-9009600D7C8F}"/>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399418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53C1-D8AF-437C-A2AA-62D9144F0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C8DE3F-DE42-4F7D-AA27-15DE39F45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58EEA0-F4B8-4C53-8A97-CB6AB228C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A64E4-5115-4ADD-A07C-68ADFA953A92}"/>
              </a:ext>
            </a:extLst>
          </p:cNvPr>
          <p:cNvSpPr>
            <a:spLocks noGrp="1"/>
          </p:cNvSpPr>
          <p:nvPr>
            <p:ph type="dt" sz="half" idx="10"/>
          </p:nvPr>
        </p:nvSpPr>
        <p:spPr/>
        <p:txBody>
          <a:bodyPr/>
          <a:lstStyle/>
          <a:p>
            <a:fld id="{F246768E-AC02-4132-A97B-CE61764F1307}" type="datetimeFigureOut">
              <a:rPr lang="en-GB" smtClean="0"/>
              <a:t>31/08/2021</a:t>
            </a:fld>
            <a:endParaRPr lang="en-GB"/>
          </a:p>
        </p:txBody>
      </p:sp>
      <p:sp>
        <p:nvSpPr>
          <p:cNvPr id="6" name="Footer Placeholder 5">
            <a:extLst>
              <a:ext uri="{FF2B5EF4-FFF2-40B4-BE49-F238E27FC236}">
                <a16:creationId xmlns:a16="http://schemas.microsoft.com/office/drawing/2014/main" id="{D57D2BC6-03A2-495C-B3CB-341760B7A5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12276E-19E6-4614-8AA8-4D47293A4D88}"/>
              </a:ext>
            </a:extLst>
          </p:cNvPr>
          <p:cNvSpPr>
            <a:spLocks noGrp="1"/>
          </p:cNvSpPr>
          <p:nvPr>
            <p:ph type="sldNum" sz="quarter" idx="12"/>
          </p:nvPr>
        </p:nvSpPr>
        <p:spPr/>
        <p:txBody>
          <a:bodyPr/>
          <a:lstStyle/>
          <a:p>
            <a:fld id="{2BA2D300-4A36-4D0C-A29A-DA602FB2983A}" type="slidenum">
              <a:rPr lang="en-GB" smtClean="0"/>
              <a:t>‹#›</a:t>
            </a:fld>
            <a:endParaRPr lang="en-GB"/>
          </a:p>
        </p:txBody>
      </p:sp>
    </p:spTree>
    <p:extLst>
      <p:ext uri="{BB962C8B-B14F-4D97-AF65-F5344CB8AC3E}">
        <p14:creationId xmlns:p14="http://schemas.microsoft.com/office/powerpoint/2010/main" val="59063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4B31CE-4812-4E8D-AB88-717054D5E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A8A635-4601-4003-A8C1-2246DFDBE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E8C240-BC3F-46D9-9759-F9F1C18EE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6768E-AC02-4132-A97B-CE61764F1307}" type="datetimeFigureOut">
              <a:rPr lang="en-GB" smtClean="0"/>
              <a:t>31/08/2021</a:t>
            </a:fld>
            <a:endParaRPr lang="en-GB"/>
          </a:p>
        </p:txBody>
      </p:sp>
      <p:sp>
        <p:nvSpPr>
          <p:cNvPr id="5" name="Footer Placeholder 4">
            <a:extLst>
              <a:ext uri="{FF2B5EF4-FFF2-40B4-BE49-F238E27FC236}">
                <a16:creationId xmlns:a16="http://schemas.microsoft.com/office/drawing/2014/main" id="{FF4A300C-B6DA-49E9-BA7F-968AB8462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0E3DE6-0E94-4F63-B1F9-B85180813C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2D300-4A36-4D0C-A29A-DA602FB2983A}" type="slidenum">
              <a:rPr lang="en-GB" smtClean="0"/>
              <a:t>‹#›</a:t>
            </a:fld>
            <a:endParaRPr lang="en-GB"/>
          </a:p>
        </p:txBody>
      </p:sp>
    </p:spTree>
    <p:extLst>
      <p:ext uri="{BB962C8B-B14F-4D97-AF65-F5344CB8AC3E}">
        <p14:creationId xmlns:p14="http://schemas.microsoft.com/office/powerpoint/2010/main" val="304657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7673934" y="1310233"/>
            <a:ext cx="4087306" cy="1645041"/>
          </a:xfrm>
        </p:spPr>
        <p:txBody>
          <a:bodyPr anchor="b">
            <a:normAutofit/>
          </a:bodyPr>
          <a:lstStyle/>
          <a:p>
            <a:pPr algn="l"/>
            <a:r>
              <a:rPr lang="en-US" sz="3600" b="1" dirty="0"/>
              <a:t>UCOL 1523 </a:t>
            </a:r>
            <a:br>
              <a:rPr lang="en-US" sz="3600" b="1" dirty="0"/>
            </a:br>
            <a:r>
              <a:rPr lang="en-US" altLang="en-US" sz="3600" b="1" dirty="0"/>
              <a:t>Gateway to Belonging at OU</a:t>
            </a:r>
            <a:endParaRPr lang="en-US" sz="36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921500" y="3023385"/>
            <a:ext cx="5270499" cy="2469756"/>
          </a:xfrm>
        </p:spPr>
        <p:txBody>
          <a:bodyPr anchor="t">
            <a:normAutofit/>
          </a:bodyPr>
          <a:lstStyle/>
          <a:p>
            <a:pPr algn="l">
              <a:spcAft>
                <a:spcPts val="600"/>
              </a:spcAft>
            </a:pPr>
            <a:r>
              <a:rPr lang="en-US" dirty="0"/>
              <a:t>Week 2 – August 30 – September 3, 2021</a:t>
            </a:r>
          </a:p>
          <a:p>
            <a:pPr algn="l">
              <a:spcAft>
                <a:spcPts val="600"/>
              </a:spcAft>
            </a:pPr>
            <a:endParaRPr lang="en-US" dirty="0"/>
          </a:p>
          <a:p>
            <a:pPr algn="l">
              <a:spcAft>
                <a:spcPts val="600"/>
              </a:spcAft>
            </a:pPr>
            <a:r>
              <a:rPr lang="en-US" b="1" dirty="0"/>
              <a:t>Develop a Sense of Belonging</a:t>
            </a:r>
          </a:p>
          <a:p>
            <a:pPr algn="l">
              <a:spcAft>
                <a:spcPts val="600"/>
              </a:spcAft>
            </a:pPr>
            <a:r>
              <a:rPr lang="en-US" b="1" dirty="0"/>
              <a:t>Chapter 1</a:t>
            </a:r>
          </a:p>
          <a:p>
            <a:pPr algn="l">
              <a:spcAft>
                <a:spcPts val="600"/>
              </a:spcAft>
            </a:pPr>
            <a:endParaRPr lang="en-US" sz="500"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23117" r="1923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53E3-6CC9-4CDA-9C04-447DA76C5452}"/>
              </a:ext>
            </a:extLst>
          </p:cNvPr>
          <p:cNvSpPr>
            <a:spLocks noGrp="1"/>
          </p:cNvSpPr>
          <p:nvPr>
            <p:ph type="title"/>
          </p:nvPr>
        </p:nvSpPr>
        <p:spPr/>
        <p:txBody>
          <a:bodyPr/>
          <a:lstStyle/>
          <a:p>
            <a:r>
              <a:rPr lang="en-US" dirty="0"/>
              <a:t>Belonging in the World</a:t>
            </a:r>
            <a:endParaRPr lang="en-GB" dirty="0"/>
          </a:p>
        </p:txBody>
      </p:sp>
      <p:graphicFrame>
        <p:nvGraphicFramePr>
          <p:cNvPr id="4" name="Content Placeholder 3">
            <a:extLst>
              <a:ext uri="{FF2B5EF4-FFF2-40B4-BE49-F238E27FC236}">
                <a16:creationId xmlns:a16="http://schemas.microsoft.com/office/drawing/2014/main" id="{100BFD1C-67C7-4784-BF4E-1DF1B73D5B2D}"/>
              </a:ext>
            </a:extLst>
          </p:cNvPr>
          <p:cNvGraphicFramePr>
            <a:graphicFrameLocks noGrp="1"/>
          </p:cNvGraphicFramePr>
          <p:nvPr>
            <p:ph idx="1"/>
            <p:extLst>
              <p:ext uri="{D42A27DB-BD31-4B8C-83A1-F6EECF244321}">
                <p14:modId xmlns:p14="http://schemas.microsoft.com/office/powerpoint/2010/main" val="17859949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66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F4DB-77AA-4673-859F-142F67EA30B1}"/>
              </a:ext>
            </a:extLst>
          </p:cNvPr>
          <p:cNvSpPr>
            <a:spLocks noGrp="1"/>
          </p:cNvSpPr>
          <p:nvPr>
            <p:ph type="title"/>
          </p:nvPr>
        </p:nvSpPr>
        <p:spPr/>
        <p:txBody>
          <a:bodyPr/>
          <a:lstStyle/>
          <a:p>
            <a:pPr algn="ctr"/>
            <a:r>
              <a:rPr lang="en-US" b="1" dirty="0"/>
              <a:t>Belonging or Fitting in</a:t>
            </a:r>
            <a:endParaRPr lang="en-GB" b="1" dirty="0"/>
          </a:p>
        </p:txBody>
      </p:sp>
      <p:sp>
        <p:nvSpPr>
          <p:cNvPr id="3" name="Content Placeholder 2">
            <a:extLst>
              <a:ext uri="{FF2B5EF4-FFF2-40B4-BE49-F238E27FC236}">
                <a16:creationId xmlns:a16="http://schemas.microsoft.com/office/drawing/2014/main" id="{50B7110F-B602-4377-81AC-4753EB1917A4}"/>
              </a:ext>
            </a:extLst>
          </p:cNvPr>
          <p:cNvSpPr>
            <a:spLocks noGrp="1"/>
          </p:cNvSpPr>
          <p:nvPr>
            <p:ph idx="1"/>
          </p:nvPr>
        </p:nvSpPr>
        <p:spPr/>
        <p:txBody>
          <a:bodyPr>
            <a:normAutofit/>
          </a:bodyPr>
          <a:lstStyle/>
          <a:p>
            <a:r>
              <a:rPr lang="en-US" dirty="0"/>
              <a:t>Belonging</a:t>
            </a:r>
          </a:p>
          <a:p>
            <a:pPr lvl="1"/>
            <a:r>
              <a:rPr lang="en-US" dirty="0"/>
              <a:t>An intimate connection based upon the people’s </a:t>
            </a:r>
            <a:r>
              <a:rPr lang="en-US" i="1" dirty="0"/>
              <a:t>genuine</a:t>
            </a:r>
            <a:r>
              <a:rPr lang="en-US" dirty="0"/>
              <a:t> selves.</a:t>
            </a:r>
          </a:p>
          <a:p>
            <a:pPr lvl="1"/>
            <a:r>
              <a:rPr lang="en-US" dirty="0"/>
              <a:t>To truly belong, we must be our most </a:t>
            </a:r>
            <a:r>
              <a:rPr lang="en-US" i="1" dirty="0"/>
              <a:t>authentic</a:t>
            </a:r>
            <a:r>
              <a:rPr lang="en-US" dirty="0"/>
              <a:t> selves.</a:t>
            </a:r>
          </a:p>
          <a:p>
            <a:pPr lvl="1"/>
            <a:r>
              <a:rPr lang="en-US" dirty="0"/>
              <a:t>Requires a genuine connection through our values, interest, and hobbies.</a:t>
            </a:r>
          </a:p>
          <a:p>
            <a:r>
              <a:rPr lang="en-US" dirty="0"/>
              <a:t>Fitting In</a:t>
            </a:r>
          </a:p>
          <a:p>
            <a:pPr lvl="1"/>
            <a:r>
              <a:rPr lang="en-US" dirty="0"/>
              <a:t>Does not require authenticity </a:t>
            </a:r>
          </a:p>
          <a:p>
            <a:pPr lvl="1"/>
            <a:r>
              <a:rPr lang="en-US" dirty="0"/>
              <a:t>Involves conforming to norms that have been created by others. </a:t>
            </a:r>
          </a:p>
          <a:p>
            <a:pPr lvl="1"/>
            <a:r>
              <a:rPr lang="en-US" dirty="0"/>
              <a:t>Fitting in because we don’t want to be the odd person out. </a:t>
            </a:r>
          </a:p>
          <a:p>
            <a:pPr marL="3200400" lvl="7" indent="0">
              <a:buNone/>
            </a:pPr>
            <a:r>
              <a:rPr lang="en-US" dirty="0"/>
              <a:t>					(</a:t>
            </a:r>
            <a:r>
              <a:rPr lang="en-US" dirty="0" err="1"/>
              <a:t>Ackert</a:t>
            </a:r>
            <a:r>
              <a:rPr lang="en-US" dirty="0"/>
              <a:t>, 2021, pp. 3-5)</a:t>
            </a:r>
          </a:p>
          <a:p>
            <a:pPr lvl="1"/>
            <a:endParaRPr lang="en-US" dirty="0"/>
          </a:p>
          <a:p>
            <a:endParaRPr lang="en-US" dirty="0"/>
          </a:p>
        </p:txBody>
      </p:sp>
    </p:spTree>
    <p:extLst>
      <p:ext uri="{BB962C8B-B14F-4D97-AF65-F5344CB8AC3E}">
        <p14:creationId xmlns:p14="http://schemas.microsoft.com/office/powerpoint/2010/main" val="195572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F844-BE0E-4A08-A123-1738C53B132B}"/>
              </a:ext>
            </a:extLst>
          </p:cNvPr>
          <p:cNvSpPr>
            <a:spLocks noGrp="1"/>
          </p:cNvSpPr>
          <p:nvPr>
            <p:ph type="title"/>
          </p:nvPr>
        </p:nvSpPr>
        <p:spPr/>
        <p:txBody>
          <a:bodyPr/>
          <a:lstStyle/>
          <a:p>
            <a:r>
              <a:rPr lang="en-US" dirty="0"/>
              <a:t>Belonging or Fitting In</a:t>
            </a:r>
            <a:endParaRPr lang="en-GB" dirty="0"/>
          </a:p>
        </p:txBody>
      </p:sp>
      <p:graphicFrame>
        <p:nvGraphicFramePr>
          <p:cNvPr id="4" name="Content Placeholder 3">
            <a:extLst>
              <a:ext uri="{FF2B5EF4-FFF2-40B4-BE49-F238E27FC236}">
                <a16:creationId xmlns:a16="http://schemas.microsoft.com/office/drawing/2014/main" id="{24397F09-6417-4C91-BA9B-B3B11582ABAE}"/>
              </a:ext>
            </a:extLst>
          </p:cNvPr>
          <p:cNvGraphicFramePr>
            <a:graphicFrameLocks noGrp="1"/>
          </p:cNvGraphicFramePr>
          <p:nvPr>
            <p:ph idx="1"/>
            <p:extLst>
              <p:ext uri="{D42A27DB-BD31-4B8C-83A1-F6EECF244321}">
                <p14:modId xmlns:p14="http://schemas.microsoft.com/office/powerpoint/2010/main" val="6161363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53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334E-EAF6-45C8-9B83-30CD7D3EDB8D}"/>
              </a:ext>
            </a:extLst>
          </p:cNvPr>
          <p:cNvSpPr>
            <a:spLocks noGrp="1"/>
          </p:cNvSpPr>
          <p:nvPr>
            <p:ph type="title"/>
          </p:nvPr>
        </p:nvSpPr>
        <p:spPr/>
        <p:txBody>
          <a:bodyPr/>
          <a:lstStyle/>
          <a:p>
            <a:pPr algn="ctr"/>
            <a:r>
              <a:rPr lang="en-US" b="1" dirty="0"/>
              <a:t>The Role of Technology</a:t>
            </a:r>
            <a:endParaRPr lang="en-GB" b="1" dirty="0"/>
          </a:p>
        </p:txBody>
      </p:sp>
      <p:sp>
        <p:nvSpPr>
          <p:cNvPr id="3" name="Content Placeholder 2">
            <a:extLst>
              <a:ext uri="{FF2B5EF4-FFF2-40B4-BE49-F238E27FC236}">
                <a16:creationId xmlns:a16="http://schemas.microsoft.com/office/drawing/2014/main" id="{F6387D6A-197B-4A6E-AD4E-3787A7A78FCB}"/>
              </a:ext>
            </a:extLst>
          </p:cNvPr>
          <p:cNvSpPr>
            <a:spLocks noGrp="1"/>
          </p:cNvSpPr>
          <p:nvPr>
            <p:ph idx="1"/>
          </p:nvPr>
        </p:nvSpPr>
        <p:spPr/>
        <p:txBody>
          <a:bodyPr>
            <a:normAutofit lnSpcReduction="10000"/>
          </a:bodyPr>
          <a:lstStyle/>
          <a:p>
            <a:r>
              <a:rPr lang="en-US" dirty="0"/>
              <a:t>Technology is a valid way of connecting and belonging. </a:t>
            </a:r>
          </a:p>
          <a:p>
            <a:pPr lvl="1"/>
            <a:r>
              <a:rPr lang="en-US" dirty="0"/>
              <a:t>Technology provides a way to feel liked and accepted and have a sense of belonging. </a:t>
            </a:r>
          </a:p>
          <a:p>
            <a:pPr lvl="1"/>
            <a:r>
              <a:rPr lang="en-US" dirty="0"/>
              <a:t>For some, technology is the only way they have a sense of belonging.</a:t>
            </a:r>
          </a:p>
          <a:p>
            <a:r>
              <a:rPr lang="en-GB" dirty="0"/>
              <a:t>Technology also can have the opposite effect</a:t>
            </a:r>
          </a:p>
          <a:p>
            <a:pPr lvl="1"/>
            <a:r>
              <a:rPr lang="en-GB" dirty="0"/>
              <a:t>Facebook fights over politics</a:t>
            </a:r>
          </a:p>
          <a:p>
            <a:pPr lvl="1"/>
            <a:r>
              <a:rPr lang="en-GB" dirty="0"/>
              <a:t>Twitter attaches that criticize and demean others</a:t>
            </a:r>
          </a:p>
          <a:p>
            <a:pPr lvl="1"/>
            <a:r>
              <a:rPr lang="en-GB" dirty="0"/>
              <a:t>Online Interaction becomes discouraging &amp; draining</a:t>
            </a:r>
          </a:p>
          <a:p>
            <a:r>
              <a:rPr lang="en-GB" dirty="0"/>
              <a:t>Sometimes the best thing is to disconnect from online profile and reconnect to our environment. </a:t>
            </a:r>
          </a:p>
          <a:p>
            <a:pPr marL="0" indent="0">
              <a:buNone/>
            </a:pPr>
            <a:r>
              <a:rPr lang="en-GB" dirty="0"/>
              <a:t>							  </a:t>
            </a:r>
            <a:r>
              <a:rPr lang="en-GB" sz="2000" dirty="0" err="1"/>
              <a:t>Ackert</a:t>
            </a:r>
            <a:r>
              <a:rPr lang="en-GB" sz="2000" dirty="0"/>
              <a:t>, 2021, pp. 5-6</a:t>
            </a:r>
          </a:p>
        </p:txBody>
      </p:sp>
    </p:spTree>
    <p:extLst>
      <p:ext uri="{BB962C8B-B14F-4D97-AF65-F5344CB8AC3E}">
        <p14:creationId xmlns:p14="http://schemas.microsoft.com/office/powerpoint/2010/main" val="257336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F437-64C8-4380-BDFD-1E72FE4FEFAB}"/>
              </a:ext>
            </a:extLst>
          </p:cNvPr>
          <p:cNvSpPr>
            <a:spLocks noGrp="1"/>
          </p:cNvSpPr>
          <p:nvPr>
            <p:ph type="title"/>
          </p:nvPr>
        </p:nvSpPr>
        <p:spPr/>
        <p:txBody>
          <a:bodyPr/>
          <a:lstStyle/>
          <a:p>
            <a:r>
              <a:rPr lang="en-US" dirty="0"/>
              <a:t>A Sense of Loneliness</a:t>
            </a:r>
            <a:endParaRPr lang="en-GB" dirty="0"/>
          </a:p>
        </p:txBody>
      </p:sp>
      <p:sp>
        <p:nvSpPr>
          <p:cNvPr id="3" name="Content Placeholder 2">
            <a:extLst>
              <a:ext uri="{FF2B5EF4-FFF2-40B4-BE49-F238E27FC236}">
                <a16:creationId xmlns:a16="http://schemas.microsoft.com/office/drawing/2014/main" id="{791722A9-01B7-40B5-AD07-D018E2A50D6D}"/>
              </a:ext>
            </a:extLst>
          </p:cNvPr>
          <p:cNvSpPr>
            <a:spLocks noGrp="1"/>
          </p:cNvSpPr>
          <p:nvPr>
            <p:ph idx="1"/>
          </p:nvPr>
        </p:nvSpPr>
        <p:spPr/>
        <p:txBody>
          <a:bodyPr>
            <a:normAutofit/>
          </a:bodyPr>
          <a:lstStyle/>
          <a:p>
            <a:r>
              <a:rPr lang="en-US" dirty="0"/>
              <a:t>By trying to avoid loneliness, we fall into the trap of trying to fit-in. </a:t>
            </a:r>
          </a:p>
          <a:p>
            <a:pPr lvl="1"/>
            <a:r>
              <a:rPr lang="en-US" dirty="0"/>
              <a:t>By trying so hard to fit in, we sacrifice our unique sense of self. </a:t>
            </a:r>
          </a:p>
          <a:p>
            <a:pPr lvl="1"/>
            <a:r>
              <a:rPr lang="en-US" dirty="0"/>
              <a:t>We might fit in, but we don’t feel satisfied.</a:t>
            </a:r>
          </a:p>
          <a:p>
            <a:r>
              <a:rPr lang="en-US" dirty="0"/>
              <a:t>Think about it? </a:t>
            </a:r>
          </a:p>
          <a:p>
            <a:pPr lvl="1"/>
            <a:r>
              <a:rPr lang="en-US" dirty="0"/>
              <a:t>When have you fit in but still felt lonely?</a:t>
            </a:r>
          </a:p>
          <a:p>
            <a:r>
              <a:rPr lang="en-US" dirty="0"/>
              <a:t>Remember</a:t>
            </a:r>
          </a:p>
          <a:p>
            <a:pPr lvl="1"/>
            <a:r>
              <a:rPr lang="en-US" dirty="0"/>
              <a:t>Being alone does not mean you must feel lonely. </a:t>
            </a:r>
          </a:p>
          <a:p>
            <a:pPr marL="457200" lvl="1" indent="0">
              <a:buNone/>
            </a:pPr>
            <a:r>
              <a:rPr lang="en-US" dirty="0"/>
              <a:t>                                                                                                 </a:t>
            </a:r>
            <a:r>
              <a:rPr lang="en-US" sz="2000" dirty="0" err="1"/>
              <a:t>Ackert</a:t>
            </a:r>
            <a:r>
              <a:rPr lang="en-US" sz="2000" dirty="0"/>
              <a:t>, 2021, pp. 6-7</a:t>
            </a:r>
          </a:p>
          <a:p>
            <a:pPr lvl="1"/>
            <a:endParaRPr lang="en-GB" dirty="0"/>
          </a:p>
        </p:txBody>
      </p:sp>
    </p:spTree>
    <p:extLst>
      <p:ext uri="{BB962C8B-B14F-4D97-AF65-F5344CB8AC3E}">
        <p14:creationId xmlns:p14="http://schemas.microsoft.com/office/powerpoint/2010/main" val="205477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2014-7EB7-4EC9-A429-923F196E4631}"/>
              </a:ext>
            </a:extLst>
          </p:cNvPr>
          <p:cNvSpPr>
            <a:spLocks noGrp="1"/>
          </p:cNvSpPr>
          <p:nvPr>
            <p:ph type="title"/>
          </p:nvPr>
        </p:nvSpPr>
        <p:spPr/>
        <p:txBody>
          <a:bodyPr/>
          <a:lstStyle/>
          <a:p>
            <a:r>
              <a:rPr lang="en-US" dirty="0"/>
              <a:t>A sense of Loneliness</a:t>
            </a:r>
            <a:endParaRPr lang="en-GB" dirty="0"/>
          </a:p>
        </p:txBody>
      </p:sp>
      <p:graphicFrame>
        <p:nvGraphicFramePr>
          <p:cNvPr id="4" name="Content Placeholder 3">
            <a:extLst>
              <a:ext uri="{FF2B5EF4-FFF2-40B4-BE49-F238E27FC236}">
                <a16:creationId xmlns:a16="http://schemas.microsoft.com/office/drawing/2014/main" id="{87EBDC0F-B2BF-444A-860C-1B773B47039F}"/>
              </a:ext>
            </a:extLst>
          </p:cNvPr>
          <p:cNvGraphicFramePr>
            <a:graphicFrameLocks noGrp="1"/>
          </p:cNvGraphicFramePr>
          <p:nvPr>
            <p:ph idx="1"/>
            <p:extLst>
              <p:ext uri="{D42A27DB-BD31-4B8C-83A1-F6EECF244321}">
                <p14:modId xmlns:p14="http://schemas.microsoft.com/office/powerpoint/2010/main" val="18185589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338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2843-88A0-4E72-B081-2D251852B917}"/>
              </a:ext>
            </a:extLst>
          </p:cNvPr>
          <p:cNvSpPr>
            <a:spLocks noGrp="1"/>
          </p:cNvSpPr>
          <p:nvPr>
            <p:ph type="title"/>
          </p:nvPr>
        </p:nvSpPr>
        <p:spPr/>
        <p:txBody>
          <a:bodyPr/>
          <a:lstStyle/>
          <a:p>
            <a:pPr algn="ctr"/>
            <a:r>
              <a:rPr lang="en-US" b="1" dirty="0"/>
              <a:t>Biology of Belonging</a:t>
            </a:r>
            <a:endParaRPr lang="en-GB" b="1" dirty="0"/>
          </a:p>
        </p:txBody>
      </p:sp>
      <p:sp>
        <p:nvSpPr>
          <p:cNvPr id="3" name="Content Placeholder 2">
            <a:extLst>
              <a:ext uri="{FF2B5EF4-FFF2-40B4-BE49-F238E27FC236}">
                <a16:creationId xmlns:a16="http://schemas.microsoft.com/office/drawing/2014/main" id="{D625455C-B67E-4B68-BF26-8C9A017B7AB5}"/>
              </a:ext>
            </a:extLst>
          </p:cNvPr>
          <p:cNvSpPr>
            <a:spLocks noGrp="1"/>
          </p:cNvSpPr>
          <p:nvPr>
            <p:ph idx="1"/>
          </p:nvPr>
        </p:nvSpPr>
        <p:spPr/>
        <p:txBody>
          <a:bodyPr/>
          <a:lstStyle/>
          <a:p>
            <a:r>
              <a:rPr lang="en-US" dirty="0"/>
              <a:t>Belonging meets a basic biological need. </a:t>
            </a:r>
          </a:p>
          <a:p>
            <a:pPr lvl="1"/>
            <a:r>
              <a:rPr lang="en-US" dirty="0"/>
              <a:t>A core biological need is to ensure survival and our dependence on others helps increase out likelihood of survival. </a:t>
            </a:r>
          </a:p>
          <a:p>
            <a:pPr lvl="1"/>
            <a:r>
              <a:rPr lang="en-US" dirty="0"/>
              <a:t>From infancy, everything we learn we learn from social interaction. </a:t>
            </a:r>
          </a:p>
          <a:p>
            <a:pPr lvl="1"/>
            <a:r>
              <a:rPr lang="en-US" dirty="0"/>
              <a:t>We need connection with people that are positive and free from much conflict.</a:t>
            </a:r>
          </a:p>
          <a:p>
            <a:r>
              <a:rPr lang="en-US" dirty="0"/>
              <a:t>The emotional center of the brain, amygdala, reacts differently to situations based upon whom you are with.</a:t>
            </a:r>
          </a:p>
          <a:p>
            <a:pPr lvl="1"/>
            <a:r>
              <a:rPr lang="en-US" dirty="0"/>
              <a:t>Belonging to a group helps us use our regulation skills more effectively. </a:t>
            </a:r>
          </a:p>
          <a:p>
            <a:pPr lvl="1"/>
            <a:r>
              <a:rPr lang="en-US" dirty="0"/>
              <a:t>Helps us avoid negative consequences. </a:t>
            </a:r>
          </a:p>
          <a:p>
            <a:pPr marL="457200" lvl="1" indent="0">
              <a:buNone/>
            </a:pPr>
            <a:r>
              <a:rPr lang="en-US" sz="2000" dirty="0"/>
              <a:t>                                                                                                            </a:t>
            </a:r>
            <a:r>
              <a:rPr lang="en-US" sz="2000" dirty="0" err="1"/>
              <a:t>Ackert</a:t>
            </a:r>
            <a:r>
              <a:rPr lang="en-US" sz="2000" dirty="0"/>
              <a:t>, 2021, pp. 7-10</a:t>
            </a:r>
            <a:endParaRPr lang="en-GB" sz="2000" dirty="0"/>
          </a:p>
          <a:p>
            <a:endParaRPr lang="en-GB" dirty="0"/>
          </a:p>
        </p:txBody>
      </p:sp>
    </p:spTree>
    <p:extLst>
      <p:ext uri="{BB962C8B-B14F-4D97-AF65-F5344CB8AC3E}">
        <p14:creationId xmlns:p14="http://schemas.microsoft.com/office/powerpoint/2010/main" val="133698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025D-9E6E-41C1-8DA0-CB45864A96C5}"/>
              </a:ext>
            </a:extLst>
          </p:cNvPr>
          <p:cNvSpPr>
            <a:spLocks noGrp="1"/>
          </p:cNvSpPr>
          <p:nvPr>
            <p:ph type="title"/>
          </p:nvPr>
        </p:nvSpPr>
        <p:spPr/>
        <p:txBody>
          <a:bodyPr/>
          <a:lstStyle/>
          <a:p>
            <a:r>
              <a:rPr lang="en-US" dirty="0"/>
              <a:t>Obstacles to belonging</a:t>
            </a:r>
            <a:endParaRPr lang="en-GB" dirty="0"/>
          </a:p>
        </p:txBody>
      </p:sp>
      <p:sp>
        <p:nvSpPr>
          <p:cNvPr id="3" name="Content Placeholder 2">
            <a:extLst>
              <a:ext uri="{FF2B5EF4-FFF2-40B4-BE49-F238E27FC236}">
                <a16:creationId xmlns:a16="http://schemas.microsoft.com/office/drawing/2014/main" id="{FE312E66-8D71-4495-B159-C97B41218518}"/>
              </a:ext>
            </a:extLst>
          </p:cNvPr>
          <p:cNvSpPr>
            <a:spLocks noGrp="1"/>
          </p:cNvSpPr>
          <p:nvPr>
            <p:ph idx="1"/>
          </p:nvPr>
        </p:nvSpPr>
        <p:spPr/>
        <p:txBody>
          <a:bodyPr>
            <a:normAutofit fontScale="92500" lnSpcReduction="10000"/>
          </a:bodyPr>
          <a:lstStyle/>
          <a:p>
            <a:r>
              <a:rPr lang="en-US" dirty="0"/>
              <a:t>Obstacles can increase sense of loneliness and feelings isolation. </a:t>
            </a:r>
          </a:p>
          <a:p>
            <a:r>
              <a:rPr lang="en-US" dirty="0"/>
              <a:t>Factors that can become obstacles are: </a:t>
            </a:r>
          </a:p>
          <a:p>
            <a:pPr lvl="2"/>
            <a:r>
              <a:rPr lang="en-US" dirty="0"/>
              <a:t> Ethnicity &amp; race, immigration status, ability, gender identity, sexuality, socioeconomic status, size, and age.</a:t>
            </a:r>
          </a:p>
          <a:p>
            <a:pPr lvl="2"/>
            <a:r>
              <a:rPr lang="en-US" dirty="0"/>
              <a:t>These are not negative factors. They make us unique but in certain communities or situations they can increase feelings of isolation. </a:t>
            </a:r>
          </a:p>
          <a:p>
            <a:pPr lvl="2"/>
            <a:r>
              <a:rPr lang="en-US" dirty="0"/>
              <a:t>Diversity is a “incredible asset” that can bring challenges when it comes to belonging in some communities. </a:t>
            </a:r>
          </a:p>
          <a:p>
            <a:pPr lvl="2"/>
            <a:endParaRPr lang="en-US" dirty="0"/>
          </a:p>
          <a:p>
            <a:pPr marL="0" indent="0">
              <a:buNone/>
            </a:pPr>
            <a:r>
              <a:rPr lang="en-GB" dirty="0"/>
              <a:t>Think about it: </a:t>
            </a:r>
          </a:p>
          <a:p>
            <a:r>
              <a:rPr lang="en-GB" dirty="0"/>
              <a:t>When has your own individuality created increased difficulty when it comes to finding a sense of belonging and developing a healthy community. </a:t>
            </a:r>
          </a:p>
        </p:txBody>
      </p:sp>
    </p:spTree>
    <p:extLst>
      <p:ext uri="{BB962C8B-B14F-4D97-AF65-F5344CB8AC3E}">
        <p14:creationId xmlns:p14="http://schemas.microsoft.com/office/powerpoint/2010/main" val="284832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8876-903C-4355-A26E-5C4C354262FF}"/>
              </a:ext>
            </a:extLst>
          </p:cNvPr>
          <p:cNvSpPr>
            <a:spLocks noGrp="1"/>
          </p:cNvSpPr>
          <p:nvPr>
            <p:ph type="title"/>
          </p:nvPr>
        </p:nvSpPr>
        <p:spPr/>
        <p:txBody>
          <a:bodyPr/>
          <a:lstStyle/>
          <a:p>
            <a:pPr algn="ctr"/>
            <a:r>
              <a:rPr lang="en-US" b="1" dirty="0"/>
              <a:t>Benefits of Belonging</a:t>
            </a:r>
            <a:endParaRPr lang="en-GB" b="1" dirty="0"/>
          </a:p>
        </p:txBody>
      </p:sp>
      <p:sp>
        <p:nvSpPr>
          <p:cNvPr id="3" name="Content Placeholder 2">
            <a:extLst>
              <a:ext uri="{FF2B5EF4-FFF2-40B4-BE49-F238E27FC236}">
                <a16:creationId xmlns:a16="http://schemas.microsoft.com/office/drawing/2014/main" id="{ADB8772E-CF40-4129-9057-0B9A38A51FA1}"/>
              </a:ext>
            </a:extLst>
          </p:cNvPr>
          <p:cNvSpPr>
            <a:spLocks noGrp="1"/>
          </p:cNvSpPr>
          <p:nvPr>
            <p:ph idx="1"/>
          </p:nvPr>
        </p:nvSpPr>
        <p:spPr/>
        <p:txBody>
          <a:bodyPr>
            <a:normAutofit/>
          </a:bodyPr>
          <a:lstStyle/>
          <a:p>
            <a:r>
              <a:rPr lang="en-US" sz="2000" dirty="0"/>
              <a:t>Belonging to a group can increase a feeling of happiness &amp; help navigate through personal issues. </a:t>
            </a:r>
          </a:p>
          <a:p>
            <a:pPr lvl="1"/>
            <a:r>
              <a:rPr lang="en-US" sz="1600" dirty="0"/>
              <a:t>When we know we are not alone we judge ourselves less. </a:t>
            </a:r>
          </a:p>
          <a:p>
            <a:pPr lvl="1"/>
            <a:r>
              <a:rPr lang="en-US" sz="1600" dirty="0"/>
              <a:t>A sense of belonging is a major factor in reducing stress and anxiety. </a:t>
            </a:r>
          </a:p>
          <a:p>
            <a:pPr lvl="1"/>
            <a:r>
              <a:rPr lang="en-US" sz="1600" dirty="0"/>
              <a:t>A sense of belonging can  be helpful  when recovering from trauma.</a:t>
            </a:r>
          </a:p>
          <a:p>
            <a:pPr lvl="1"/>
            <a:r>
              <a:rPr lang="en-US" sz="1600" dirty="0"/>
              <a:t>Belonging to a group helps process situations and helps with motivation.</a:t>
            </a:r>
          </a:p>
          <a:p>
            <a:pPr lvl="1"/>
            <a:r>
              <a:rPr lang="en-US" sz="1600" dirty="0"/>
              <a:t>Groups can hold people accountable and provide encouragement. </a:t>
            </a:r>
          </a:p>
          <a:p>
            <a:endParaRPr lang="en-US" sz="2000" dirty="0"/>
          </a:p>
          <a:p>
            <a:pPr marL="0" indent="0">
              <a:buNone/>
            </a:pPr>
            <a:r>
              <a:rPr lang="en-US" sz="2000" dirty="0"/>
              <a:t>Think about it? </a:t>
            </a:r>
          </a:p>
          <a:p>
            <a:pPr marL="0" indent="0">
              <a:buNone/>
            </a:pPr>
            <a:r>
              <a:rPr lang="en-US" sz="2000" dirty="0"/>
              <a:t>What are some groups that could benefit your sense of belonging? </a:t>
            </a:r>
          </a:p>
          <a:p>
            <a:pPr marL="0" indent="0">
              <a:buNone/>
            </a:pPr>
            <a:r>
              <a:rPr lang="en-US" sz="2000" dirty="0"/>
              <a:t> </a:t>
            </a:r>
            <a:endParaRPr lang="en-GB" sz="2000" dirty="0"/>
          </a:p>
        </p:txBody>
      </p:sp>
    </p:spTree>
    <p:extLst>
      <p:ext uri="{BB962C8B-B14F-4D97-AF65-F5344CB8AC3E}">
        <p14:creationId xmlns:p14="http://schemas.microsoft.com/office/powerpoint/2010/main" val="378731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CFEC-6351-49BD-A738-4EF25BD782AD}"/>
              </a:ext>
            </a:extLst>
          </p:cNvPr>
          <p:cNvSpPr>
            <a:spLocks noGrp="1"/>
          </p:cNvSpPr>
          <p:nvPr>
            <p:ph type="title"/>
          </p:nvPr>
        </p:nvSpPr>
        <p:spPr/>
        <p:txBody>
          <a:bodyPr/>
          <a:lstStyle/>
          <a:p>
            <a:pPr algn="ctr"/>
            <a:r>
              <a:rPr lang="en-US" b="1" dirty="0"/>
              <a:t>How This Course Will Help</a:t>
            </a:r>
            <a:endParaRPr lang="en-GB" b="1" dirty="0"/>
          </a:p>
        </p:txBody>
      </p:sp>
      <p:sp>
        <p:nvSpPr>
          <p:cNvPr id="3" name="Content Placeholder 2">
            <a:extLst>
              <a:ext uri="{FF2B5EF4-FFF2-40B4-BE49-F238E27FC236}">
                <a16:creationId xmlns:a16="http://schemas.microsoft.com/office/drawing/2014/main" id="{4CCE8ECC-80F7-4F7C-A36F-056381A6044D}"/>
              </a:ext>
            </a:extLst>
          </p:cNvPr>
          <p:cNvSpPr>
            <a:spLocks noGrp="1"/>
          </p:cNvSpPr>
          <p:nvPr>
            <p:ph idx="1"/>
          </p:nvPr>
        </p:nvSpPr>
        <p:spPr/>
        <p:txBody>
          <a:bodyPr/>
          <a:lstStyle/>
          <a:p>
            <a:r>
              <a:rPr lang="en-US" dirty="0"/>
              <a:t>To guide you along your journey to finding belonging</a:t>
            </a:r>
          </a:p>
          <a:p>
            <a:r>
              <a:rPr lang="en-US" dirty="0"/>
              <a:t>To provide you with tools  and skills to becoming your best self and belonging in your community. </a:t>
            </a:r>
          </a:p>
          <a:p>
            <a:endParaRPr lang="en-US" dirty="0"/>
          </a:p>
          <a:p>
            <a:r>
              <a:rPr lang="en-US" dirty="0"/>
              <a:t>Remember as we go forward—</a:t>
            </a:r>
          </a:p>
          <a:p>
            <a:pPr lvl="1"/>
            <a:r>
              <a:rPr lang="en-US" dirty="0"/>
              <a:t>This course is to help you understand and consider the skills and tools.</a:t>
            </a:r>
          </a:p>
          <a:p>
            <a:pPr lvl="1"/>
            <a:r>
              <a:rPr lang="en-US" dirty="0"/>
              <a:t>You are the expert on what you need and how you should navigate your personal journey of belonging and of close and intimate relationships</a:t>
            </a:r>
            <a:endParaRPr lang="en-GB" dirty="0"/>
          </a:p>
          <a:p>
            <a:pPr lvl="1"/>
            <a:endParaRPr lang="en-GB" dirty="0"/>
          </a:p>
        </p:txBody>
      </p:sp>
    </p:spTree>
    <p:extLst>
      <p:ext uri="{BB962C8B-B14F-4D97-AF65-F5344CB8AC3E}">
        <p14:creationId xmlns:p14="http://schemas.microsoft.com/office/powerpoint/2010/main" val="377020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BE825-C14A-0845-9D90-8112B7B9C01C}"/>
              </a:ext>
            </a:extLst>
          </p:cNvPr>
          <p:cNvPicPr>
            <a:picLocks noChangeAspect="1"/>
          </p:cNvPicPr>
          <p:nvPr/>
        </p:nvPicPr>
        <p:blipFill>
          <a:blip r:embed="rId2"/>
          <a:stretch>
            <a:fillRect/>
          </a:stretch>
        </p:blipFill>
        <p:spPr>
          <a:xfrm>
            <a:off x="0" y="-1388"/>
            <a:ext cx="12191999" cy="6860776"/>
          </a:xfrm>
          <a:prstGeom prst="rect">
            <a:avLst/>
          </a:prstGeom>
        </p:spPr>
      </p:pic>
    </p:spTree>
    <p:extLst>
      <p:ext uri="{BB962C8B-B14F-4D97-AF65-F5344CB8AC3E}">
        <p14:creationId xmlns:p14="http://schemas.microsoft.com/office/powerpoint/2010/main" val="276027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4301-77A5-4B7A-86F0-31AAD7DDDC61}"/>
              </a:ext>
            </a:extLst>
          </p:cNvPr>
          <p:cNvSpPr>
            <a:spLocks noGrp="1"/>
          </p:cNvSpPr>
          <p:nvPr>
            <p:ph type="title"/>
          </p:nvPr>
        </p:nvSpPr>
        <p:spPr/>
        <p:txBody>
          <a:bodyPr/>
          <a:lstStyle/>
          <a:p>
            <a:r>
              <a:rPr lang="en-US" dirty="0"/>
              <a:t>Key Takeaways for Chapter 1</a:t>
            </a:r>
            <a:endParaRPr lang="en-GB" dirty="0"/>
          </a:p>
        </p:txBody>
      </p:sp>
      <p:sp>
        <p:nvSpPr>
          <p:cNvPr id="3" name="Content Placeholder 2">
            <a:extLst>
              <a:ext uri="{FF2B5EF4-FFF2-40B4-BE49-F238E27FC236}">
                <a16:creationId xmlns:a16="http://schemas.microsoft.com/office/drawing/2014/main" id="{3A3C8384-7A68-4CB3-B0B5-432C8FBEEE53}"/>
              </a:ext>
            </a:extLst>
          </p:cNvPr>
          <p:cNvSpPr>
            <a:spLocks noGrp="1"/>
          </p:cNvSpPr>
          <p:nvPr>
            <p:ph idx="1"/>
          </p:nvPr>
        </p:nvSpPr>
        <p:spPr/>
        <p:txBody>
          <a:bodyPr>
            <a:normAutofit/>
          </a:bodyPr>
          <a:lstStyle/>
          <a:p>
            <a:r>
              <a:rPr lang="en-US" sz="2600"/>
              <a:t>Belonging means being accepted for our genuine selves by another person or group of people.</a:t>
            </a:r>
          </a:p>
          <a:p>
            <a:r>
              <a:rPr lang="en-US" sz="2600"/>
              <a:t>Humans need positive interaction to appropriately develop and thrive.</a:t>
            </a:r>
          </a:p>
          <a:p>
            <a:r>
              <a:rPr lang="en-GB" sz="2600"/>
              <a:t>Humans are hardwired to want to belong and to avoid rejection.</a:t>
            </a:r>
          </a:p>
          <a:p>
            <a:r>
              <a:rPr lang="en-GB" sz="2600"/>
              <a:t>Having a sense of belonging can provide many great psychosocial benefits. </a:t>
            </a:r>
          </a:p>
          <a:p>
            <a:r>
              <a:rPr lang="en-GB" sz="2600"/>
              <a:t>Sometimes we must change our mindset or behavior to seek out true belonging</a:t>
            </a:r>
          </a:p>
          <a:p>
            <a:r>
              <a:rPr lang="en-GB" sz="2600"/>
              <a:t>This course offers tools and advice on how to cultivate belonging. </a:t>
            </a:r>
            <a:endParaRPr lang="en-US" sz="2600" dirty="0"/>
          </a:p>
        </p:txBody>
      </p:sp>
    </p:spTree>
    <p:extLst>
      <p:ext uri="{BB962C8B-B14F-4D97-AF65-F5344CB8AC3E}">
        <p14:creationId xmlns:p14="http://schemas.microsoft.com/office/powerpoint/2010/main" val="155195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D469-2BB1-9946-B63E-E9CFAE8CF188}"/>
              </a:ext>
            </a:extLst>
          </p:cNvPr>
          <p:cNvSpPr>
            <a:spLocks noGrp="1"/>
          </p:cNvSpPr>
          <p:nvPr>
            <p:ph type="ctrTitle"/>
          </p:nvPr>
        </p:nvSpPr>
        <p:spPr>
          <a:xfrm>
            <a:off x="283029" y="1240971"/>
            <a:ext cx="11625942" cy="2079581"/>
          </a:xfrm>
        </p:spPr>
        <p:txBody>
          <a:bodyPr>
            <a:normAutofit fontScale="90000"/>
          </a:bodyPr>
          <a:lstStyle/>
          <a:p>
            <a:pPr>
              <a:lnSpc>
                <a:spcPct val="120000"/>
              </a:lnSpc>
            </a:pPr>
            <a:r>
              <a:rPr lang="en-US" altLang="en-US" b="1" dirty="0">
                <a:solidFill>
                  <a:schemeClr val="tx1"/>
                </a:solidFill>
                <a:latin typeface="Century Gothic" panose="020B0502020202020204" pitchFamily="34" charset="0"/>
              </a:rPr>
              <a:t>Thank you for your attention and participation. </a:t>
            </a:r>
            <a:br>
              <a:rPr lang="en-US" altLang="en-US" b="1" dirty="0">
                <a:solidFill>
                  <a:schemeClr val="tx1"/>
                </a:solidFill>
                <a:latin typeface="Century Gothic" panose="020B0502020202020204" pitchFamily="34" charset="0"/>
              </a:rPr>
            </a:br>
            <a:r>
              <a:rPr lang="en-US" altLang="en-US" b="1" dirty="0">
                <a:solidFill>
                  <a:schemeClr val="tx1"/>
                </a:solidFill>
                <a:latin typeface="Century Gothic" panose="020B0502020202020204" pitchFamily="34" charset="0"/>
              </a:rPr>
              <a:t>Class is adjourned!</a:t>
            </a:r>
            <a:endParaRPr lang="en-US" b="1" dirty="0">
              <a:solidFill>
                <a:schemeClr val="tx1"/>
              </a:solidFill>
            </a:endParaRPr>
          </a:p>
        </p:txBody>
      </p:sp>
      <p:sp>
        <p:nvSpPr>
          <p:cNvPr id="5" name="Subtitle 4">
            <a:extLst>
              <a:ext uri="{FF2B5EF4-FFF2-40B4-BE49-F238E27FC236}">
                <a16:creationId xmlns:a16="http://schemas.microsoft.com/office/drawing/2014/main" id="{D4EB6FAC-EF8B-4DD1-A047-4B7008CD4C6A}"/>
              </a:ext>
            </a:extLst>
          </p:cNvPr>
          <p:cNvSpPr>
            <a:spLocks noGrp="1"/>
          </p:cNvSpPr>
          <p:nvPr>
            <p:ph type="subTitle" idx="1"/>
          </p:nvPr>
        </p:nvSpPr>
        <p:spPr>
          <a:xfrm>
            <a:off x="2386148" y="3722913"/>
            <a:ext cx="9144000" cy="920931"/>
          </a:xfrm>
        </p:spPr>
        <p:txBody>
          <a:bodyPr/>
          <a:lstStyle/>
          <a:p>
            <a:endParaRPr lang="en-US" dirty="0"/>
          </a:p>
          <a:p>
            <a:pPr algn="r"/>
            <a:r>
              <a:rPr lang="en-US" i="1" dirty="0"/>
              <a:t>Keep OU Together and see you next time</a:t>
            </a:r>
            <a:r>
              <a:rPr lang="en-US" dirty="0"/>
              <a:t>…</a:t>
            </a:r>
          </a:p>
          <a:p>
            <a:endParaRPr lang="en-US" dirty="0"/>
          </a:p>
        </p:txBody>
      </p:sp>
    </p:spTree>
    <p:extLst>
      <p:ext uri="{BB962C8B-B14F-4D97-AF65-F5344CB8AC3E}">
        <p14:creationId xmlns:p14="http://schemas.microsoft.com/office/powerpoint/2010/main" val="217388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3F5B-2BDC-A746-9E9C-79D9CA15B8B7}"/>
              </a:ext>
            </a:extLst>
          </p:cNvPr>
          <p:cNvSpPr>
            <a:spLocks noGrp="1"/>
          </p:cNvSpPr>
          <p:nvPr>
            <p:ph type="title"/>
          </p:nvPr>
        </p:nvSpPr>
        <p:spPr/>
        <p:txBody>
          <a:bodyPr/>
          <a:lstStyle/>
          <a:p>
            <a:pPr algn="ctr"/>
            <a:r>
              <a:rPr lang="en-US" dirty="0">
                <a:latin typeface="Palatino" pitchFamily="2" charset="77"/>
                <a:ea typeface="Palatino" pitchFamily="2" charset="77"/>
              </a:rPr>
              <a:t>Land Acknowledgement</a:t>
            </a:r>
          </a:p>
        </p:txBody>
      </p:sp>
      <p:sp>
        <p:nvSpPr>
          <p:cNvPr id="3" name="Content Placeholder 2">
            <a:extLst>
              <a:ext uri="{FF2B5EF4-FFF2-40B4-BE49-F238E27FC236}">
                <a16:creationId xmlns:a16="http://schemas.microsoft.com/office/drawing/2014/main" id="{A1804967-41BA-C54A-8A68-D02615815A75}"/>
              </a:ext>
            </a:extLst>
          </p:cNvPr>
          <p:cNvSpPr>
            <a:spLocks noGrp="1"/>
          </p:cNvSpPr>
          <p:nvPr>
            <p:ph idx="1"/>
          </p:nvPr>
        </p:nvSpPr>
        <p:spPr>
          <a:xfrm>
            <a:off x="838200" y="1690688"/>
            <a:ext cx="10515600" cy="4351338"/>
          </a:xfrm>
        </p:spPr>
        <p:txBody>
          <a:bodyPr>
            <a:normAutofit fontScale="92500" lnSpcReduction="10000"/>
          </a:bodyPr>
          <a:lstStyle/>
          <a:p>
            <a:pPr marL="0" indent="0">
              <a:buNone/>
            </a:pPr>
            <a:r>
              <a:rPr lang="en-US" dirty="0">
                <a:latin typeface="Palatino" pitchFamily="2" charset="77"/>
                <a:ea typeface="Palatino" pitchFamily="2" charset="77"/>
              </a:rPr>
              <a:t>At the University of Oklahoma, we gather on, teach, learn, and engage with scholarship on land placed by its Creator in the care and protection of the Hasinai (Caddo) and </a:t>
            </a:r>
            <a:r>
              <a:rPr lang="en-US" dirty="0" err="1">
                <a:latin typeface="Palatino" pitchFamily="2" charset="77"/>
                <a:ea typeface="Palatino" pitchFamily="2" charset="77"/>
              </a:rPr>
              <a:t>Kitikiti’sh</a:t>
            </a:r>
            <a:r>
              <a:rPr lang="en-US" dirty="0">
                <a:latin typeface="Palatino" pitchFamily="2" charset="77"/>
                <a:ea typeface="Palatino" pitchFamily="2" charset="77"/>
              </a:rPr>
              <a:t> (Wichita) peoples and originally shared by many Indigenous Nations—including the </a:t>
            </a:r>
            <a:r>
              <a:rPr lang="en-US" dirty="0" err="1">
                <a:latin typeface="Palatino" pitchFamily="2" charset="77"/>
                <a:ea typeface="Palatino" pitchFamily="2" charset="77"/>
              </a:rPr>
              <a:t>Cáuigù</a:t>
            </a:r>
            <a:r>
              <a:rPr lang="en-US" dirty="0">
                <a:latin typeface="Palatino" pitchFamily="2" charset="77"/>
                <a:ea typeface="Palatino" pitchFamily="2" charset="77"/>
              </a:rPr>
              <a:t> (Kiowa), </a:t>
            </a:r>
            <a:r>
              <a:rPr lang="en-US" dirty="0" err="1">
                <a:latin typeface="Palatino" pitchFamily="2" charset="77"/>
                <a:ea typeface="Palatino" pitchFamily="2" charset="77"/>
              </a:rPr>
              <a:t>Nʉmʉnʉʉ</a:t>
            </a:r>
            <a:r>
              <a:rPr lang="en-US" dirty="0">
                <a:latin typeface="Palatino" pitchFamily="2" charset="77"/>
                <a:ea typeface="Palatino" pitchFamily="2" charset="77"/>
              </a:rPr>
              <a:t> (Comanche),  Na </a:t>
            </a:r>
            <a:r>
              <a:rPr lang="en-US" dirty="0" err="1">
                <a:latin typeface="Palatino" pitchFamily="2" charset="77"/>
                <a:ea typeface="Palatino" pitchFamily="2" charset="77"/>
              </a:rPr>
              <a:t>i</a:t>
            </a:r>
            <a:r>
              <a:rPr lang="en-US" dirty="0">
                <a:latin typeface="Palatino" pitchFamily="2" charset="77"/>
                <a:ea typeface="Palatino" pitchFamily="2" charset="77"/>
              </a:rPr>
              <a:t> sha and </a:t>
            </a:r>
            <a:r>
              <a:rPr lang="en-US" dirty="0" err="1">
                <a:latin typeface="Palatino" pitchFamily="2" charset="77"/>
                <a:ea typeface="Palatino" pitchFamily="2" charset="77"/>
              </a:rPr>
              <a:t>Ndee</a:t>
            </a:r>
            <a:r>
              <a:rPr lang="en-US" dirty="0">
                <a:latin typeface="Palatino" pitchFamily="2" charset="77"/>
                <a:ea typeface="Palatino" pitchFamily="2" charset="77"/>
              </a:rPr>
              <a:t> (Apache), and </a:t>
            </a:r>
            <a:r>
              <a:rPr lang="en-US" dirty="0" err="1">
                <a:latin typeface="Palatino" pitchFamily="2" charset="77"/>
                <a:ea typeface="Palatino" pitchFamily="2" charset="77"/>
              </a:rPr>
              <a:t>Wahzhazhe</a:t>
            </a:r>
            <a:r>
              <a:rPr lang="en-US" dirty="0">
                <a:latin typeface="Palatino" pitchFamily="2" charset="77"/>
                <a:ea typeface="Palatino" pitchFamily="2" charset="77"/>
              </a:rPr>
              <a:t> (Osage) —as a place of gathering and exchange. Today, 39 Tribal Nations reside in what is currently known as </a:t>
            </a:r>
            <a:r>
              <a:rPr lang="en-US" dirty="0" err="1">
                <a:latin typeface="Palatino" pitchFamily="2" charset="77"/>
                <a:ea typeface="Palatino" pitchFamily="2" charset="77"/>
              </a:rPr>
              <a:t>Oklahumma</a:t>
            </a:r>
            <a:r>
              <a:rPr lang="en-US" dirty="0">
                <a:latin typeface="Palatino" pitchFamily="2" charset="77"/>
                <a:ea typeface="Palatino" pitchFamily="2" charset="77"/>
              </a:rPr>
              <a:t> (Oklahoma), many as a result of settler colonial policies of removal that were designed to erase Indigenous people. We acknowledge the University of Oklahoma’s historical connection to Indigenous peoples and its responsibility to the 39 sovereign Tribal Nations in this state. We acknowledge our connection to place and honor the land as a relative. </a:t>
            </a:r>
          </a:p>
        </p:txBody>
      </p:sp>
    </p:spTree>
    <p:extLst>
      <p:ext uri="{BB962C8B-B14F-4D97-AF65-F5344CB8AC3E}">
        <p14:creationId xmlns:p14="http://schemas.microsoft.com/office/powerpoint/2010/main" val="115688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07C63-FDB3-AD4A-9292-DA8E3889F519}"/>
              </a:ext>
            </a:extLst>
          </p:cNvPr>
          <p:cNvSpPr>
            <a:spLocks noGrp="1"/>
          </p:cNvSpPr>
          <p:nvPr>
            <p:ph type="title"/>
          </p:nvPr>
        </p:nvSpPr>
        <p:spPr>
          <a:xfrm>
            <a:off x="1136397" y="502020"/>
            <a:ext cx="5323715" cy="1642970"/>
          </a:xfrm>
        </p:spPr>
        <p:txBody>
          <a:bodyPr anchor="b">
            <a:normAutofit/>
          </a:bodyPr>
          <a:lstStyle/>
          <a:p>
            <a:r>
              <a:rPr lang="en-US" sz="4000">
                <a:latin typeface="Palatino" pitchFamily="2" charset="77"/>
                <a:ea typeface="Palatino" pitchFamily="2" charset="77"/>
              </a:rPr>
              <a:t>Quickwrite</a:t>
            </a:r>
          </a:p>
        </p:txBody>
      </p:sp>
      <p:sp>
        <p:nvSpPr>
          <p:cNvPr id="3" name="Content Placeholder 2">
            <a:extLst>
              <a:ext uri="{FF2B5EF4-FFF2-40B4-BE49-F238E27FC236}">
                <a16:creationId xmlns:a16="http://schemas.microsoft.com/office/drawing/2014/main" id="{8D25738B-0BAD-A64C-B9EA-E26F93F42B48}"/>
              </a:ext>
            </a:extLst>
          </p:cNvPr>
          <p:cNvSpPr>
            <a:spLocks noGrp="1"/>
          </p:cNvSpPr>
          <p:nvPr>
            <p:ph idx="1"/>
          </p:nvPr>
        </p:nvSpPr>
        <p:spPr>
          <a:xfrm>
            <a:off x="1144923" y="2405894"/>
            <a:ext cx="5315189" cy="3535083"/>
          </a:xfrm>
        </p:spPr>
        <p:txBody>
          <a:bodyPr anchor="t">
            <a:normAutofit/>
          </a:bodyPr>
          <a:lstStyle/>
          <a:p>
            <a:r>
              <a:rPr lang="en-US" sz="2000">
                <a:latin typeface="Palatino" pitchFamily="2" charset="77"/>
                <a:ea typeface="Palatino" pitchFamily="2" charset="77"/>
              </a:rPr>
              <a:t>What is something tangible that connects you to somewhere or someone who has made you feel like you belong?</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of a grackle over the Austin skyline by artists Louise Bova.">
            <a:extLst>
              <a:ext uri="{FF2B5EF4-FFF2-40B4-BE49-F238E27FC236}">
                <a16:creationId xmlns:a16="http://schemas.microsoft.com/office/drawing/2014/main" id="{F5CF7BAB-F736-4F4E-AA08-A4B936D44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031" y="909081"/>
            <a:ext cx="3740401" cy="5071731"/>
          </a:xfrm>
          <a:prstGeom prst="rect">
            <a:avLst/>
          </a:prstGeom>
        </p:spPr>
      </p:pic>
    </p:spTree>
    <p:extLst>
      <p:ext uri="{BB962C8B-B14F-4D97-AF65-F5344CB8AC3E}">
        <p14:creationId xmlns:p14="http://schemas.microsoft.com/office/powerpoint/2010/main" val="329135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29A2-8602-DA41-8B4B-04C9081B3114}"/>
              </a:ext>
            </a:extLst>
          </p:cNvPr>
          <p:cNvSpPr>
            <a:spLocks noGrp="1"/>
          </p:cNvSpPr>
          <p:nvPr>
            <p:ph type="title"/>
          </p:nvPr>
        </p:nvSpPr>
        <p:spPr/>
        <p:txBody>
          <a:bodyPr/>
          <a:lstStyle/>
          <a:p>
            <a:pPr algn="ctr"/>
            <a:r>
              <a:rPr lang="en-US" dirty="0">
                <a:latin typeface="Palatino" pitchFamily="2" charset="77"/>
                <a:ea typeface="Palatino" pitchFamily="2" charset="77"/>
              </a:rPr>
              <a:t>Belonging vs. Fitting in</a:t>
            </a:r>
          </a:p>
        </p:txBody>
      </p:sp>
      <p:sp>
        <p:nvSpPr>
          <p:cNvPr id="3" name="Content Placeholder 2">
            <a:extLst>
              <a:ext uri="{FF2B5EF4-FFF2-40B4-BE49-F238E27FC236}">
                <a16:creationId xmlns:a16="http://schemas.microsoft.com/office/drawing/2014/main" id="{2D40F3AE-268D-E047-AE32-3909EC5AA0D2}"/>
              </a:ext>
            </a:extLst>
          </p:cNvPr>
          <p:cNvSpPr>
            <a:spLocks noGrp="1"/>
          </p:cNvSpPr>
          <p:nvPr>
            <p:ph idx="1"/>
          </p:nvPr>
        </p:nvSpPr>
        <p:spPr/>
        <p:txBody>
          <a:bodyPr/>
          <a:lstStyle/>
          <a:p>
            <a:r>
              <a:rPr lang="en-US" dirty="0">
                <a:latin typeface="Palatino" pitchFamily="2" charset="77"/>
                <a:ea typeface="Palatino" pitchFamily="2" charset="77"/>
              </a:rPr>
              <a:t>What’s your favorite example from pop culture of fitting in?</a:t>
            </a:r>
          </a:p>
        </p:txBody>
      </p:sp>
      <p:pic>
        <p:nvPicPr>
          <p:cNvPr id="5" name="Picture 4" descr="A group of women posing for a picture&#10;&#10;Description automatically generated with medium confidence">
            <a:extLst>
              <a:ext uri="{FF2B5EF4-FFF2-40B4-BE49-F238E27FC236}">
                <a16:creationId xmlns:a16="http://schemas.microsoft.com/office/drawing/2014/main" id="{54425F0B-94D0-4243-ABB2-302E76B90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063" y="2656036"/>
            <a:ext cx="6327457" cy="3655864"/>
          </a:xfrm>
          <a:prstGeom prst="rect">
            <a:avLst/>
          </a:prstGeom>
        </p:spPr>
      </p:pic>
    </p:spTree>
    <p:extLst>
      <p:ext uri="{BB962C8B-B14F-4D97-AF65-F5344CB8AC3E}">
        <p14:creationId xmlns:p14="http://schemas.microsoft.com/office/powerpoint/2010/main" val="197774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1421-0CCE-C645-A0F1-18153230306D}"/>
              </a:ext>
            </a:extLst>
          </p:cNvPr>
          <p:cNvSpPr>
            <a:spLocks noGrp="1"/>
          </p:cNvSpPr>
          <p:nvPr>
            <p:ph type="title"/>
          </p:nvPr>
        </p:nvSpPr>
        <p:spPr>
          <a:xfrm>
            <a:off x="838200" y="556995"/>
            <a:ext cx="10515600" cy="1133693"/>
          </a:xfrm>
        </p:spPr>
        <p:txBody>
          <a:bodyPr>
            <a:normAutofit/>
          </a:bodyPr>
          <a:lstStyle/>
          <a:p>
            <a:r>
              <a:rPr lang="en-US" sz="5200"/>
              <a:t>Chapter 1 - Key Terms</a:t>
            </a:r>
          </a:p>
        </p:txBody>
      </p:sp>
      <p:graphicFrame>
        <p:nvGraphicFramePr>
          <p:cNvPr id="14" name="Content Placeholder 2">
            <a:extLst>
              <a:ext uri="{FF2B5EF4-FFF2-40B4-BE49-F238E27FC236}">
                <a16:creationId xmlns:a16="http://schemas.microsoft.com/office/drawing/2014/main" id="{D7C567C5-E8C4-4A2C-A834-7606DFC2E701}"/>
              </a:ext>
            </a:extLst>
          </p:cNvPr>
          <p:cNvGraphicFramePr>
            <a:graphicFrameLocks noGrp="1"/>
          </p:cNvGraphicFramePr>
          <p:nvPr>
            <p:ph idx="1"/>
            <p:extLst>
              <p:ext uri="{D42A27DB-BD31-4B8C-83A1-F6EECF244321}">
                <p14:modId xmlns:p14="http://schemas.microsoft.com/office/powerpoint/2010/main" val="13660360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2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5200"/>
              <a:t>Chapter 1 – Learning Objectives</a:t>
            </a:r>
            <a:endParaRPr lang="en-GB" sz="5200"/>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graphicFrame>
        <p:nvGraphicFramePr>
          <p:cNvPr id="5" name="Content Placeholder 2">
            <a:extLst>
              <a:ext uri="{FF2B5EF4-FFF2-40B4-BE49-F238E27FC236}">
                <a16:creationId xmlns:a16="http://schemas.microsoft.com/office/drawing/2014/main" id="{0658F7B8-A7F9-4CD7-A184-A23A2B4B7477}"/>
              </a:ext>
            </a:extLst>
          </p:cNvPr>
          <p:cNvGraphicFramePr>
            <a:graphicFrameLocks noGrp="1"/>
          </p:cNvGraphicFramePr>
          <p:nvPr>
            <p:ph idx="1"/>
            <p:extLst>
              <p:ext uri="{D42A27DB-BD31-4B8C-83A1-F6EECF244321}">
                <p14:modId xmlns:p14="http://schemas.microsoft.com/office/powerpoint/2010/main" val="5547759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55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101D-269A-4B09-9C04-CAFC41D8C478}"/>
              </a:ext>
            </a:extLst>
          </p:cNvPr>
          <p:cNvSpPr>
            <a:spLocks noGrp="1"/>
          </p:cNvSpPr>
          <p:nvPr>
            <p:ph type="title"/>
          </p:nvPr>
        </p:nvSpPr>
        <p:spPr/>
        <p:txBody>
          <a:bodyPr/>
          <a:lstStyle/>
          <a:p>
            <a:pPr algn="ctr"/>
            <a:r>
              <a:rPr lang="en-US" b="1" dirty="0"/>
              <a:t>Belonging in the World</a:t>
            </a:r>
            <a:endParaRPr lang="en-GB" b="1" dirty="0"/>
          </a:p>
        </p:txBody>
      </p:sp>
      <p:graphicFrame>
        <p:nvGraphicFramePr>
          <p:cNvPr id="4" name="Content Placeholder 3">
            <a:extLst>
              <a:ext uri="{FF2B5EF4-FFF2-40B4-BE49-F238E27FC236}">
                <a16:creationId xmlns:a16="http://schemas.microsoft.com/office/drawing/2014/main" id="{1621B4F0-D5E3-4872-B343-927035716DE7}"/>
              </a:ext>
            </a:extLst>
          </p:cNvPr>
          <p:cNvGraphicFramePr>
            <a:graphicFrameLocks noGrp="1"/>
          </p:cNvGraphicFramePr>
          <p:nvPr>
            <p:ph idx="1"/>
            <p:extLst>
              <p:ext uri="{D42A27DB-BD31-4B8C-83A1-F6EECF244321}">
                <p14:modId xmlns:p14="http://schemas.microsoft.com/office/powerpoint/2010/main" val="37846939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82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9396992-E5E1-4A21-9583-FA67D901B677}"/>
              </a:ext>
            </a:extLst>
          </p:cNvPr>
          <p:cNvGraphicFramePr>
            <a:graphicFrameLocks noGrp="1"/>
          </p:cNvGraphicFramePr>
          <p:nvPr>
            <p:ph idx="4294967295"/>
            <p:extLst>
              <p:ext uri="{D42A27DB-BD31-4B8C-83A1-F6EECF244321}">
                <p14:modId xmlns:p14="http://schemas.microsoft.com/office/powerpoint/2010/main" val="3868697420"/>
              </p:ext>
            </p:extLst>
          </p:nvPr>
        </p:nvGraphicFramePr>
        <p:xfrm>
          <a:off x="737118" y="139641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723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1256</Words>
  <Application>Microsoft Macintosh PowerPoint</Application>
  <PresentationFormat>Widescreen</PresentationFormat>
  <Paragraphs>120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Palatino</vt:lpstr>
      <vt:lpstr>Office Theme</vt:lpstr>
      <vt:lpstr>UCOL 1523  Gateway to Belonging at OU</vt:lpstr>
      <vt:lpstr>PowerPoint Presentation</vt:lpstr>
      <vt:lpstr>Land Acknowledgement</vt:lpstr>
      <vt:lpstr>Quickwrite</vt:lpstr>
      <vt:lpstr>Belonging vs. Fitting in</vt:lpstr>
      <vt:lpstr>Chapter 1 - Key Terms</vt:lpstr>
      <vt:lpstr>Chapter 1 – Learning Objectives</vt:lpstr>
      <vt:lpstr>Belonging in the World</vt:lpstr>
      <vt:lpstr>PowerPoint Presentation</vt:lpstr>
      <vt:lpstr>Belonging in the World</vt:lpstr>
      <vt:lpstr>Belonging or Fitting in</vt:lpstr>
      <vt:lpstr>Belonging or Fitting In</vt:lpstr>
      <vt:lpstr>The Role of Technology</vt:lpstr>
      <vt:lpstr>A Sense of Loneliness</vt:lpstr>
      <vt:lpstr>A sense of Loneliness</vt:lpstr>
      <vt:lpstr>Biology of Belonging</vt:lpstr>
      <vt:lpstr>Obstacles to belonging</vt:lpstr>
      <vt:lpstr>Benefits of Belonging</vt:lpstr>
      <vt:lpstr>How This Course Will Help</vt:lpstr>
      <vt:lpstr>Key Takeaways for Chapter 1</vt:lpstr>
      <vt:lpstr>Thank you for your attention and participation.  Class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a Sense of Belonging</dc:title>
  <dc:creator>daine@ou.edu</dc:creator>
  <cp:lastModifiedBy>Marshall, Lindsay E.</cp:lastModifiedBy>
  <cp:revision>33</cp:revision>
  <dcterms:created xsi:type="dcterms:W3CDTF">2021-08-15T19:30:17Z</dcterms:created>
  <dcterms:modified xsi:type="dcterms:W3CDTF">2021-08-31T15:15:40Z</dcterms:modified>
</cp:coreProperties>
</file>