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0" r:id="rId2"/>
    <p:sldId id="590" r:id="rId3"/>
    <p:sldId id="587" r:id="rId4"/>
    <p:sldId id="530" r:id="rId5"/>
    <p:sldId id="591" r:id="rId6"/>
    <p:sldId id="586" r:id="rId7"/>
    <p:sldId id="593" r:id="rId8"/>
    <p:sldId id="585" r:id="rId9"/>
    <p:sldId id="592" r:id="rId10"/>
    <p:sldId id="588" r:id="rId11"/>
    <p:sldId id="265" r:id="rId12"/>
    <p:sldId id="5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77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90"/>
    <p:restoredTop sz="83409"/>
  </p:normalViewPr>
  <p:slideViewPr>
    <p:cSldViewPr snapToGrid="0" snapToObjects="1">
      <p:cViewPr varScale="1">
        <p:scale>
          <a:sx n="94" d="100"/>
          <a:sy n="94" d="100"/>
        </p:scale>
        <p:origin x="76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6A343D-2798-154A-8B90-2F32A97BE968}"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n-US"/>
        </a:p>
      </dgm:t>
    </dgm:pt>
    <dgm:pt modelId="{07871685-BFEB-CA44-B9DD-D3A9EFFB2853}">
      <dgm:prSet phldrT="[Text]"/>
      <dgm:spPr/>
      <dgm:t>
        <a:bodyPr/>
        <a:lstStyle/>
        <a:p>
          <a:r>
            <a:rPr lang="en-US" dirty="0">
              <a:latin typeface="Century Gothic" panose="020B0502020202020204" pitchFamily="34" charset="0"/>
            </a:rPr>
            <a:t>Primary Sources</a:t>
          </a:r>
        </a:p>
      </dgm:t>
    </dgm:pt>
    <dgm:pt modelId="{E94E1A11-A424-B242-ADBD-2BD938B91D45}" type="parTrans" cxnId="{C21540A9-B698-F24D-B625-EF1FBFF8F952}">
      <dgm:prSet/>
      <dgm:spPr/>
      <dgm:t>
        <a:bodyPr/>
        <a:lstStyle/>
        <a:p>
          <a:endParaRPr lang="en-US"/>
        </a:p>
      </dgm:t>
    </dgm:pt>
    <dgm:pt modelId="{2B84482E-EA96-D74F-A21B-3ED54999967B}" type="sibTrans" cxnId="{C21540A9-B698-F24D-B625-EF1FBFF8F952}">
      <dgm:prSet/>
      <dgm:spPr/>
      <dgm:t>
        <a:bodyPr/>
        <a:lstStyle/>
        <a:p>
          <a:endParaRPr lang="en-US"/>
        </a:p>
      </dgm:t>
    </dgm:pt>
    <dgm:pt modelId="{2C9B265D-952C-7F41-8313-7609D4F985D1}">
      <dgm:prSet phldrT="[Text]" custT="1"/>
      <dgm:spPr/>
      <dgm:t>
        <a:bodyPr/>
        <a:lstStyle/>
        <a:p>
          <a:r>
            <a:rPr lang="en-US" sz="2400" dirty="0">
              <a:latin typeface="Century Gothic" panose="020B0502020202020204" pitchFamily="34" charset="0"/>
            </a:rPr>
            <a:t>Documents</a:t>
          </a:r>
        </a:p>
      </dgm:t>
    </dgm:pt>
    <dgm:pt modelId="{AD2C8105-FFA3-3047-9DB2-423481B466C3}" type="parTrans" cxnId="{715344B1-52CF-3B4D-832C-298DCA1B5A3D}">
      <dgm:prSet/>
      <dgm:spPr/>
      <dgm:t>
        <a:bodyPr/>
        <a:lstStyle/>
        <a:p>
          <a:endParaRPr lang="en-US"/>
        </a:p>
      </dgm:t>
    </dgm:pt>
    <dgm:pt modelId="{C82342A1-E335-214A-8E3F-0D08004C27A0}" type="sibTrans" cxnId="{715344B1-52CF-3B4D-832C-298DCA1B5A3D}">
      <dgm:prSet/>
      <dgm:spPr/>
      <dgm:t>
        <a:bodyPr/>
        <a:lstStyle/>
        <a:p>
          <a:endParaRPr lang="en-US"/>
        </a:p>
      </dgm:t>
    </dgm:pt>
    <dgm:pt modelId="{6FE8D387-1DA6-4E40-9A9E-D7FE927B9F72}">
      <dgm:prSet phldrT="[Text]"/>
      <dgm:spPr/>
      <dgm:t>
        <a:bodyPr/>
        <a:lstStyle/>
        <a:p>
          <a:r>
            <a:rPr lang="en-US" dirty="0">
              <a:latin typeface="Century Gothic" panose="020B0502020202020204" pitchFamily="34" charset="0"/>
            </a:rPr>
            <a:t>Timeline</a:t>
          </a:r>
        </a:p>
      </dgm:t>
    </dgm:pt>
    <dgm:pt modelId="{E77A39C1-812A-F646-B1B3-1FA54F094BAC}" type="parTrans" cxnId="{CAA24B38-F1BB-3C44-8F6E-31D7704349F7}">
      <dgm:prSet/>
      <dgm:spPr/>
      <dgm:t>
        <a:bodyPr/>
        <a:lstStyle/>
        <a:p>
          <a:endParaRPr lang="en-US"/>
        </a:p>
      </dgm:t>
    </dgm:pt>
    <dgm:pt modelId="{8135875A-E378-6F44-98FB-124F372D4FE5}" type="sibTrans" cxnId="{CAA24B38-F1BB-3C44-8F6E-31D7704349F7}">
      <dgm:prSet/>
      <dgm:spPr/>
      <dgm:t>
        <a:bodyPr/>
        <a:lstStyle/>
        <a:p>
          <a:endParaRPr lang="en-US"/>
        </a:p>
      </dgm:t>
    </dgm:pt>
    <dgm:pt modelId="{F11EA05D-F51C-D048-9878-96AFC14AC0DD}">
      <dgm:prSet phldrT="[Text]"/>
      <dgm:spPr/>
      <dgm:t>
        <a:bodyPr/>
        <a:lstStyle/>
        <a:p>
          <a:r>
            <a:rPr lang="en-US" dirty="0">
              <a:latin typeface="Century Gothic" panose="020B0502020202020204" pitchFamily="34" charset="0"/>
            </a:rPr>
            <a:t>Resolving conflicts in sources</a:t>
          </a:r>
        </a:p>
      </dgm:t>
    </dgm:pt>
    <dgm:pt modelId="{1D289334-C31F-9B42-B138-31FB4CD6617B}" type="parTrans" cxnId="{58D5C96C-1ED5-CC4A-B0DE-61E66B0629A8}">
      <dgm:prSet/>
      <dgm:spPr/>
      <dgm:t>
        <a:bodyPr/>
        <a:lstStyle/>
        <a:p>
          <a:endParaRPr lang="en-US"/>
        </a:p>
      </dgm:t>
    </dgm:pt>
    <dgm:pt modelId="{D109639A-6E49-B648-82C9-215B9086D3B5}" type="sibTrans" cxnId="{58D5C96C-1ED5-CC4A-B0DE-61E66B0629A8}">
      <dgm:prSet/>
      <dgm:spPr/>
      <dgm:t>
        <a:bodyPr/>
        <a:lstStyle/>
        <a:p>
          <a:endParaRPr lang="en-US"/>
        </a:p>
      </dgm:t>
    </dgm:pt>
    <dgm:pt modelId="{5396091C-B63B-AF46-A560-3DCF7BB67AC4}">
      <dgm:prSet phldrT="[Text]"/>
      <dgm:spPr/>
      <dgm:t>
        <a:bodyPr/>
        <a:lstStyle/>
        <a:p>
          <a:r>
            <a:rPr lang="en-US" dirty="0">
              <a:latin typeface="Century Gothic" panose="020B0502020202020204" pitchFamily="34" charset="0"/>
            </a:rPr>
            <a:t>Narrative</a:t>
          </a:r>
        </a:p>
      </dgm:t>
    </dgm:pt>
    <dgm:pt modelId="{65FB57EE-0193-B743-A3D4-C2759F08B15F}" type="parTrans" cxnId="{7835A69A-7A66-D642-A63C-BEC507A0209F}">
      <dgm:prSet/>
      <dgm:spPr/>
      <dgm:t>
        <a:bodyPr/>
        <a:lstStyle/>
        <a:p>
          <a:endParaRPr lang="en-US"/>
        </a:p>
      </dgm:t>
    </dgm:pt>
    <dgm:pt modelId="{BD9BCF9B-E844-F94C-88EF-7B2E9F40D3CE}" type="sibTrans" cxnId="{7835A69A-7A66-D642-A63C-BEC507A0209F}">
      <dgm:prSet/>
      <dgm:spPr/>
      <dgm:t>
        <a:bodyPr/>
        <a:lstStyle/>
        <a:p>
          <a:endParaRPr lang="en-US"/>
        </a:p>
      </dgm:t>
    </dgm:pt>
    <dgm:pt modelId="{B9B38540-8341-7849-BCFD-9A3526F2C82E}">
      <dgm:prSet phldrT="[Text]"/>
      <dgm:spPr/>
      <dgm:t>
        <a:bodyPr/>
        <a:lstStyle/>
        <a:p>
          <a:r>
            <a:rPr lang="en-US" dirty="0">
              <a:latin typeface="Century Gothic" panose="020B0502020202020204" pitchFamily="34" charset="0"/>
            </a:rPr>
            <a:t>Settled narrative</a:t>
          </a:r>
        </a:p>
      </dgm:t>
    </dgm:pt>
    <dgm:pt modelId="{9691A8E7-8ED7-CA49-807A-0A7B1F19CB64}" type="parTrans" cxnId="{D59F3653-25FE-9F40-BC54-E11132A2C4A1}">
      <dgm:prSet/>
      <dgm:spPr/>
      <dgm:t>
        <a:bodyPr/>
        <a:lstStyle/>
        <a:p>
          <a:endParaRPr lang="en-US"/>
        </a:p>
      </dgm:t>
    </dgm:pt>
    <dgm:pt modelId="{8156E153-6B49-A846-9270-F527104A5C9D}" type="sibTrans" cxnId="{D59F3653-25FE-9F40-BC54-E11132A2C4A1}">
      <dgm:prSet/>
      <dgm:spPr/>
      <dgm:t>
        <a:bodyPr/>
        <a:lstStyle/>
        <a:p>
          <a:endParaRPr lang="en-US"/>
        </a:p>
      </dgm:t>
    </dgm:pt>
    <dgm:pt modelId="{A5EBF0E3-12AB-CC41-A26B-F396B0B3CAA7}">
      <dgm:prSet phldrT="[Text]" custT="1"/>
      <dgm:spPr/>
      <dgm:t>
        <a:bodyPr/>
        <a:lstStyle/>
        <a:p>
          <a:r>
            <a:rPr lang="en-US" sz="2400" dirty="0">
              <a:latin typeface="Century Gothic" panose="020B0502020202020204" pitchFamily="34" charset="0"/>
            </a:rPr>
            <a:t>Artifacts</a:t>
          </a:r>
        </a:p>
      </dgm:t>
    </dgm:pt>
    <dgm:pt modelId="{53D9EE59-6E2B-834F-AF43-34ACDEEB66D5}" type="parTrans" cxnId="{6C89355B-A0BF-1844-8DAD-572EEE88BFB2}">
      <dgm:prSet/>
      <dgm:spPr/>
      <dgm:t>
        <a:bodyPr/>
        <a:lstStyle/>
        <a:p>
          <a:endParaRPr lang="en-US"/>
        </a:p>
      </dgm:t>
    </dgm:pt>
    <dgm:pt modelId="{966E5CCC-755A-E84A-9521-5BD2898BF7DF}" type="sibTrans" cxnId="{6C89355B-A0BF-1844-8DAD-572EEE88BFB2}">
      <dgm:prSet/>
      <dgm:spPr/>
      <dgm:t>
        <a:bodyPr/>
        <a:lstStyle/>
        <a:p>
          <a:endParaRPr lang="en-US"/>
        </a:p>
      </dgm:t>
    </dgm:pt>
    <dgm:pt modelId="{6E0A3D2F-C25F-E747-BE92-8529463920A4}">
      <dgm:prSet phldrT="[Text]" custT="1"/>
      <dgm:spPr/>
      <dgm:t>
        <a:bodyPr/>
        <a:lstStyle/>
        <a:p>
          <a:r>
            <a:rPr lang="en-US" sz="2400" dirty="0">
              <a:latin typeface="Century Gothic" panose="020B0502020202020204" pitchFamily="34" charset="0"/>
            </a:rPr>
            <a:t>Interviews</a:t>
          </a:r>
        </a:p>
      </dgm:t>
    </dgm:pt>
    <dgm:pt modelId="{7171B286-C343-3F4A-8409-2801F69A936F}" type="parTrans" cxnId="{8234FEC7-D8E2-CA4A-AAD7-50A7BE77B29E}">
      <dgm:prSet/>
      <dgm:spPr/>
      <dgm:t>
        <a:bodyPr/>
        <a:lstStyle/>
        <a:p>
          <a:endParaRPr lang="en-US"/>
        </a:p>
      </dgm:t>
    </dgm:pt>
    <dgm:pt modelId="{AF7EC0F3-F4F9-B748-BFF0-E95DF05909F9}" type="sibTrans" cxnId="{8234FEC7-D8E2-CA4A-AAD7-50A7BE77B29E}">
      <dgm:prSet/>
      <dgm:spPr/>
      <dgm:t>
        <a:bodyPr/>
        <a:lstStyle/>
        <a:p>
          <a:endParaRPr lang="en-US"/>
        </a:p>
      </dgm:t>
    </dgm:pt>
    <dgm:pt modelId="{9B96BE21-7018-CD4B-B5FB-03A6F267E5D3}">
      <dgm:prSet phldrT="[Text]"/>
      <dgm:spPr/>
      <dgm:t>
        <a:bodyPr/>
        <a:lstStyle/>
        <a:p>
          <a:r>
            <a:rPr lang="en-US" dirty="0">
              <a:latin typeface="Century Gothic" panose="020B0502020202020204" pitchFamily="34" charset="0"/>
            </a:rPr>
            <a:t>Imposing order on events</a:t>
          </a:r>
        </a:p>
      </dgm:t>
    </dgm:pt>
    <dgm:pt modelId="{DBF62BF3-D465-1A47-82EC-65CEDF23D6E4}" type="parTrans" cxnId="{D54E9B04-E156-0C45-9F09-E352E48805B2}">
      <dgm:prSet/>
      <dgm:spPr/>
      <dgm:t>
        <a:bodyPr/>
        <a:lstStyle/>
        <a:p>
          <a:endParaRPr lang="en-US"/>
        </a:p>
      </dgm:t>
    </dgm:pt>
    <dgm:pt modelId="{5F6E24B0-3B11-2242-B5C0-970D829CEFDF}" type="sibTrans" cxnId="{D54E9B04-E156-0C45-9F09-E352E48805B2}">
      <dgm:prSet/>
      <dgm:spPr/>
      <dgm:t>
        <a:bodyPr/>
        <a:lstStyle/>
        <a:p>
          <a:endParaRPr lang="en-US"/>
        </a:p>
      </dgm:t>
    </dgm:pt>
    <dgm:pt modelId="{9EA575A5-2A55-CE4E-B473-7BFF60E90810}">
      <dgm:prSet phldrT="[Text]"/>
      <dgm:spPr/>
      <dgm:t>
        <a:bodyPr/>
        <a:lstStyle/>
        <a:p>
          <a:r>
            <a:rPr lang="en-US" dirty="0">
              <a:latin typeface="Century Gothic" panose="020B0502020202020204" pitchFamily="34" charset="0"/>
            </a:rPr>
            <a:t>Competing narratives</a:t>
          </a:r>
        </a:p>
      </dgm:t>
    </dgm:pt>
    <dgm:pt modelId="{FC1CE70C-D29C-514D-AFFE-5079A48B9112}" type="parTrans" cxnId="{958BC338-4706-5142-A3F4-AD7BF3770A62}">
      <dgm:prSet/>
      <dgm:spPr/>
      <dgm:t>
        <a:bodyPr/>
        <a:lstStyle/>
        <a:p>
          <a:endParaRPr lang="en-US"/>
        </a:p>
      </dgm:t>
    </dgm:pt>
    <dgm:pt modelId="{A0DC6E20-DE8F-8347-8545-F1DF8DDAD101}" type="sibTrans" cxnId="{958BC338-4706-5142-A3F4-AD7BF3770A62}">
      <dgm:prSet/>
      <dgm:spPr/>
      <dgm:t>
        <a:bodyPr/>
        <a:lstStyle/>
        <a:p>
          <a:endParaRPr lang="en-US"/>
        </a:p>
      </dgm:t>
    </dgm:pt>
    <dgm:pt modelId="{E8BAF71C-565D-B940-B6D6-72BED3B064E6}" type="pres">
      <dgm:prSet presAssocID="{B36A343D-2798-154A-8B90-2F32A97BE968}" presName="linearFlow" presStyleCnt="0">
        <dgm:presLayoutVars>
          <dgm:dir/>
          <dgm:animLvl val="lvl"/>
          <dgm:resizeHandles val="exact"/>
        </dgm:presLayoutVars>
      </dgm:prSet>
      <dgm:spPr/>
    </dgm:pt>
    <dgm:pt modelId="{0A790F76-0747-054D-9C6F-4EE238B2DD97}" type="pres">
      <dgm:prSet presAssocID="{07871685-BFEB-CA44-B9DD-D3A9EFFB2853}" presName="composite" presStyleCnt="0"/>
      <dgm:spPr/>
    </dgm:pt>
    <dgm:pt modelId="{6F21DE0C-F7CE-9E4A-8E43-38CECC74B150}" type="pres">
      <dgm:prSet presAssocID="{07871685-BFEB-CA44-B9DD-D3A9EFFB2853}" presName="parTx" presStyleLbl="node1" presStyleIdx="0" presStyleCnt="3">
        <dgm:presLayoutVars>
          <dgm:chMax val="0"/>
          <dgm:chPref val="0"/>
          <dgm:bulletEnabled val="1"/>
        </dgm:presLayoutVars>
      </dgm:prSet>
      <dgm:spPr/>
    </dgm:pt>
    <dgm:pt modelId="{C23B07D0-DC47-E94C-B999-E15D298ABF77}" type="pres">
      <dgm:prSet presAssocID="{07871685-BFEB-CA44-B9DD-D3A9EFFB2853}" presName="parSh" presStyleLbl="node1" presStyleIdx="0" presStyleCnt="3"/>
      <dgm:spPr/>
    </dgm:pt>
    <dgm:pt modelId="{CA7B9936-82B0-9449-A126-B8AD1225EAF1}" type="pres">
      <dgm:prSet presAssocID="{07871685-BFEB-CA44-B9DD-D3A9EFFB2853}" presName="desTx" presStyleLbl="fgAcc1" presStyleIdx="0" presStyleCnt="3">
        <dgm:presLayoutVars>
          <dgm:bulletEnabled val="1"/>
        </dgm:presLayoutVars>
      </dgm:prSet>
      <dgm:spPr/>
    </dgm:pt>
    <dgm:pt modelId="{9F693844-847C-8F45-939E-BD74EAB4F544}" type="pres">
      <dgm:prSet presAssocID="{2B84482E-EA96-D74F-A21B-3ED54999967B}" presName="sibTrans" presStyleLbl="sibTrans2D1" presStyleIdx="0" presStyleCnt="2"/>
      <dgm:spPr/>
    </dgm:pt>
    <dgm:pt modelId="{26C28CFF-39B6-8242-BBD4-4098162AA639}" type="pres">
      <dgm:prSet presAssocID="{2B84482E-EA96-D74F-A21B-3ED54999967B}" presName="connTx" presStyleLbl="sibTrans2D1" presStyleIdx="0" presStyleCnt="2"/>
      <dgm:spPr/>
    </dgm:pt>
    <dgm:pt modelId="{834C25FA-BA50-9B45-B490-B485506428AB}" type="pres">
      <dgm:prSet presAssocID="{6FE8D387-1DA6-4E40-9A9E-D7FE927B9F72}" presName="composite" presStyleCnt="0"/>
      <dgm:spPr/>
    </dgm:pt>
    <dgm:pt modelId="{5B2D1857-9078-A047-B946-4D87342EEBCD}" type="pres">
      <dgm:prSet presAssocID="{6FE8D387-1DA6-4E40-9A9E-D7FE927B9F72}" presName="parTx" presStyleLbl="node1" presStyleIdx="0" presStyleCnt="3">
        <dgm:presLayoutVars>
          <dgm:chMax val="0"/>
          <dgm:chPref val="0"/>
          <dgm:bulletEnabled val="1"/>
        </dgm:presLayoutVars>
      </dgm:prSet>
      <dgm:spPr/>
    </dgm:pt>
    <dgm:pt modelId="{B1EB9C95-E1B2-EE4F-840B-9F30421179D6}" type="pres">
      <dgm:prSet presAssocID="{6FE8D387-1DA6-4E40-9A9E-D7FE927B9F72}" presName="parSh" presStyleLbl="node1" presStyleIdx="1" presStyleCnt="3"/>
      <dgm:spPr/>
    </dgm:pt>
    <dgm:pt modelId="{EEAEF2E6-98F7-F54A-B709-F2EC53EB0FEC}" type="pres">
      <dgm:prSet presAssocID="{6FE8D387-1DA6-4E40-9A9E-D7FE927B9F72}" presName="desTx" presStyleLbl="fgAcc1" presStyleIdx="1" presStyleCnt="3">
        <dgm:presLayoutVars>
          <dgm:bulletEnabled val="1"/>
        </dgm:presLayoutVars>
      </dgm:prSet>
      <dgm:spPr/>
    </dgm:pt>
    <dgm:pt modelId="{97272D31-04C6-094F-B8C4-A1AC707E06F0}" type="pres">
      <dgm:prSet presAssocID="{8135875A-E378-6F44-98FB-124F372D4FE5}" presName="sibTrans" presStyleLbl="sibTrans2D1" presStyleIdx="1" presStyleCnt="2"/>
      <dgm:spPr/>
    </dgm:pt>
    <dgm:pt modelId="{52B94DB1-D9EF-6C49-81DA-BCA01FD5005E}" type="pres">
      <dgm:prSet presAssocID="{8135875A-E378-6F44-98FB-124F372D4FE5}" presName="connTx" presStyleLbl="sibTrans2D1" presStyleIdx="1" presStyleCnt="2"/>
      <dgm:spPr/>
    </dgm:pt>
    <dgm:pt modelId="{69D26DFD-3217-CA49-871E-CBD59D5C7A2A}" type="pres">
      <dgm:prSet presAssocID="{5396091C-B63B-AF46-A560-3DCF7BB67AC4}" presName="composite" presStyleCnt="0"/>
      <dgm:spPr/>
    </dgm:pt>
    <dgm:pt modelId="{232DA091-A4BE-9C4A-943F-C2554B6F5184}" type="pres">
      <dgm:prSet presAssocID="{5396091C-B63B-AF46-A560-3DCF7BB67AC4}" presName="parTx" presStyleLbl="node1" presStyleIdx="1" presStyleCnt="3">
        <dgm:presLayoutVars>
          <dgm:chMax val="0"/>
          <dgm:chPref val="0"/>
          <dgm:bulletEnabled val="1"/>
        </dgm:presLayoutVars>
      </dgm:prSet>
      <dgm:spPr/>
    </dgm:pt>
    <dgm:pt modelId="{AC8260AE-BA83-EA42-9A29-D262834A677C}" type="pres">
      <dgm:prSet presAssocID="{5396091C-B63B-AF46-A560-3DCF7BB67AC4}" presName="parSh" presStyleLbl="node1" presStyleIdx="2" presStyleCnt="3"/>
      <dgm:spPr/>
    </dgm:pt>
    <dgm:pt modelId="{913BF704-1936-C047-90B1-3A34A5526E55}" type="pres">
      <dgm:prSet presAssocID="{5396091C-B63B-AF46-A560-3DCF7BB67AC4}" presName="desTx" presStyleLbl="fgAcc1" presStyleIdx="2" presStyleCnt="3">
        <dgm:presLayoutVars>
          <dgm:bulletEnabled val="1"/>
        </dgm:presLayoutVars>
      </dgm:prSet>
      <dgm:spPr/>
    </dgm:pt>
  </dgm:ptLst>
  <dgm:cxnLst>
    <dgm:cxn modelId="{D54E9B04-E156-0C45-9F09-E352E48805B2}" srcId="{6FE8D387-1DA6-4E40-9A9E-D7FE927B9F72}" destId="{9B96BE21-7018-CD4B-B5FB-03A6F267E5D3}" srcOrd="1" destOrd="0" parTransId="{DBF62BF3-D465-1A47-82EC-65CEDF23D6E4}" sibTransId="{5F6E24B0-3B11-2242-B5C0-970D829CEFDF}"/>
    <dgm:cxn modelId="{3E3F5812-140D-144A-860D-F7E2D4D7A727}" type="presOf" srcId="{6FE8D387-1DA6-4E40-9A9E-D7FE927B9F72}" destId="{B1EB9C95-E1B2-EE4F-840B-9F30421179D6}" srcOrd="1" destOrd="0" presId="urn:microsoft.com/office/officeart/2005/8/layout/process3"/>
    <dgm:cxn modelId="{353FE818-E31A-3049-9408-A09D60067FE0}" type="presOf" srcId="{5396091C-B63B-AF46-A560-3DCF7BB67AC4}" destId="{232DA091-A4BE-9C4A-943F-C2554B6F5184}" srcOrd="0" destOrd="0" presId="urn:microsoft.com/office/officeart/2005/8/layout/process3"/>
    <dgm:cxn modelId="{73D04F28-809A-004B-AFF3-B1CF7A9822C2}" type="presOf" srcId="{8135875A-E378-6F44-98FB-124F372D4FE5}" destId="{97272D31-04C6-094F-B8C4-A1AC707E06F0}" srcOrd="0" destOrd="0" presId="urn:microsoft.com/office/officeart/2005/8/layout/process3"/>
    <dgm:cxn modelId="{47E7622C-7BA1-DC48-9895-94F3A7B903D7}" type="presOf" srcId="{6E0A3D2F-C25F-E747-BE92-8529463920A4}" destId="{CA7B9936-82B0-9449-A126-B8AD1225EAF1}" srcOrd="0" destOrd="2" presId="urn:microsoft.com/office/officeart/2005/8/layout/process3"/>
    <dgm:cxn modelId="{1B328A2D-C2AB-234A-B16D-DFA9A9549F60}" type="presOf" srcId="{07871685-BFEB-CA44-B9DD-D3A9EFFB2853}" destId="{C23B07D0-DC47-E94C-B999-E15D298ABF77}" srcOrd="1" destOrd="0" presId="urn:microsoft.com/office/officeart/2005/8/layout/process3"/>
    <dgm:cxn modelId="{7DC53436-498F-E44B-BFCB-5C8F6C779FC1}" type="presOf" srcId="{B9B38540-8341-7849-BCFD-9A3526F2C82E}" destId="{913BF704-1936-C047-90B1-3A34A5526E55}" srcOrd="0" destOrd="0" presId="urn:microsoft.com/office/officeart/2005/8/layout/process3"/>
    <dgm:cxn modelId="{CAA24B38-F1BB-3C44-8F6E-31D7704349F7}" srcId="{B36A343D-2798-154A-8B90-2F32A97BE968}" destId="{6FE8D387-1DA6-4E40-9A9E-D7FE927B9F72}" srcOrd="1" destOrd="0" parTransId="{E77A39C1-812A-F646-B1B3-1FA54F094BAC}" sibTransId="{8135875A-E378-6F44-98FB-124F372D4FE5}"/>
    <dgm:cxn modelId="{958BC338-4706-5142-A3F4-AD7BF3770A62}" srcId="{5396091C-B63B-AF46-A560-3DCF7BB67AC4}" destId="{9EA575A5-2A55-CE4E-B473-7BFF60E90810}" srcOrd="1" destOrd="0" parTransId="{FC1CE70C-D29C-514D-AFFE-5079A48B9112}" sibTransId="{A0DC6E20-DE8F-8347-8545-F1DF8DDAD101}"/>
    <dgm:cxn modelId="{6F97C342-BEE2-2546-B0A4-B8E2B0B68CC3}" type="presOf" srcId="{2B84482E-EA96-D74F-A21B-3ED54999967B}" destId="{26C28CFF-39B6-8242-BBD4-4098162AA639}" srcOrd="1" destOrd="0" presId="urn:microsoft.com/office/officeart/2005/8/layout/process3"/>
    <dgm:cxn modelId="{D59F3653-25FE-9F40-BC54-E11132A2C4A1}" srcId="{5396091C-B63B-AF46-A560-3DCF7BB67AC4}" destId="{B9B38540-8341-7849-BCFD-9A3526F2C82E}" srcOrd="0" destOrd="0" parTransId="{9691A8E7-8ED7-CA49-807A-0A7B1F19CB64}" sibTransId="{8156E153-6B49-A846-9270-F527104A5C9D}"/>
    <dgm:cxn modelId="{A2A0DB54-203F-774C-BE07-31148200F504}" type="presOf" srcId="{B36A343D-2798-154A-8B90-2F32A97BE968}" destId="{E8BAF71C-565D-B940-B6D6-72BED3B064E6}" srcOrd="0" destOrd="0" presId="urn:microsoft.com/office/officeart/2005/8/layout/process3"/>
    <dgm:cxn modelId="{01E32C59-61CF-AE44-8315-DEF0C3D3BC80}" type="presOf" srcId="{A5EBF0E3-12AB-CC41-A26B-F396B0B3CAA7}" destId="{CA7B9936-82B0-9449-A126-B8AD1225EAF1}" srcOrd="0" destOrd="1" presId="urn:microsoft.com/office/officeart/2005/8/layout/process3"/>
    <dgm:cxn modelId="{6C89355B-A0BF-1844-8DAD-572EEE88BFB2}" srcId="{07871685-BFEB-CA44-B9DD-D3A9EFFB2853}" destId="{A5EBF0E3-12AB-CC41-A26B-F396B0B3CAA7}" srcOrd="1" destOrd="0" parTransId="{53D9EE59-6E2B-834F-AF43-34ACDEEB66D5}" sibTransId="{966E5CCC-755A-E84A-9521-5BD2898BF7DF}"/>
    <dgm:cxn modelId="{40338D67-240F-2349-B8C3-0881875DE0EA}" type="presOf" srcId="{6FE8D387-1DA6-4E40-9A9E-D7FE927B9F72}" destId="{5B2D1857-9078-A047-B946-4D87342EEBCD}" srcOrd="0" destOrd="0" presId="urn:microsoft.com/office/officeart/2005/8/layout/process3"/>
    <dgm:cxn modelId="{58D5C96C-1ED5-CC4A-B0DE-61E66B0629A8}" srcId="{6FE8D387-1DA6-4E40-9A9E-D7FE927B9F72}" destId="{F11EA05D-F51C-D048-9878-96AFC14AC0DD}" srcOrd="0" destOrd="0" parTransId="{1D289334-C31F-9B42-B138-31FB4CD6617B}" sibTransId="{D109639A-6E49-B648-82C9-215B9086D3B5}"/>
    <dgm:cxn modelId="{6513B96D-3338-B94D-9444-37C440ED0098}" type="presOf" srcId="{2C9B265D-952C-7F41-8313-7609D4F985D1}" destId="{CA7B9936-82B0-9449-A126-B8AD1225EAF1}" srcOrd="0" destOrd="0" presId="urn:microsoft.com/office/officeart/2005/8/layout/process3"/>
    <dgm:cxn modelId="{B0381577-F6B0-9B4B-A9C3-1F3A02D16F89}" type="presOf" srcId="{9B96BE21-7018-CD4B-B5FB-03A6F267E5D3}" destId="{EEAEF2E6-98F7-F54A-B709-F2EC53EB0FEC}" srcOrd="0" destOrd="1" presId="urn:microsoft.com/office/officeart/2005/8/layout/process3"/>
    <dgm:cxn modelId="{3F1C6683-C8E6-B14A-AE83-543ABD4773B0}" type="presOf" srcId="{F11EA05D-F51C-D048-9878-96AFC14AC0DD}" destId="{EEAEF2E6-98F7-F54A-B709-F2EC53EB0FEC}" srcOrd="0" destOrd="0" presId="urn:microsoft.com/office/officeart/2005/8/layout/process3"/>
    <dgm:cxn modelId="{87225487-8CE2-E54B-BD9A-D0023EC17517}" type="presOf" srcId="{2B84482E-EA96-D74F-A21B-3ED54999967B}" destId="{9F693844-847C-8F45-939E-BD74EAB4F544}" srcOrd="0" destOrd="0" presId="urn:microsoft.com/office/officeart/2005/8/layout/process3"/>
    <dgm:cxn modelId="{7835A69A-7A66-D642-A63C-BEC507A0209F}" srcId="{B36A343D-2798-154A-8B90-2F32A97BE968}" destId="{5396091C-B63B-AF46-A560-3DCF7BB67AC4}" srcOrd="2" destOrd="0" parTransId="{65FB57EE-0193-B743-A3D4-C2759F08B15F}" sibTransId="{BD9BCF9B-E844-F94C-88EF-7B2E9F40D3CE}"/>
    <dgm:cxn modelId="{C748BAA2-40F6-FB4A-B2D6-E0C7B2E425FA}" type="presOf" srcId="{9EA575A5-2A55-CE4E-B473-7BFF60E90810}" destId="{913BF704-1936-C047-90B1-3A34A5526E55}" srcOrd="0" destOrd="1" presId="urn:microsoft.com/office/officeart/2005/8/layout/process3"/>
    <dgm:cxn modelId="{96859FA4-9F2E-D04A-B486-1365AB037B7E}" type="presOf" srcId="{8135875A-E378-6F44-98FB-124F372D4FE5}" destId="{52B94DB1-D9EF-6C49-81DA-BCA01FD5005E}" srcOrd="1" destOrd="0" presId="urn:microsoft.com/office/officeart/2005/8/layout/process3"/>
    <dgm:cxn modelId="{C21540A9-B698-F24D-B625-EF1FBFF8F952}" srcId="{B36A343D-2798-154A-8B90-2F32A97BE968}" destId="{07871685-BFEB-CA44-B9DD-D3A9EFFB2853}" srcOrd="0" destOrd="0" parTransId="{E94E1A11-A424-B242-ADBD-2BD938B91D45}" sibTransId="{2B84482E-EA96-D74F-A21B-3ED54999967B}"/>
    <dgm:cxn modelId="{715344B1-52CF-3B4D-832C-298DCA1B5A3D}" srcId="{07871685-BFEB-CA44-B9DD-D3A9EFFB2853}" destId="{2C9B265D-952C-7F41-8313-7609D4F985D1}" srcOrd="0" destOrd="0" parTransId="{AD2C8105-FFA3-3047-9DB2-423481B466C3}" sibTransId="{C82342A1-E335-214A-8E3F-0D08004C27A0}"/>
    <dgm:cxn modelId="{8234FEC7-D8E2-CA4A-AAD7-50A7BE77B29E}" srcId="{07871685-BFEB-CA44-B9DD-D3A9EFFB2853}" destId="{6E0A3D2F-C25F-E747-BE92-8529463920A4}" srcOrd="2" destOrd="0" parTransId="{7171B286-C343-3F4A-8409-2801F69A936F}" sibTransId="{AF7EC0F3-F4F9-B748-BFF0-E95DF05909F9}"/>
    <dgm:cxn modelId="{358A79E0-52B1-9241-BA2C-42173C016432}" type="presOf" srcId="{5396091C-B63B-AF46-A560-3DCF7BB67AC4}" destId="{AC8260AE-BA83-EA42-9A29-D262834A677C}" srcOrd="1" destOrd="0" presId="urn:microsoft.com/office/officeart/2005/8/layout/process3"/>
    <dgm:cxn modelId="{70324BE4-E937-4B4B-B239-14096831A138}" type="presOf" srcId="{07871685-BFEB-CA44-B9DD-D3A9EFFB2853}" destId="{6F21DE0C-F7CE-9E4A-8E43-38CECC74B150}" srcOrd="0" destOrd="0" presId="urn:microsoft.com/office/officeart/2005/8/layout/process3"/>
    <dgm:cxn modelId="{648CF510-BAED-744E-A789-3D0534C62816}" type="presParOf" srcId="{E8BAF71C-565D-B940-B6D6-72BED3B064E6}" destId="{0A790F76-0747-054D-9C6F-4EE238B2DD97}" srcOrd="0" destOrd="0" presId="urn:microsoft.com/office/officeart/2005/8/layout/process3"/>
    <dgm:cxn modelId="{BC7E2D88-B4F6-DB4B-8802-BB8E2391F219}" type="presParOf" srcId="{0A790F76-0747-054D-9C6F-4EE238B2DD97}" destId="{6F21DE0C-F7CE-9E4A-8E43-38CECC74B150}" srcOrd="0" destOrd="0" presId="urn:microsoft.com/office/officeart/2005/8/layout/process3"/>
    <dgm:cxn modelId="{E3D1313A-0C7A-B44A-8D7C-3CAEC5E969C5}" type="presParOf" srcId="{0A790F76-0747-054D-9C6F-4EE238B2DD97}" destId="{C23B07D0-DC47-E94C-B999-E15D298ABF77}" srcOrd="1" destOrd="0" presId="urn:microsoft.com/office/officeart/2005/8/layout/process3"/>
    <dgm:cxn modelId="{1B35A3D1-9F13-7542-9D35-8F87BF91C95C}" type="presParOf" srcId="{0A790F76-0747-054D-9C6F-4EE238B2DD97}" destId="{CA7B9936-82B0-9449-A126-B8AD1225EAF1}" srcOrd="2" destOrd="0" presId="urn:microsoft.com/office/officeart/2005/8/layout/process3"/>
    <dgm:cxn modelId="{56B853A8-1E01-6C40-8F87-F5E8B3BB77AD}" type="presParOf" srcId="{E8BAF71C-565D-B940-B6D6-72BED3B064E6}" destId="{9F693844-847C-8F45-939E-BD74EAB4F544}" srcOrd="1" destOrd="0" presId="urn:microsoft.com/office/officeart/2005/8/layout/process3"/>
    <dgm:cxn modelId="{82FEA44D-EFFF-7744-84DE-9311AE0B64E0}" type="presParOf" srcId="{9F693844-847C-8F45-939E-BD74EAB4F544}" destId="{26C28CFF-39B6-8242-BBD4-4098162AA639}" srcOrd="0" destOrd="0" presId="urn:microsoft.com/office/officeart/2005/8/layout/process3"/>
    <dgm:cxn modelId="{94C6EC5B-5A9F-3D49-B1DE-2CF334A173C1}" type="presParOf" srcId="{E8BAF71C-565D-B940-B6D6-72BED3B064E6}" destId="{834C25FA-BA50-9B45-B490-B485506428AB}" srcOrd="2" destOrd="0" presId="urn:microsoft.com/office/officeart/2005/8/layout/process3"/>
    <dgm:cxn modelId="{0D758811-9BB3-334B-BFFF-6CEE66DC24A4}" type="presParOf" srcId="{834C25FA-BA50-9B45-B490-B485506428AB}" destId="{5B2D1857-9078-A047-B946-4D87342EEBCD}" srcOrd="0" destOrd="0" presId="urn:microsoft.com/office/officeart/2005/8/layout/process3"/>
    <dgm:cxn modelId="{2B6851CB-392B-7244-AE44-BE478563D19E}" type="presParOf" srcId="{834C25FA-BA50-9B45-B490-B485506428AB}" destId="{B1EB9C95-E1B2-EE4F-840B-9F30421179D6}" srcOrd="1" destOrd="0" presId="urn:microsoft.com/office/officeart/2005/8/layout/process3"/>
    <dgm:cxn modelId="{F92BBDA7-A4EF-434C-B7BB-A2DA3048C75C}" type="presParOf" srcId="{834C25FA-BA50-9B45-B490-B485506428AB}" destId="{EEAEF2E6-98F7-F54A-B709-F2EC53EB0FEC}" srcOrd="2" destOrd="0" presId="urn:microsoft.com/office/officeart/2005/8/layout/process3"/>
    <dgm:cxn modelId="{C1753750-6D5E-CA45-8C4B-2F9C547C88FB}" type="presParOf" srcId="{E8BAF71C-565D-B940-B6D6-72BED3B064E6}" destId="{97272D31-04C6-094F-B8C4-A1AC707E06F0}" srcOrd="3" destOrd="0" presId="urn:microsoft.com/office/officeart/2005/8/layout/process3"/>
    <dgm:cxn modelId="{C5E6EE09-DE63-FD46-8176-8768E7C4EFC9}" type="presParOf" srcId="{97272D31-04C6-094F-B8C4-A1AC707E06F0}" destId="{52B94DB1-D9EF-6C49-81DA-BCA01FD5005E}" srcOrd="0" destOrd="0" presId="urn:microsoft.com/office/officeart/2005/8/layout/process3"/>
    <dgm:cxn modelId="{4A8C6BE8-9598-E949-97D1-6F91CAAE1CA6}" type="presParOf" srcId="{E8BAF71C-565D-B940-B6D6-72BED3B064E6}" destId="{69D26DFD-3217-CA49-871E-CBD59D5C7A2A}" srcOrd="4" destOrd="0" presId="urn:microsoft.com/office/officeart/2005/8/layout/process3"/>
    <dgm:cxn modelId="{7ABEE128-C600-8D43-B8E1-ECD2BB0CFF7C}" type="presParOf" srcId="{69D26DFD-3217-CA49-871E-CBD59D5C7A2A}" destId="{232DA091-A4BE-9C4A-943F-C2554B6F5184}" srcOrd="0" destOrd="0" presId="urn:microsoft.com/office/officeart/2005/8/layout/process3"/>
    <dgm:cxn modelId="{B1ED6CA9-2B28-0E40-B26B-7A53EC2EC275}" type="presParOf" srcId="{69D26DFD-3217-CA49-871E-CBD59D5C7A2A}" destId="{AC8260AE-BA83-EA42-9A29-D262834A677C}" srcOrd="1" destOrd="0" presId="urn:microsoft.com/office/officeart/2005/8/layout/process3"/>
    <dgm:cxn modelId="{2543D76B-6E6C-A24F-BF31-51B822F86B0D}" type="presParOf" srcId="{69D26DFD-3217-CA49-871E-CBD59D5C7A2A}" destId="{913BF704-1936-C047-90B1-3A34A5526E5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895F24-69F0-BC4A-9CBF-ECF960ABFEE2}" type="doc">
      <dgm:prSet loTypeId="urn:microsoft.com/office/officeart/2009/3/layout/CircleRelationship" loCatId="" qsTypeId="urn:microsoft.com/office/officeart/2005/8/quickstyle/simple1" qsCatId="simple" csTypeId="urn:microsoft.com/office/officeart/2005/8/colors/accent1_2" csCatId="accent1" phldr="1"/>
      <dgm:spPr/>
      <dgm:t>
        <a:bodyPr/>
        <a:lstStyle/>
        <a:p>
          <a:endParaRPr lang="en-US"/>
        </a:p>
      </dgm:t>
    </dgm:pt>
    <dgm:pt modelId="{1CE5997A-913D-EB4F-8484-223C3A098E08}">
      <dgm:prSet phldrT="[Text]" custT="1"/>
      <dgm:spPr/>
      <dgm:t>
        <a:bodyPr/>
        <a:lstStyle/>
        <a:p>
          <a:r>
            <a:rPr lang="en-US" sz="2800" dirty="0">
              <a:latin typeface="Century Gothic" panose="020B0502020202020204" pitchFamily="34" charset="0"/>
            </a:rPr>
            <a:t>Web of Narratives</a:t>
          </a:r>
        </a:p>
      </dgm:t>
    </dgm:pt>
    <dgm:pt modelId="{705E9F66-6568-ED47-91B3-C23DBAE8C4B0}" type="parTrans" cxnId="{80F566FD-5095-DD43-A788-E0DC37C3CDF5}">
      <dgm:prSet/>
      <dgm:spPr/>
      <dgm:t>
        <a:bodyPr/>
        <a:lstStyle/>
        <a:p>
          <a:endParaRPr lang="en-US"/>
        </a:p>
      </dgm:t>
    </dgm:pt>
    <dgm:pt modelId="{27BD534F-E287-AD44-825F-A59343A918E9}" type="sibTrans" cxnId="{80F566FD-5095-DD43-A788-E0DC37C3CDF5}">
      <dgm:prSet/>
      <dgm:spPr/>
      <dgm:t>
        <a:bodyPr/>
        <a:lstStyle/>
        <a:p>
          <a:endParaRPr lang="en-US"/>
        </a:p>
      </dgm:t>
    </dgm:pt>
    <dgm:pt modelId="{D2CAF030-AC42-F84B-AE30-A1E5EC080C4D}">
      <dgm:prSet phldrT="[Text]"/>
      <dgm:spPr/>
      <dgm:t>
        <a:bodyPr/>
        <a:lstStyle/>
        <a:p>
          <a:endParaRPr lang="en-US" dirty="0"/>
        </a:p>
      </dgm:t>
    </dgm:pt>
    <dgm:pt modelId="{19B1ED95-EC40-CD45-9A48-3906540BB851}" type="parTrans" cxnId="{CCF1986B-21EE-1C47-8CEB-8EBD1BDD7168}">
      <dgm:prSet/>
      <dgm:spPr/>
      <dgm:t>
        <a:bodyPr/>
        <a:lstStyle/>
        <a:p>
          <a:endParaRPr lang="en-US"/>
        </a:p>
      </dgm:t>
    </dgm:pt>
    <dgm:pt modelId="{34343821-9CA6-C245-95C9-D9036AE6DB22}" type="sibTrans" cxnId="{CCF1986B-21EE-1C47-8CEB-8EBD1BDD7168}">
      <dgm:prSet/>
      <dgm:spPr/>
      <dgm:t>
        <a:bodyPr/>
        <a:lstStyle/>
        <a:p>
          <a:endParaRPr lang="en-US"/>
        </a:p>
      </dgm:t>
    </dgm:pt>
    <dgm:pt modelId="{808E7D1D-C1AE-C74D-9F11-CB25B6337EAF}">
      <dgm:prSet phldrT="[Text]" phldr="1"/>
      <dgm:spPr/>
      <dgm:t>
        <a:bodyPr/>
        <a:lstStyle/>
        <a:p>
          <a:endParaRPr lang="en-US"/>
        </a:p>
      </dgm:t>
    </dgm:pt>
    <dgm:pt modelId="{EEFE9A00-40BC-8641-8F97-5B548842CB9C}" type="parTrans" cxnId="{6A1293A1-3279-D74B-B878-68C321D09636}">
      <dgm:prSet/>
      <dgm:spPr/>
      <dgm:t>
        <a:bodyPr/>
        <a:lstStyle/>
        <a:p>
          <a:endParaRPr lang="en-US"/>
        </a:p>
      </dgm:t>
    </dgm:pt>
    <dgm:pt modelId="{EFEECB1E-5BE8-7A45-B168-BC814A42AFCB}" type="sibTrans" cxnId="{6A1293A1-3279-D74B-B878-68C321D09636}">
      <dgm:prSet/>
      <dgm:spPr/>
      <dgm:t>
        <a:bodyPr/>
        <a:lstStyle/>
        <a:p>
          <a:endParaRPr lang="en-US"/>
        </a:p>
      </dgm:t>
    </dgm:pt>
    <dgm:pt modelId="{62698317-697C-FD41-9C7D-79E9E0B2D192}">
      <dgm:prSet phldrT="[Text]"/>
      <dgm:spPr/>
      <dgm:t>
        <a:bodyPr/>
        <a:lstStyle/>
        <a:p>
          <a:endParaRPr lang="en-US" dirty="0"/>
        </a:p>
      </dgm:t>
    </dgm:pt>
    <dgm:pt modelId="{BA1B06B9-DF96-FD4E-ADE9-FC3C0E569F01}" type="parTrans" cxnId="{4DBF4C38-6D4A-BB4B-88CE-60B085A25250}">
      <dgm:prSet/>
      <dgm:spPr/>
      <dgm:t>
        <a:bodyPr/>
        <a:lstStyle/>
        <a:p>
          <a:endParaRPr lang="en-US"/>
        </a:p>
      </dgm:t>
    </dgm:pt>
    <dgm:pt modelId="{58C8F292-B118-764F-96E4-1E8217A71B4D}" type="sibTrans" cxnId="{4DBF4C38-6D4A-BB4B-88CE-60B085A25250}">
      <dgm:prSet/>
      <dgm:spPr/>
      <dgm:t>
        <a:bodyPr/>
        <a:lstStyle/>
        <a:p>
          <a:endParaRPr lang="en-US"/>
        </a:p>
      </dgm:t>
    </dgm:pt>
    <dgm:pt modelId="{F4AD2928-8718-8940-9D09-2B61F81656E3}">
      <dgm:prSet/>
      <dgm:spPr/>
      <dgm:t>
        <a:bodyPr/>
        <a:lstStyle/>
        <a:p>
          <a:r>
            <a:rPr lang="en-US" dirty="0">
              <a:latin typeface="Century Gothic" panose="020B0502020202020204" pitchFamily="34" charset="0"/>
            </a:rPr>
            <a:t>Lenses of analysis</a:t>
          </a:r>
        </a:p>
      </dgm:t>
    </dgm:pt>
    <dgm:pt modelId="{202549A5-C1F1-A941-92A8-405C12DBD609}" type="parTrans" cxnId="{F095C1B4-1160-AF44-9390-074A00750900}">
      <dgm:prSet/>
      <dgm:spPr/>
      <dgm:t>
        <a:bodyPr/>
        <a:lstStyle/>
        <a:p>
          <a:endParaRPr lang="en-US"/>
        </a:p>
      </dgm:t>
    </dgm:pt>
    <dgm:pt modelId="{BFF7E2C3-3978-3942-AF2F-C1347DE7EE8B}" type="sibTrans" cxnId="{F095C1B4-1160-AF44-9390-074A00750900}">
      <dgm:prSet/>
      <dgm:spPr/>
      <dgm:t>
        <a:bodyPr/>
        <a:lstStyle/>
        <a:p>
          <a:endParaRPr lang="en-US"/>
        </a:p>
      </dgm:t>
    </dgm:pt>
    <dgm:pt modelId="{CEAE23B3-BB83-1346-A78F-8C485A389A6B}">
      <dgm:prSet custT="1"/>
      <dgm:spPr/>
      <dgm:t>
        <a:bodyPr/>
        <a:lstStyle/>
        <a:p>
          <a:r>
            <a:rPr lang="en-US" sz="1600" dirty="0">
              <a:latin typeface="Century Gothic" panose="020B0502020202020204" pitchFamily="34" charset="0"/>
            </a:rPr>
            <a:t>Secondary sources</a:t>
          </a:r>
        </a:p>
      </dgm:t>
    </dgm:pt>
    <dgm:pt modelId="{C70441BB-64B3-CF44-99AC-CA45C2572D08}" type="parTrans" cxnId="{500D6B6E-D811-F744-9DA7-0E896BF0A150}">
      <dgm:prSet/>
      <dgm:spPr/>
      <dgm:t>
        <a:bodyPr/>
        <a:lstStyle/>
        <a:p>
          <a:endParaRPr lang="en-US"/>
        </a:p>
      </dgm:t>
    </dgm:pt>
    <dgm:pt modelId="{7E250395-CA09-934E-94EC-176BE50BAF68}" type="sibTrans" cxnId="{500D6B6E-D811-F744-9DA7-0E896BF0A150}">
      <dgm:prSet/>
      <dgm:spPr/>
      <dgm:t>
        <a:bodyPr/>
        <a:lstStyle/>
        <a:p>
          <a:endParaRPr lang="en-US"/>
        </a:p>
      </dgm:t>
    </dgm:pt>
    <dgm:pt modelId="{81724AEB-24DD-AA43-8BE5-A5FD4543160C}">
      <dgm:prSet custT="1"/>
      <dgm:spPr/>
      <dgm:t>
        <a:bodyPr/>
        <a:lstStyle/>
        <a:p>
          <a:r>
            <a:rPr lang="en-US" sz="1600" dirty="0">
              <a:latin typeface="Century Gothic" panose="020B0502020202020204" pitchFamily="34" charset="0"/>
            </a:rPr>
            <a:t>Historiography</a:t>
          </a:r>
        </a:p>
      </dgm:t>
    </dgm:pt>
    <dgm:pt modelId="{48C910A8-DF3A-3A4B-A1F4-4836B498C9B2}" type="parTrans" cxnId="{558ED6DE-6F90-9842-B9FF-28B7EE0E942D}">
      <dgm:prSet/>
      <dgm:spPr/>
      <dgm:t>
        <a:bodyPr/>
        <a:lstStyle/>
        <a:p>
          <a:endParaRPr lang="en-US"/>
        </a:p>
      </dgm:t>
    </dgm:pt>
    <dgm:pt modelId="{95225053-D400-DC43-89C1-83643DC42ED1}" type="sibTrans" cxnId="{558ED6DE-6F90-9842-B9FF-28B7EE0E942D}">
      <dgm:prSet/>
      <dgm:spPr/>
      <dgm:t>
        <a:bodyPr/>
        <a:lstStyle/>
        <a:p>
          <a:endParaRPr lang="en-US"/>
        </a:p>
      </dgm:t>
    </dgm:pt>
    <dgm:pt modelId="{9A1D750F-37ED-6F4A-ACDA-0E5FE5FC0289}">
      <dgm:prSet custT="1"/>
      <dgm:spPr/>
      <dgm:t>
        <a:bodyPr/>
        <a:lstStyle/>
        <a:p>
          <a:r>
            <a:rPr lang="en-US" sz="1600" dirty="0">
              <a:latin typeface="Century Gothic" panose="020B0502020202020204" pitchFamily="34" charset="0"/>
            </a:rPr>
            <a:t>Discovering new sources</a:t>
          </a:r>
        </a:p>
      </dgm:t>
    </dgm:pt>
    <dgm:pt modelId="{EF9D1BF5-31E3-0048-895F-69199371DF0F}" type="parTrans" cxnId="{34754382-6897-CD4D-9E97-F559CA880046}">
      <dgm:prSet/>
      <dgm:spPr/>
      <dgm:t>
        <a:bodyPr/>
        <a:lstStyle/>
        <a:p>
          <a:endParaRPr lang="en-US"/>
        </a:p>
      </dgm:t>
    </dgm:pt>
    <dgm:pt modelId="{F3518671-2073-E34D-88E7-A26F74D38A42}" type="sibTrans" cxnId="{34754382-6897-CD4D-9E97-F559CA880046}">
      <dgm:prSet/>
      <dgm:spPr/>
      <dgm:t>
        <a:bodyPr/>
        <a:lstStyle/>
        <a:p>
          <a:endParaRPr lang="en-US"/>
        </a:p>
      </dgm:t>
    </dgm:pt>
    <dgm:pt modelId="{41A23ED5-CF4A-F24E-AA50-7B9E7476B904}">
      <dgm:prSet custT="1"/>
      <dgm:spPr/>
      <dgm:t>
        <a:bodyPr/>
        <a:lstStyle/>
        <a:p>
          <a:r>
            <a:rPr lang="en-US" sz="1600" dirty="0">
              <a:latin typeface="Century Gothic" panose="020B0502020202020204" pitchFamily="34" charset="0"/>
            </a:rPr>
            <a:t>Primary sources</a:t>
          </a:r>
        </a:p>
      </dgm:t>
    </dgm:pt>
    <dgm:pt modelId="{07824868-C074-E04E-B3D7-33656506DAED}" type="parTrans" cxnId="{0C4175F6-66CB-2B4B-ACD5-E89BFD23672F}">
      <dgm:prSet/>
      <dgm:spPr/>
      <dgm:t>
        <a:bodyPr/>
        <a:lstStyle/>
        <a:p>
          <a:endParaRPr lang="en-US"/>
        </a:p>
      </dgm:t>
    </dgm:pt>
    <dgm:pt modelId="{A3DF6B68-1B58-404A-A5EF-A93A3804985C}" type="sibTrans" cxnId="{0C4175F6-66CB-2B4B-ACD5-E89BFD23672F}">
      <dgm:prSet/>
      <dgm:spPr/>
      <dgm:t>
        <a:bodyPr/>
        <a:lstStyle/>
        <a:p>
          <a:endParaRPr lang="en-US"/>
        </a:p>
      </dgm:t>
    </dgm:pt>
    <dgm:pt modelId="{60199445-EA1A-DB49-8510-D5D86791FFBC}" type="pres">
      <dgm:prSet presAssocID="{25895F24-69F0-BC4A-9CBF-ECF960ABFEE2}" presName="Name0" presStyleCnt="0">
        <dgm:presLayoutVars>
          <dgm:chMax val="1"/>
          <dgm:chPref val="1"/>
        </dgm:presLayoutVars>
      </dgm:prSet>
      <dgm:spPr/>
    </dgm:pt>
    <dgm:pt modelId="{17289F7D-0FF6-F94A-A6B3-BECF1D22EB64}" type="pres">
      <dgm:prSet presAssocID="{1CE5997A-913D-EB4F-8484-223C3A098E08}" presName="Parent" presStyleLbl="node0" presStyleIdx="0" presStyleCnt="1">
        <dgm:presLayoutVars>
          <dgm:chMax val="5"/>
          <dgm:chPref val="5"/>
        </dgm:presLayoutVars>
      </dgm:prSet>
      <dgm:spPr/>
    </dgm:pt>
    <dgm:pt modelId="{FE312A80-F2AD-8E4E-837D-72ECC3157A2D}" type="pres">
      <dgm:prSet presAssocID="{1CE5997A-913D-EB4F-8484-223C3A098E08}" presName="Accent2" presStyleLbl="node1" presStyleIdx="0" presStyleCnt="19"/>
      <dgm:spPr/>
    </dgm:pt>
    <dgm:pt modelId="{D7D501D0-1C8E-654D-B1D5-56E2E6669B6B}" type="pres">
      <dgm:prSet presAssocID="{1CE5997A-913D-EB4F-8484-223C3A098E08}" presName="Accent3" presStyleLbl="node1" presStyleIdx="1" presStyleCnt="19"/>
      <dgm:spPr/>
    </dgm:pt>
    <dgm:pt modelId="{4C433D2D-721A-F642-9FC3-6E9B780A1F02}" type="pres">
      <dgm:prSet presAssocID="{1CE5997A-913D-EB4F-8484-223C3A098E08}" presName="Accent4" presStyleLbl="node1" presStyleIdx="2" presStyleCnt="19"/>
      <dgm:spPr/>
    </dgm:pt>
    <dgm:pt modelId="{0EF300DD-9DDD-EB43-89BE-95833B1B1C52}" type="pres">
      <dgm:prSet presAssocID="{1CE5997A-913D-EB4F-8484-223C3A098E08}" presName="Accent5" presStyleLbl="node1" presStyleIdx="3" presStyleCnt="19"/>
      <dgm:spPr/>
    </dgm:pt>
    <dgm:pt modelId="{9EEE82F2-C2C8-944E-90FF-CEFA5A95E9F3}" type="pres">
      <dgm:prSet presAssocID="{1CE5997A-913D-EB4F-8484-223C3A098E08}" presName="Accent6" presStyleLbl="node1" presStyleIdx="4" presStyleCnt="19"/>
      <dgm:spPr/>
    </dgm:pt>
    <dgm:pt modelId="{898F863F-3678-DB48-8D96-2F5C8EB82759}" type="pres">
      <dgm:prSet presAssocID="{F4AD2928-8718-8940-9D09-2B61F81656E3}" presName="Child1" presStyleLbl="node1" presStyleIdx="5" presStyleCnt="19">
        <dgm:presLayoutVars>
          <dgm:chMax val="0"/>
          <dgm:chPref val="0"/>
        </dgm:presLayoutVars>
      </dgm:prSet>
      <dgm:spPr/>
    </dgm:pt>
    <dgm:pt modelId="{EC7C3EDE-8DE8-7B43-A6DA-292E4B3B7448}" type="pres">
      <dgm:prSet presAssocID="{F4AD2928-8718-8940-9D09-2B61F81656E3}" presName="Accent7" presStyleCnt="0"/>
      <dgm:spPr/>
    </dgm:pt>
    <dgm:pt modelId="{C576ADA3-93E9-6145-9B4B-BC385AD0AD3F}" type="pres">
      <dgm:prSet presAssocID="{F4AD2928-8718-8940-9D09-2B61F81656E3}" presName="AccentHold1" presStyleLbl="node1" presStyleIdx="6" presStyleCnt="19"/>
      <dgm:spPr/>
    </dgm:pt>
    <dgm:pt modelId="{8F02778B-77E1-5A46-8AD9-4D08C1A4AF3A}" type="pres">
      <dgm:prSet presAssocID="{F4AD2928-8718-8940-9D09-2B61F81656E3}" presName="Accent8" presStyleCnt="0"/>
      <dgm:spPr/>
    </dgm:pt>
    <dgm:pt modelId="{77E97577-12D9-6048-B59B-FD188A7BA648}" type="pres">
      <dgm:prSet presAssocID="{F4AD2928-8718-8940-9D09-2B61F81656E3}" presName="AccentHold2" presStyleLbl="node1" presStyleIdx="7" presStyleCnt="19"/>
      <dgm:spPr/>
    </dgm:pt>
    <dgm:pt modelId="{7D967EDA-7D45-FC4C-BAC3-E0A16D3ECB38}" type="pres">
      <dgm:prSet presAssocID="{CEAE23B3-BB83-1346-A78F-8C485A389A6B}" presName="Child2" presStyleLbl="node1" presStyleIdx="8" presStyleCnt="19" custScaleX="154880" custScaleY="138364">
        <dgm:presLayoutVars>
          <dgm:chMax val="0"/>
          <dgm:chPref val="0"/>
        </dgm:presLayoutVars>
      </dgm:prSet>
      <dgm:spPr/>
    </dgm:pt>
    <dgm:pt modelId="{E7970732-C5A8-2F4A-B5AF-0AF1DE301038}" type="pres">
      <dgm:prSet presAssocID="{CEAE23B3-BB83-1346-A78F-8C485A389A6B}" presName="Accent9" presStyleCnt="0"/>
      <dgm:spPr/>
    </dgm:pt>
    <dgm:pt modelId="{AD807CD4-3C13-544A-881B-6FD540025DFA}" type="pres">
      <dgm:prSet presAssocID="{CEAE23B3-BB83-1346-A78F-8C485A389A6B}" presName="AccentHold1" presStyleLbl="node1" presStyleIdx="9" presStyleCnt="19"/>
      <dgm:spPr/>
    </dgm:pt>
    <dgm:pt modelId="{78B8ECB9-29A7-174D-A592-991FF2DDD2BB}" type="pres">
      <dgm:prSet presAssocID="{CEAE23B3-BB83-1346-A78F-8C485A389A6B}" presName="Accent10" presStyleCnt="0"/>
      <dgm:spPr/>
    </dgm:pt>
    <dgm:pt modelId="{E1BEB212-E66E-5E40-984B-CCD998294F1C}" type="pres">
      <dgm:prSet presAssocID="{CEAE23B3-BB83-1346-A78F-8C485A389A6B}" presName="AccentHold2" presStyleLbl="node1" presStyleIdx="10" presStyleCnt="19"/>
      <dgm:spPr/>
    </dgm:pt>
    <dgm:pt modelId="{2330BD84-8222-5F49-B738-E33D98F1B140}" type="pres">
      <dgm:prSet presAssocID="{CEAE23B3-BB83-1346-A78F-8C485A389A6B}" presName="Accent11" presStyleCnt="0"/>
      <dgm:spPr/>
    </dgm:pt>
    <dgm:pt modelId="{9ED34C94-FAFD-9A4E-A3F9-300290080FA9}" type="pres">
      <dgm:prSet presAssocID="{CEAE23B3-BB83-1346-A78F-8C485A389A6B}" presName="AccentHold3" presStyleLbl="node1" presStyleIdx="11" presStyleCnt="19"/>
      <dgm:spPr/>
    </dgm:pt>
    <dgm:pt modelId="{5FBD35BF-0395-A040-A02C-CD55EFC6EC46}" type="pres">
      <dgm:prSet presAssocID="{81724AEB-24DD-AA43-8BE5-A5FD4543160C}" presName="Child3" presStyleLbl="node1" presStyleIdx="12" presStyleCnt="19" custScaleX="192274" custScaleY="199444">
        <dgm:presLayoutVars>
          <dgm:chMax val="0"/>
          <dgm:chPref val="0"/>
        </dgm:presLayoutVars>
      </dgm:prSet>
      <dgm:spPr/>
    </dgm:pt>
    <dgm:pt modelId="{B5EA40B0-5D96-F041-BB26-F5553F3FB0C8}" type="pres">
      <dgm:prSet presAssocID="{81724AEB-24DD-AA43-8BE5-A5FD4543160C}" presName="Accent12" presStyleCnt="0"/>
      <dgm:spPr/>
    </dgm:pt>
    <dgm:pt modelId="{7CBDF02E-DBAC-8847-AFF5-294B2370BC0D}" type="pres">
      <dgm:prSet presAssocID="{81724AEB-24DD-AA43-8BE5-A5FD4543160C}" presName="AccentHold1" presStyleLbl="node1" presStyleIdx="13" presStyleCnt="19"/>
      <dgm:spPr/>
    </dgm:pt>
    <dgm:pt modelId="{EE53021C-C7D2-9B45-89A8-3BD3F446F88B}" type="pres">
      <dgm:prSet presAssocID="{9A1D750F-37ED-6F4A-ACDA-0E5FE5FC0289}" presName="Child4" presStyleLbl="node1" presStyleIdx="14" presStyleCnt="19" custScaleX="165393" custScaleY="173577">
        <dgm:presLayoutVars>
          <dgm:chMax val="0"/>
          <dgm:chPref val="0"/>
        </dgm:presLayoutVars>
      </dgm:prSet>
      <dgm:spPr/>
    </dgm:pt>
    <dgm:pt modelId="{548FD4D7-0691-5F4F-A665-91155DCFB307}" type="pres">
      <dgm:prSet presAssocID="{9A1D750F-37ED-6F4A-ACDA-0E5FE5FC0289}" presName="Accent13" presStyleCnt="0"/>
      <dgm:spPr/>
    </dgm:pt>
    <dgm:pt modelId="{4CA6A98C-D987-084E-9C1B-2EC6188105E4}" type="pres">
      <dgm:prSet presAssocID="{9A1D750F-37ED-6F4A-ACDA-0E5FE5FC0289}" presName="AccentHold1" presStyleLbl="node1" presStyleIdx="15" presStyleCnt="19"/>
      <dgm:spPr/>
    </dgm:pt>
    <dgm:pt modelId="{2CDEE5E5-A582-9845-88C3-772B52A6E9E1}" type="pres">
      <dgm:prSet presAssocID="{41A23ED5-CF4A-F24E-AA50-7B9E7476B904}" presName="Child5" presStyleLbl="node1" presStyleIdx="16" presStyleCnt="19">
        <dgm:presLayoutVars>
          <dgm:chMax val="0"/>
          <dgm:chPref val="0"/>
        </dgm:presLayoutVars>
      </dgm:prSet>
      <dgm:spPr/>
    </dgm:pt>
    <dgm:pt modelId="{7C7DE867-BF9D-9D4D-9780-61349246D999}" type="pres">
      <dgm:prSet presAssocID="{41A23ED5-CF4A-F24E-AA50-7B9E7476B904}" presName="Accent15" presStyleCnt="0"/>
      <dgm:spPr/>
    </dgm:pt>
    <dgm:pt modelId="{EE35DF17-DA4F-3D4E-9C52-E942B89FA421}" type="pres">
      <dgm:prSet presAssocID="{41A23ED5-CF4A-F24E-AA50-7B9E7476B904}" presName="AccentHold2" presStyleLbl="node1" presStyleIdx="17" presStyleCnt="19"/>
      <dgm:spPr/>
    </dgm:pt>
    <dgm:pt modelId="{FFEA1DFA-A9FE-AE4E-A372-8FB62EA2B291}" type="pres">
      <dgm:prSet presAssocID="{41A23ED5-CF4A-F24E-AA50-7B9E7476B904}" presName="Accent16" presStyleCnt="0"/>
      <dgm:spPr/>
    </dgm:pt>
    <dgm:pt modelId="{9A44C0DB-C2E4-664A-9F42-4FD40A6D52E1}" type="pres">
      <dgm:prSet presAssocID="{41A23ED5-CF4A-F24E-AA50-7B9E7476B904}" presName="AccentHold3" presStyleLbl="node1" presStyleIdx="18" presStyleCnt="19"/>
      <dgm:spPr/>
    </dgm:pt>
  </dgm:ptLst>
  <dgm:cxnLst>
    <dgm:cxn modelId="{A7F55A06-55E5-4D47-A587-B8D7B8B2C3EA}" type="presOf" srcId="{25895F24-69F0-BC4A-9CBF-ECF960ABFEE2}" destId="{60199445-EA1A-DB49-8510-D5D86791FFBC}" srcOrd="0" destOrd="0" presId="urn:microsoft.com/office/officeart/2009/3/layout/CircleRelationship"/>
    <dgm:cxn modelId="{0D168920-71F3-714D-B7A2-73DAC09467A8}" type="presOf" srcId="{41A23ED5-CF4A-F24E-AA50-7B9E7476B904}" destId="{2CDEE5E5-A582-9845-88C3-772B52A6E9E1}" srcOrd="0" destOrd="0" presId="urn:microsoft.com/office/officeart/2009/3/layout/CircleRelationship"/>
    <dgm:cxn modelId="{4DBF4C38-6D4A-BB4B-88CE-60B085A25250}" srcId="{25895F24-69F0-BC4A-9CBF-ECF960ABFEE2}" destId="{62698317-697C-FD41-9C7D-79E9E0B2D192}" srcOrd="3" destOrd="0" parTransId="{BA1B06B9-DF96-FD4E-ADE9-FC3C0E569F01}" sibTransId="{58C8F292-B118-764F-96E4-1E8217A71B4D}"/>
    <dgm:cxn modelId="{CCF1986B-21EE-1C47-8CEB-8EBD1BDD7168}" srcId="{25895F24-69F0-BC4A-9CBF-ECF960ABFEE2}" destId="{D2CAF030-AC42-F84B-AE30-A1E5EC080C4D}" srcOrd="1" destOrd="0" parTransId="{19B1ED95-EC40-CD45-9A48-3906540BB851}" sibTransId="{34343821-9CA6-C245-95C9-D9036AE6DB22}"/>
    <dgm:cxn modelId="{3A648D6C-CDFA-A54A-B1A7-3D66682BA9D3}" type="presOf" srcId="{F4AD2928-8718-8940-9D09-2B61F81656E3}" destId="{898F863F-3678-DB48-8D96-2F5C8EB82759}" srcOrd="0" destOrd="0" presId="urn:microsoft.com/office/officeart/2009/3/layout/CircleRelationship"/>
    <dgm:cxn modelId="{500D6B6E-D811-F744-9DA7-0E896BF0A150}" srcId="{1CE5997A-913D-EB4F-8484-223C3A098E08}" destId="{CEAE23B3-BB83-1346-A78F-8C485A389A6B}" srcOrd="1" destOrd="0" parTransId="{C70441BB-64B3-CF44-99AC-CA45C2572D08}" sibTransId="{7E250395-CA09-934E-94EC-176BE50BAF68}"/>
    <dgm:cxn modelId="{34754382-6897-CD4D-9E97-F559CA880046}" srcId="{1CE5997A-913D-EB4F-8484-223C3A098E08}" destId="{9A1D750F-37ED-6F4A-ACDA-0E5FE5FC0289}" srcOrd="3" destOrd="0" parTransId="{EF9D1BF5-31E3-0048-895F-69199371DF0F}" sibTransId="{F3518671-2073-E34D-88E7-A26F74D38A42}"/>
    <dgm:cxn modelId="{5FC01583-88B9-254B-A0AF-FD615E64E154}" type="presOf" srcId="{1CE5997A-913D-EB4F-8484-223C3A098E08}" destId="{17289F7D-0FF6-F94A-A6B3-BECF1D22EB64}" srcOrd="0" destOrd="0" presId="urn:microsoft.com/office/officeart/2009/3/layout/CircleRelationship"/>
    <dgm:cxn modelId="{6A1293A1-3279-D74B-B878-68C321D09636}" srcId="{25895F24-69F0-BC4A-9CBF-ECF960ABFEE2}" destId="{808E7D1D-C1AE-C74D-9F11-CB25B6337EAF}" srcOrd="2" destOrd="0" parTransId="{EEFE9A00-40BC-8641-8F97-5B548842CB9C}" sibTransId="{EFEECB1E-5BE8-7A45-B168-BC814A42AFCB}"/>
    <dgm:cxn modelId="{EEC655A6-584F-F741-8708-FE67A5BAEDCE}" type="presOf" srcId="{CEAE23B3-BB83-1346-A78F-8C485A389A6B}" destId="{7D967EDA-7D45-FC4C-BAC3-E0A16D3ECB38}" srcOrd="0" destOrd="0" presId="urn:microsoft.com/office/officeart/2009/3/layout/CircleRelationship"/>
    <dgm:cxn modelId="{F095C1B4-1160-AF44-9390-074A00750900}" srcId="{1CE5997A-913D-EB4F-8484-223C3A098E08}" destId="{F4AD2928-8718-8940-9D09-2B61F81656E3}" srcOrd="0" destOrd="0" parTransId="{202549A5-C1F1-A941-92A8-405C12DBD609}" sibTransId="{BFF7E2C3-3978-3942-AF2F-C1347DE7EE8B}"/>
    <dgm:cxn modelId="{558ED6DE-6F90-9842-B9FF-28B7EE0E942D}" srcId="{1CE5997A-913D-EB4F-8484-223C3A098E08}" destId="{81724AEB-24DD-AA43-8BE5-A5FD4543160C}" srcOrd="2" destOrd="0" parTransId="{48C910A8-DF3A-3A4B-A1F4-4836B498C9B2}" sibTransId="{95225053-D400-DC43-89C1-83643DC42ED1}"/>
    <dgm:cxn modelId="{7A7378E7-36E7-0E4B-B969-4E03C9241DF1}" type="presOf" srcId="{81724AEB-24DD-AA43-8BE5-A5FD4543160C}" destId="{5FBD35BF-0395-A040-A02C-CD55EFC6EC46}" srcOrd="0" destOrd="0" presId="urn:microsoft.com/office/officeart/2009/3/layout/CircleRelationship"/>
    <dgm:cxn modelId="{DEF532F2-F691-C743-9FB5-968AF5B17F63}" type="presOf" srcId="{9A1D750F-37ED-6F4A-ACDA-0E5FE5FC0289}" destId="{EE53021C-C7D2-9B45-89A8-3BD3F446F88B}" srcOrd="0" destOrd="0" presId="urn:microsoft.com/office/officeart/2009/3/layout/CircleRelationship"/>
    <dgm:cxn modelId="{0C4175F6-66CB-2B4B-ACD5-E89BFD23672F}" srcId="{1CE5997A-913D-EB4F-8484-223C3A098E08}" destId="{41A23ED5-CF4A-F24E-AA50-7B9E7476B904}" srcOrd="4" destOrd="0" parTransId="{07824868-C074-E04E-B3D7-33656506DAED}" sibTransId="{A3DF6B68-1B58-404A-A5EF-A93A3804985C}"/>
    <dgm:cxn modelId="{80F566FD-5095-DD43-A788-E0DC37C3CDF5}" srcId="{25895F24-69F0-BC4A-9CBF-ECF960ABFEE2}" destId="{1CE5997A-913D-EB4F-8484-223C3A098E08}" srcOrd="0" destOrd="0" parTransId="{705E9F66-6568-ED47-91B3-C23DBAE8C4B0}" sibTransId="{27BD534F-E287-AD44-825F-A59343A918E9}"/>
    <dgm:cxn modelId="{9C7EC434-07FB-FA42-8185-BB804B75AB14}" type="presParOf" srcId="{60199445-EA1A-DB49-8510-D5D86791FFBC}" destId="{17289F7D-0FF6-F94A-A6B3-BECF1D22EB64}" srcOrd="0" destOrd="0" presId="urn:microsoft.com/office/officeart/2009/3/layout/CircleRelationship"/>
    <dgm:cxn modelId="{B6E6E094-205D-E546-8A23-8B8DF67E6B4C}" type="presParOf" srcId="{60199445-EA1A-DB49-8510-D5D86791FFBC}" destId="{FE312A80-F2AD-8E4E-837D-72ECC3157A2D}" srcOrd="1" destOrd="0" presId="urn:microsoft.com/office/officeart/2009/3/layout/CircleRelationship"/>
    <dgm:cxn modelId="{757EE7C3-F462-9F4D-8AC7-84B0E61A4CEF}" type="presParOf" srcId="{60199445-EA1A-DB49-8510-D5D86791FFBC}" destId="{D7D501D0-1C8E-654D-B1D5-56E2E6669B6B}" srcOrd="2" destOrd="0" presId="urn:microsoft.com/office/officeart/2009/3/layout/CircleRelationship"/>
    <dgm:cxn modelId="{9104B447-3E9C-3C46-83EA-C72AE2579B98}" type="presParOf" srcId="{60199445-EA1A-DB49-8510-D5D86791FFBC}" destId="{4C433D2D-721A-F642-9FC3-6E9B780A1F02}" srcOrd="3" destOrd="0" presId="urn:microsoft.com/office/officeart/2009/3/layout/CircleRelationship"/>
    <dgm:cxn modelId="{EFF3E69F-D5C4-524E-A2FA-84616E23ECEE}" type="presParOf" srcId="{60199445-EA1A-DB49-8510-D5D86791FFBC}" destId="{0EF300DD-9DDD-EB43-89BE-95833B1B1C52}" srcOrd="4" destOrd="0" presId="urn:microsoft.com/office/officeart/2009/3/layout/CircleRelationship"/>
    <dgm:cxn modelId="{3AFA3972-B778-4548-B341-ABDD3E092C7D}" type="presParOf" srcId="{60199445-EA1A-DB49-8510-D5D86791FFBC}" destId="{9EEE82F2-C2C8-944E-90FF-CEFA5A95E9F3}" srcOrd="5" destOrd="0" presId="urn:microsoft.com/office/officeart/2009/3/layout/CircleRelationship"/>
    <dgm:cxn modelId="{C1E01259-74C4-A84B-B76C-A7C03A8F3595}" type="presParOf" srcId="{60199445-EA1A-DB49-8510-D5D86791FFBC}" destId="{898F863F-3678-DB48-8D96-2F5C8EB82759}" srcOrd="6" destOrd="0" presId="urn:microsoft.com/office/officeart/2009/3/layout/CircleRelationship"/>
    <dgm:cxn modelId="{105DC0E8-EDEC-EA4D-9FB7-7F47E8B0CD27}" type="presParOf" srcId="{60199445-EA1A-DB49-8510-D5D86791FFBC}" destId="{EC7C3EDE-8DE8-7B43-A6DA-292E4B3B7448}" srcOrd="7" destOrd="0" presId="urn:microsoft.com/office/officeart/2009/3/layout/CircleRelationship"/>
    <dgm:cxn modelId="{D03403A3-E432-3D40-97FB-D94B3F183610}" type="presParOf" srcId="{EC7C3EDE-8DE8-7B43-A6DA-292E4B3B7448}" destId="{C576ADA3-93E9-6145-9B4B-BC385AD0AD3F}" srcOrd="0" destOrd="0" presId="urn:microsoft.com/office/officeart/2009/3/layout/CircleRelationship"/>
    <dgm:cxn modelId="{2B780058-855F-1748-9DA5-B6E8BC82A159}" type="presParOf" srcId="{60199445-EA1A-DB49-8510-D5D86791FFBC}" destId="{8F02778B-77E1-5A46-8AD9-4D08C1A4AF3A}" srcOrd="8" destOrd="0" presId="urn:microsoft.com/office/officeart/2009/3/layout/CircleRelationship"/>
    <dgm:cxn modelId="{F2D8D7F9-25C3-AE43-ABB7-01D488CFAB04}" type="presParOf" srcId="{8F02778B-77E1-5A46-8AD9-4D08C1A4AF3A}" destId="{77E97577-12D9-6048-B59B-FD188A7BA648}" srcOrd="0" destOrd="0" presId="urn:microsoft.com/office/officeart/2009/3/layout/CircleRelationship"/>
    <dgm:cxn modelId="{E1906B24-92CF-3E44-A7F2-6146BF67999B}" type="presParOf" srcId="{60199445-EA1A-DB49-8510-D5D86791FFBC}" destId="{7D967EDA-7D45-FC4C-BAC3-E0A16D3ECB38}" srcOrd="9" destOrd="0" presId="urn:microsoft.com/office/officeart/2009/3/layout/CircleRelationship"/>
    <dgm:cxn modelId="{385EFFA7-E96A-014B-BD59-D6063B4530CC}" type="presParOf" srcId="{60199445-EA1A-DB49-8510-D5D86791FFBC}" destId="{E7970732-C5A8-2F4A-B5AF-0AF1DE301038}" srcOrd="10" destOrd="0" presId="urn:microsoft.com/office/officeart/2009/3/layout/CircleRelationship"/>
    <dgm:cxn modelId="{3A704633-7101-7641-A528-A4C69285C2C5}" type="presParOf" srcId="{E7970732-C5A8-2F4A-B5AF-0AF1DE301038}" destId="{AD807CD4-3C13-544A-881B-6FD540025DFA}" srcOrd="0" destOrd="0" presId="urn:microsoft.com/office/officeart/2009/3/layout/CircleRelationship"/>
    <dgm:cxn modelId="{CAF18B82-4BF6-F247-BD48-5DA789DCB308}" type="presParOf" srcId="{60199445-EA1A-DB49-8510-D5D86791FFBC}" destId="{78B8ECB9-29A7-174D-A592-991FF2DDD2BB}" srcOrd="11" destOrd="0" presId="urn:microsoft.com/office/officeart/2009/3/layout/CircleRelationship"/>
    <dgm:cxn modelId="{ADE99D6E-AFF7-0E45-8030-2EF4BC15401D}" type="presParOf" srcId="{78B8ECB9-29A7-174D-A592-991FF2DDD2BB}" destId="{E1BEB212-E66E-5E40-984B-CCD998294F1C}" srcOrd="0" destOrd="0" presId="urn:microsoft.com/office/officeart/2009/3/layout/CircleRelationship"/>
    <dgm:cxn modelId="{D3ED32A5-4245-4D47-9172-CF244708680E}" type="presParOf" srcId="{60199445-EA1A-DB49-8510-D5D86791FFBC}" destId="{2330BD84-8222-5F49-B738-E33D98F1B140}" srcOrd="12" destOrd="0" presId="urn:microsoft.com/office/officeart/2009/3/layout/CircleRelationship"/>
    <dgm:cxn modelId="{7297A055-926E-D64B-A1E3-515E54499981}" type="presParOf" srcId="{2330BD84-8222-5F49-B738-E33D98F1B140}" destId="{9ED34C94-FAFD-9A4E-A3F9-300290080FA9}" srcOrd="0" destOrd="0" presId="urn:microsoft.com/office/officeart/2009/3/layout/CircleRelationship"/>
    <dgm:cxn modelId="{664D618E-4DEA-8847-9727-A7FF71051D61}" type="presParOf" srcId="{60199445-EA1A-DB49-8510-D5D86791FFBC}" destId="{5FBD35BF-0395-A040-A02C-CD55EFC6EC46}" srcOrd="13" destOrd="0" presId="urn:microsoft.com/office/officeart/2009/3/layout/CircleRelationship"/>
    <dgm:cxn modelId="{2CF364B7-B31A-C345-81FE-FCBC439F0C35}" type="presParOf" srcId="{60199445-EA1A-DB49-8510-D5D86791FFBC}" destId="{B5EA40B0-5D96-F041-BB26-F5553F3FB0C8}" srcOrd="14" destOrd="0" presId="urn:microsoft.com/office/officeart/2009/3/layout/CircleRelationship"/>
    <dgm:cxn modelId="{872B2D88-BD13-004E-90D7-AF78BE276D81}" type="presParOf" srcId="{B5EA40B0-5D96-F041-BB26-F5553F3FB0C8}" destId="{7CBDF02E-DBAC-8847-AFF5-294B2370BC0D}" srcOrd="0" destOrd="0" presId="urn:microsoft.com/office/officeart/2009/3/layout/CircleRelationship"/>
    <dgm:cxn modelId="{01E04200-6C3A-BF41-9D8C-B9CCB1C1FD1D}" type="presParOf" srcId="{60199445-EA1A-DB49-8510-D5D86791FFBC}" destId="{EE53021C-C7D2-9B45-89A8-3BD3F446F88B}" srcOrd="15" destOrd="0" presId="urn:microsoft.com/office/officeart/2009/3/layout/CircleRelationship"/>
    <dgm:cxn modelId="{DAA5AF40-21CE-B348-BEAB-095BE73DD41D}" type="presParOf" srcId="{60199445-EA1A-DB49-8510-D5D86791FFBC}" destId="{548FD4D7-0691-5F4F-A665-91155DCFB307}" srcOrd="16" destOrd="0" presId="urn:microsoft.com/office/officeart/2009/3/layout/CircleRelationship"/>
    <dgm:cxn modelId="{C8E11701-B546-754D-907B-0251E400C195}" type="presParOf" srcId="{548FD4D7-0691-5F4F-A665-91155DCFB307}" destId="{4CA6A98C-D987-084E-9C1B-2EC6188105E4}" srcOrd="0" destOrd="0" presId="urn:microsoft.com/office/officeart/2009/3/layout/CircleRelationship"/>
    <dgm:cxn modelId="{3BCD97DF-8FBB-EF41-BCFE-58F5DB00A4E0}" type="presParOf" srcId="{60199445-EA1A-DB49-8510-D5D86791FFBC}" destId="{2CDEE5E5-A582-9845-88C3-772B52A6E9E1}" srcOrd="17" destOrd="0" presId="urn:microsoft.com/office/officeart/2009/3/layout/CircleRelationship"/>
    <dgm:cxn modelId="{4FBC3CD9-73DD-104C-AE61-AFD07A391FC4}" type="presParOf" srcId="{60199445-EA1A-DB49-8510-D5D86791FFBC}" destId="{7C7DE867-BF9D-9D4D-9780-61349246D999}" srcOrd="18" destOrd="0" presId="urn:microsoft.com/office/officeart/2009/3/layout/CircleRelationship"/>
    <dgm:cxn modelId="{E6D8DCD0-50D0-4342-B6CC-D68B3B397D37}" type="presParOf" srcId="{7C7DE867-BF9D-9D4D-9780-61349246D999}" destId="{EE35DF17-DA4F-3D4E-9C52-E942B89FA421}" srcOrd="0" destOrd="0" presId="urn:microsoft.com/office/officeart/2009/3/layout/CircleRelationship"/>
    <dgm:cxn modelId="{5FD85F78-0A38-C447-A955-15F01045F4E0}" type="presParOf" srcId="{60199445-EA1A-DB49-8510-D5D86791FFBC}" destId="{FFEA1DFA-A9FE-AE4E-A372-8FB62EA2B291}" srcOrd="19" destOrd="0" presId="urn:microsoft.com/office/officeart/2009/3/layout/CircleRelationship"/>
    <dgm:cxn modelId="{2250EB1B-20E3-4844-BC8C-4FE14A3F296B}" type="presParOf" srcId="{FFEA1DFA-A9FE-AE4E-A372-8FB62EA2B291}" destId="{9A44C0DB-C2E4-664A-9F42-4FD40A6D52E1}"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B07D0-DC47-E94C-B999-E15D298ABF77}">
      <dsp:nvSpPr>
        <dsp:cNvPr id="0" name=""/>
        <dsp:cNvSpPr/>
      </dsp:nvSpPr>
      <dsp:spPr>
        <a:xfrm>
          <a:off x="5420" y="990183"/>
          <a:ext cx="2464467" cy="14096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entury Gothic" panose="020B0502020202020204" pitchFamily="34" charset="0"/>
            </a:rPr>
            <a:t>Primary Sources</a:t>
          </a:r>
        </a:p>
      </dsp:txBody>
      <dsp:txXfrm>
        <a:off x="5420" y="990183"/>
        <a:ext cx="2464467" cy="939757"/>
      </dsp:txXfrm>
    </dsp:sp>
    <dsp:sp modelId="{CA7B9936-82B0-9449-A126-B8AD1225EAF1}">
      <dsp:nvSpPr>
        <dsp:cNvPr id="0" name=""/>
        <dsp:cNvSpPr/>
      </dsp:nvSpPr>
      <dsp:spPr>
        <a:xfrm>
          <a:off x="510190" y="1929941"/>
          <a:ext cx="2464467" cy="2575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entury Gothic" panose="020B0502020202020204" pitchFamily="34" charset="0"/>
            </a:rPr>
            <a:t>Documents</a:t>
          </a:r>
        </a:p>
        <a:p>
          <a:pPr marL="228600" lvl="1" indent="-228600" algn="l" defTabSz="1066800">
            <a:lnSpc>
              <a:spcPct val="90000"/>
            </a:lnSpc>
            <a:spcBef>
              <a:spcPct val="0"/>
            </a:spcBef>
            <a:spcAft>
              <a:spcPct val="15000"/>
            </a:spcAft>
            <a:buChar char="•"/>
          </a:pPr>
          <a:r>
            <a:rPr lang="en-US" sz="2400" kern="1200" dirty="0">
              <a:latin typeface="Century Gothic" panose="020B0502020202020204" pitchFamily="34" charset="0"/>
            </a:rPr>
            <a:t>Artifacts</a:t>
          </a:r>
        </a:p>
        <a:p>
          <a:pPr marL="228600" lvl="1" indent="-228600" algn="l" defTabSz="1066800">
            <a:lnSpc>
              <a:spcPct val="90000"/>
            </a:lnSpc>
            <a:spcBef>
              <a:spcPct val="0"/>
            </a:spcBef>
            <a:spcAft>
              <a:spcPct val="15000"/>
            </a:spcAft>
            <a:buChar char="•"/>
          </a:pPr>
          <a:r>
            <a:rPr lang="en-US" sz="2400" kern="1200" dirty="0">
              <a:latin typeface="Century Gothic" panose="020B0502020202020204" pitchFamily="34" charset="0"/>
            </a:rPr>
            <a:t>Interviews</a:t>
          </a:r>
        </a:p>
      </dsp:txBody>
      <dsp:txXfrm>
        <a:off x="582372" y="2002123"/>
        <a:ext cx="2320103" cy="2431436"/>
      </dsp:txXfrm>
    </dsp:sp>
    <dsp:sp modelId="{9F693844-847C-8F45-939E-BD74EAB4F544}">
      <dsp:nvSpPr>
        <dsp:cNvPr id="0" name=""/>
        <dsp:cNvSpPr/>
      </dsp:nvSpPr>
      <dsp:spPr>
        <a:xfrm>
          <a:off x="2843492" y="1153271"/>
          <a:ext cx="792041" cy="613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2843492" y="1275987"/>
        <a:ext cx="607967" cy="368149"/>
      </dsp:txXfrm>
    </dsp:sp>
    <dsp:sp modelId="{B1EB9C95-E1B2-EE4F-840B-9F30421179D6}">
      <dsp:nvSpPr>
        <dsp:cNvPr id="0" name=""/>
        <dsp:cNvSpPr/>
      </dsp:nvSpPr>
      <dsp:spPr>
        <a:xfrm>
          <a:off x="3964305" y="990183"/>
          <a:ext cx="2464467" cy="14096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entury Gothic" panose="020B0502020202020204" pitchFamily="34" charset="0"/>
            </a:rPr>
            <a:t>Timeline</a:t>
          </a:r>
        </a:p>
      </dsp:txBody>
      <dsp:txXfrm>
        <a:off x="3964305" y="990183"/>
        <a:ext cx="2464467" cy="939757"/>
      </dsp:txXfrm>
    </dsp:sp>
    <dsp:sp modelId="{EEAEF2E6-98F7-F54A-B709-F2EC53EB0FEC}">
      <dsp:nvSpPr>
        <dsp:cNvPr id="0" name=""/>
        <dsp:cNvSpPr/>
      </dsp:nvSpPr>
      <dsp:spPr>
        <a:xfrm>
          <a:off x="4469075" y="1929941"/>
          <a:ext cx="2464467" cy="2575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entury Gothic" panose="020B0502020202020204" pitchFamily="34" charset="0"/>
            </a:rPr>
            <a:t>Resolving conflicts in sources</a:t>
          </a:r>
        </a:p>
        <a:p>
          <a:pPr marL="228600" lvl="1" indent="-228600" algn="l" defTabSz="1066800">
            <a:lnSpc>
              <a:spcPct val="90000"/>
            </a:lnSpc>
            <a:spcBef>
              <a:spcPct val="0"/>
            </a:spcBef>
            <a:spcAft>
              <a:spcPct val="15000"/>
            </a:spcAft>
            <a:buChar char="•"/>
          </a:pPr>
          <a:r>
            <a:rPr lang="en-US" sz="2400" kern="1200" dirty="0">
              <a:latin typeface="Century Gothic" panose="020B0502020202020204" pitchFamily="34" charset="0"/>
            </a:rPr>
            <a:t>Imposing order on events</a:t>
          </a:r>
        </a:p>
      </dsp:txBody>
      <dsp:txXfrm>
        <a:off x="4541257" y="2002123"/>
        <a:ext cx="2320103" cy="2431436"/>
      </dsp:txXfrm>
    </dsp:sp>
    <dsp:sp modelId="{97272D31-04C6-094F-B8C4-A1AC707E06F0}">
      <dsp:nvSpPr>
        <dsp:cNvPr id="0" name=""/>
        <dsp:cNvSpPr/>
      </dsp:nvSpPr>
      <dsp:spPr>
        <a:xfrm>
          <a:off x="6802377" y="1153271"/>
          <a:ext cx="792041" cy="6135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802377" y="1275987"/>
        <a:ext cx="607967" cy="368149"/>
      </dsp:txXfrm>
    </dsp:sp>
    <dsp:sp modelId="{AC8260AE-BA83-EA42-9A29-D262834A677C}">
      <dsp:nvSpPr>
        <dsp:cNvPr id="0" name=""/>
        <dsp:cNvSpPr/>
      </dsp:nvSpPr>
      <dsp:spPr>
        <a:xfrm>
          <a:off x="7923190" y="990183"/>
          <a:ext cx="2464467" cy="14096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Century Gothic" panose="020B0502020202020204" pitchFamily="34" charset="0"/>
            </a:rPr>
            <a:t>Narrative</a:t>
          </a:r>
        </a:p>
      </dsp:txBody>
      <dsp:txXfrm>
        <a:off x="7923190" y="990183"/>
        <a:ext cx="2464467" cy="939757"/>
      </dsp:txXfrm>
    </dsp:sp>
    <dsp:sp modelId="{913BF704-1936-C047-90B1-3A34A5526E55}">
      <dsp:nvSpPr>
        <dsp:cNvPr id="0" name=""/>
        <dsp:cNvSpPr/>
      </dsp:nvSpPr>
      <dsp:spPr>
        <a:xfrm>
          <a:off x="8427961" y="1929941"/>
          <a:ext cx="2464467" cy="25758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latin typeface="Century Gothic" panose="020B0502020202020204" pitchFamily="34" charset="0"/>
            </a:rPr>
            <a:t>Settled narrative</a:t>
          </a:r>
        </a:p>
        <a:p>
          <a:pPr marL="228600" lvl="1" indent="-228600" algn="l" defTabSz="1066800">
            <a:lnSpc>
              <a:spcPct val="90000"/>
            </a:lnSpc>
            <a:spcBef>
              <a:spcPct val="0"/>
            </a:spcBef>
            <a:spcAft>
              <a:spcPct val="15000"/>
            </a:spcAft>
            <a:buChar char="•"/>
          </a:pPr>
          <a:r>
            <a:rPr lang="en-US" sz="2400" kern="1200" dirty="0">
              <a:latin typeface="Century Gothic" panose="020B0502020202020204" pitchFamily="34" charset="0"/>
            </a:rPr>
            <a:t>Competing narratives</a:t>
          </a:r>
        </a:p>
      </dsp:txBody>
      <dsp:txXfrm>
        <a:off x="8500143" y="2002123"/>
        <a:ext cx="2320103" cy="2431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289F7D-0FF6-F94A-A6B3-BECF1D22EB64}">
      <dsp:nvSpPr>
        <dsp:cNvPr id="0" name=""/>
        <dsp:cNvSpPr/>
      </dsp:nvSpPr>
      <dsp:spPr>
        <a:xfrm>
          <a:off x="1733603" y="806585"/>
          <a:ext cx="3031764" cy="30322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Web of Narratives</a:t>
          </a:r>
        </a:p>
      </dsp:txBody>
      <dsp:txXfrm>
        <a:off x="2177595" y="1250653"/>
        <a:ext cx="2143780" cy="2144150"/>
      </dsp:txXfrm>
    </dsp:sp>
    <dsp:sp modelId="{FE312A80-F2AD-8E4E-837D-72ECC3157A2D}">
      <dsp:nvSpPr>
        <dsp:cNvPr id="0" name=""/>
        <dsp:cNvSpPr/>
      </dsp:nvSpPr>
      <dsp:spPr>
        <a:xfrm>
          <a:off x="2665832" y="3613454"/>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D501D0-1C8E-654D-B1D5-56E2E6669B6B}">
      <dsp:nvSpPr>
        <dsp:cNvPr id="0" name=""/>
        <dsp:cNvSpPr/>
      </dsp:nvSpPr>
      <dsp:spPr>
        <a:xfrm>
          <a:off x="4960645" y="2037164"/>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433D2D-721A-F642-9FC3-6E9B780A1F02}">
      <dsp:nvSpPr>
        <dsp:cNvPr id="0" name=""/>
        <dsp:cNvSpPr/>
      </dsp:nvSpPr>
      <dsp:spPr>
        <a:xfrm>
          <a:off x="3792716" y="3873550"/>
          <a:ext cx="337070" cy="337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F300DD-9DDD-EB43-89BE-95833B1B1C52}">
      <dsp:nvSpPr>
        <dsp:cNvPr id="0" name=""/>
        <dsp:cNvSpPr/>
      </dsp:nvSpPr>
      <dsp:spPr>
        <a:xfrm>
          <a:off x="2734241" y="1147419"/>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EE82F2-C2C8-944E-90FF-CEFA5A95E9F3}">
      <dsp:nvSpPr>
        <dsp:cNvPr id="0" name=""/>
        <dsp:cNvSpPr/>
      </dsp:nvSpPr>
      <dsp:spPr>
        <a:xfrm>
          <a:off x="1964950" y="2545977"/>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8F863F-3678-DB48-8D96-2F5C8EB82759}">
      <dsp:nvSpPr>
        <dsp:cNvPr id="0" name=""/>
        <dsp:cNvSpPr/>
      </dsp:nvSpPr>
      <dsp:spPr>
        <a:xfrm>
          <a:off x="785827" y="1353870"/>
          <a:ext cx="1232606" cy="12327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entury Gothic" panose="020B0502020202020204" pitchFamily="34" charset="0"/>
            </a:rPr>
            <a:t>Lenses of analysis</a:t>
          </a:r>
        </a:p>
      </dsp:txBody>
      <dsp:txXfrm>
        <a:off x="966338" y="1534401"/>
        <a:ext cx="871584" cy="871684"/>
      </dsp:txXfrm>
    </dsp:sp>
    <dsp:sp modelId="{C576ADA3-93E9-6145-9B4B-BC385AD0AD3F}">
      <dsp:nvSpPr>
        <dsp:cNvPr id="0" name=""/>
        <dsp:cNvSpPr/>
      </dsp:nvSpPr>
      <dsp:spPr>
        <a:xfrm>
          <a:off x="3122929" y="1158256"/>
          <a:ext cx="337070" cy="337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E97577-12D9-6048-B59B-FD188A7BA648}">
      <dsp:nvSpPr>
        <dsp:cNvPr id="0" name=""/>
        <dsp:cNvSpPr/>
      </dsp:nvSpPr>
      <dsp:spPr>
        <a:xfrm>
          <a:off x="902122" y="2947500"/>
          <a:ext cx="609462" cy="6096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967EDA-7D45-FC4C-BAC3-E0A16D3ECB38}">
      <dsp:nvSpPr>
        <dsp:cNvPr id="0" name=""/>
        <dsp:cNvSpPr/>
      </dsp:nvSpPr>
      <dsp:spPr>
        <a:xfrm>
          <a:off x="4738713" y="537607"/>
          <a:ext cx="1909061" cy="17056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entury Gothic" panose="020B0502020202020204" pitchFamily="34" charset="0"/>
            </a:rPr>
            <a:t>Secondary sources</a:t>
          </a:r>
        </a:p>
      </dsp:txBody>
      <dsp:txXfrm>
        <a:off x="5018289" y="787398"/>
        <a:ext cx="1349909" cy="1206095"/>
      </dsp:txXfrm>
    </dsp:sp>
    <dsp:sp modelId="{AD807CD4-3C13-544A-881B-6FD540025DFA}">
      <dsp:nvSpPr>
        <dsp:cNvPr id="0" name=""/>
        <dsp:cNvSpPr/>
      </dsp:nvSpPr>
      <dsp:spPr>
        <a:xfrm>
          <a:off x="4526558" y="1624803"/>
          <a:ext cx="337070" cy="33758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BEB212-E66E-5E40-984B-CCD998294F1C}">
      <dsp:nvSpPr>
        <dsp:cNvPr id="0" name=""/>
        <dsp:cNvSpPr/>
      </dsp:nvSpPr>
      <dsp:spPr>
        <a:xfrm>
          <a:off x="670154" y="3673060"/>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D34C94-FAFD-9A4E-A3F9-300290080FA9}">
      <dsp:nvSpPr>
        <dsp:cNvPr id="0" name=""/>
        <dsp:cNvSpPr/>
      </dsp:nvSpPr>
      <dsp:spPr>
        <a:xfrm>
          <a:off x="3105516" y="3325181"/>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BD35BF-0395-A040-A02C-CD55EFC6EC46}">
      <dsp:nvSpPr>
        <dsp:cNvPr id="0" name=""/>
        <dsp:cNvSpPr/>
      </dsp:nvSpPr>
      <dsp:spPr>
        <a:xfrm>
          <a:off x="5087863" y="2291204"/>
          <a:ext cx="2369982" cy="245863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entury Gothic" panose="020B0502020202020204" pitchFamily="34" charset="0"/>
            </a:rPr>
            <a:t>Historiography</a:t>
          </a:r>
        </a:p>
      </dsp:txBody>
      <dsp:txXfrm>
        <a:off x="5434939" y="2651263"/>
        <a:ext cx="1675830" cy="1738521"/>
      </dsp:txXfrm>
    </dsp:sp>
    <dsp:sp modelId="{7CBDF02E-DBAC-8847-AFF5-294B2370BC0D}">
      <dsp:nvSpPr>
        <dsp:cNvPr id="0" name=""/>
        <dsp:cNvSpPr/>
      </dsp:nvSpPr>
      <dsp:spPr>
        <a:xfrm>
          <a:off x="5308909" y="2861343"/>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53021C-C7D2-9B45-89A8-3BD3F446F88B}">
      <dsp:nvSpPr>
        <dsp:cNvPr id="0" name=""/>
        <dsp:cNvSpPr/>
      </dsp:nvSpPr>
      <dsp:spPr>
        <a:xfrm>
          <a:off x="1715540" y="3505656"/>
          <a:ext cx="2038645" cy="21397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entury Gothic" panose="020B0502020202020204" pitchFamily="34" charset="0"/>
            </a:rPr>
            <a:t>Discovering new sources</a:t>
          </a:r>
        </a:p>
      </dsp:txBody>
      <dsp:txXfrm>
        <a:off x="2014093" y="3819017"/>
        <a:ext cx="1441539" cy="1513042"/>
      </dsp:txXfrm>
    </dsp:sp>
    <dsp:sp modelId="{4CA6A98C-D987-084E-9C1B-2EC6188105E4}">
      <dsp:nvSpPr>
        <dsp:cNvPr id="0" name=""/>
        <dsp:cNvSpPr/>
      </dsp:nvSpPr>
      <dsp:spPr>
        <a:xfrm>
          <a:off x="3219323" y="3917442"/>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DEE5E5-A582-9845-88C3-772B52A6E9E1}">
      <dsp:nvSpPr>
        <dsp:cNvPr id="0" name=""/>
        <dsp:cNvSpPr/>
      </dsp:nvSpPr>
      <dsp:spPr>
        <a:xfrm>
          <a:off x="3293951" y="-226754"/>
          <a:ext cx="1232606" cy="123274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entury Gothic" panose="020B0502020202020204" pitchFamily="34" charset="0"/>
            </a:rPr>
            <a:t>Primary sources</a:t>
          </a:r>
        </a:p>
      </dsp:txBody>
      <dsp:txXfrm>
        <a:off x="3474462" y="-46223"/>
        <a:ext cx="871584" cy="871684"/>
      </dsp:txXfrm>
    </dsp:sp>
    <dsp:sp modelId="{EE35DF17-DA4F-3D4E-9C52-E942B89FA421}">
      <dsp:nvSpPr>
        <dsp:cNvPr id="0" name=""/>
        <dsp:cNvSpPr/>
      </dsp:nvSpPr>
      <dsp:spPr>
        <a:xfrm>
          <a:off x="1774027" y="1109488"/>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44C0DB-C2E4-664A-9F42-4FD40A6D52E1}">
      <dsp:nvSpPr>
        <dsp:cNvPr id="0" name=""/>
        <dsp:cNvSpPr/>
      </dsp:nvSpPr>
      <dsp:spPr>
        <a:xfrm>
          <a:off x="4619843" y="76690"/>
          <a:ext cx="244406" cy="2443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3C8A1-D774-4D83-969D-C9CCB5B626A6}" type="datetimeFigureOut">
              <a:rPr lang="en-US" smtClean="0"/>
              <a:t>10/18/21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311E01-0EFE-4A8E-8B56-A98BF5684F1F}" type="slidenum">
              <a:rPr lang="en-US" smtClean="0"/>
              <a:t>‹#›</a:t>
            </a:fld>
            <a:endParaRPr lang="en-US" dirty="0"/>
          </a:p>
        </p:txBody>
      </p:sp>
    </p:spTree>
    <p:extLst>
      <p:ext uri="{BB962C8B-B14F-4D97-AF65-F5344CB8AC3E}">
        <p14:creationId xmlns:p14="http://schemas.microsoft.com/office/powerpoint/2010/main" val="26061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here is that ”history” is not something settled. We are constantly discovering new evidence that changes how we understand the past, asking new questions about how we think about it.</a:t>
            </a:r>
            <a:br>
              <a:rPr lang="en-US" dirty="0"/>
            </a:br>
            <a:br>
              <a:rPr lang="en-US" dirty="0"/>
            </a:br>
            <a:r>
              <a:rPr lang="en-US" dirty="0"/>
              <a:t>Even in popular history, it functions much like memory. We don’t replay movie reels in our heads: we recreate events as we remember them. As we remember the past, we fold our present into the story, and the story changes. </a:t>
            </a:r>
          </a:p>
        </p:txBody>
      </p:sp>
      <p:sp>
        <p:nvSpPr>
          <p:cNvPr id="4" name="Slide Number Placeholder 3"/>
          <p:cNvSpPr>
            <a:spLocks noGrp="1"/>
          </p:cNvSpPr>
          <p:nvPr>
            <p:ph type="sldNum" sz="quarter" idx="5"/>
          </p:nvPr>
        </p:nvSpPr>
        <p:spPr/>
        <p:txBody>
          <a:bodyPr/>
          <a:lstStyle/>
          <a:p>
            <a:fld id="{6C311E01-0EFE-4A8E-8B56-A98BF5684F1F}" type="slidenum">
              <a:rPr lang="en-US" smtClean="0"/>
              <a:t>2</a:t>
            </a:fld>
            <a:endParaRPr lang="en-US" dirty="0"/>
          </a:p>
        </p:txBody>
      </p:sp>
    </p:spTree>
    <p:extLst>
      <p:ext uri="{BB962C8B-B14F-4D97-AF65-F5344CB8AC3E}">
        <p14:creationId xmlns:p14="http://schemas.microsoft.com/office/powerpoint/2010/main" val="2052821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3</a:t>
            </a:fld>
            <a:endParaRPr lang="en-US" dirty="0"/>
          </a:p>
        </p:txBody>
      </p:sp>
    </p:spTree>
    <p:extLst>
      <p:ext uri="{BB962C8B-B14F-4D97-AF65-F5344CB8AC3E}">
        <p14:creationId xmlns:p14="http://schemas.microsoft.com/office/powerpoint/2010/main" val="533450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formula comes from the late James Loewen’s work on historical monuments in </a:t>
            </a:r>
            <a:r>
              <a:rPr lang="en-US" i="1" dirty="0"/>
              <a:t>Lies Across America</a:t>
            </a:r>
            <a:r>
              <a:rPr lang="en-US" i="0" dirty="0"/>
              <a:t>. To engage with historical items, we need to acknowledge that they exist in three times: the time described, the time recorded, and the time we look from. Understanding all those lenses at once helps us ask better questions about how they build our historical memory.</a:t>
            </a:r>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4</a:t>
            </a:fld>
            <a:endParaRPr lang="en-US" dirty="0"/>
          </a:p>
        </p:txBody>
      </p:sp>
    </p:spTree>
    <p:extLst>
      <p:ext uri="{BB962C8B-B14F-4D97-AF65-F5344CB8AC3E}">
        <p14:creationId xmlns:p14="http://schemas.microsoft.com/office/powerpoint/2010/main" val="4015752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us assume that historians collect evidence, put it in order, then tell a story about it. When we think about history this way, we look for one unified narrative that resolves all conflicting accounts into a verifiable timeline that separates the facts of the past from myths.</a:t>
            </a:r>
          </a:p>
        </p:txBody>
      </p:sp>
      <p:sp>
        <p:nvSpPr>
          <p:cNvPr id="4" name="Slide Number Placeholder 3"/>
          <p:cNvSpPr>
            <a:spLocks noGrp="1"/>
          </p:cNvSpPr>
          <p:nvPr>
            <p:ph type="sldNum" sz="quarter" idx="5"/>
          </p:nvPr>
        </p:nvSpPr>
        <p:spPr/>
        <p:txBody>
          <a:bodyPr/>
          <a:lstStyle/>
          <a:p>
            <a:fld id="{6C311E01-0EFE-4A8E-8B56-A98BF5684F1F}" type="slidenum">
              <a:rPr lang="en-US" smtClean="0"/>
              <a:t>5</a:t>
            </a:fld>
            <a:endParaRPr lang="en-US" dirty="0"/>
          </a:p>
        </p:txBody>
      </p:sp>
    </p:spTree>
    <p:extLst>
      <p:ext uri="{BB962C8B-B14F-4D97-AF65-F5344CB8AC3E}">
        <p14:creationId xmlns:p14="http://schemas.microsoft.com/office/powerpoint/2010/main" val="184903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trouble with the oversimplified view of history is it leads us into the trap of periodization: starting and ending the story where it makes sense based on other stories we have. But it makes it hard for us to think complexly about the past, and it makes it easy for us to let the stories we tell about the past reinforce misunderstandings.</a:t>
            </a:r>
            <a:br>
              <a:rPr lang="en-US" dirty="0"/>
            </a:br>
            <a:br>
              <a:rPr lang="en-US" dirty="0"/>
            </a:br>
            <a:r>
              <a:rPr lang="en-US" dirty="0"/>
              <a:t>As Adichie points out in “The Danger of the Single Story” it flattens our stories about each other, and makes it easy to think about other people as just one thing. This version of doing history always favors those in power and disadvantages those out of power.</a:t>
            </a:r>
          </a:p>
        </p:txBody>
      </p:sp>
      <p:sp>
        <p:nvSpPr>
          <p:cNvPr id="4" name="Slide Number Placeholder 3"/>
          <p:cNvSpPr>
            <a:spLocks noGrp="1"/>
          </p:cNvSpPr>
          <p:nvPr>
            <p:ph type="sldNum" sz="quarter" idx="5"/>
          </p:nvPr>
        </p:nvSpPr>
        <p:spPr/>
        <p:txBody>
          <a:bodyPr/>
          <a:lstStyle/>
          <a:p>
            <a:fld id="{6C311E01-0EFE-4A8E-8B56-A98BF5684F1F}" type="slidenum">
              <a:rPr lang="en-US" smtClean="0"/>
              <a:t>6</a:t>
            </a:fld>
            <a:endParaRPr lang="en-US" dirty="0"/>
          </a:p>
        </p:txBody>
      </p:sp>
    </p:spTree>
    <p:extLst>
      <p:ext uri="{BB962C8B-B14F-4D97-AF65-F5344CB8AC3E}">
        <p14:creationId xmlns:p14="http://schemas.microsoft.com/office/powerpoint/2010/main" val="3619473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reality history is far more complex. The process of historical research is inconsistent, interrupted by discovering new sources, asking new questions of old sources, applying different lenses of analysis (labor history, environmental history, economic history, settler colonial history, </a:t>
            </a:r>
            <a:r>
              <a:rPr lang="en-US" dirty="0" err="1"/>
              <a:t>etc</a:t>
            </a:r>
            <a:r>
              <a:rPr lang="en-US" dirty="0"/>
              <a:t>), centering different historical subjects (both human and more than human subjects), and considering how other historical analysis and changing ways of thinking about history influence how we understand the sources. This produces a complex web of narratives rather than one single narrative or a pair of competing narratives.</a:t>
            </a:r>
          </a:p>
        </p:txBody>
      </p:sp>
      <p:sp>
        <p:nvSpPr>
          <p:cNvPr id="4" name="Slide Number Placeholder 3"/>
          <p:cNvSpPr>
            <a:spLocks noGrp="1"/>
          </p:cNvSpPr>
          <p:nvPr>
            <p:ph type="sldNum" sz="quarter" idx="5"/>
          </p:nvPr>
        </p:nvSpPr>
        <p:spPr/>
        <p:txBody>
          <a:bodyPr/>
          <a:lstStyle/>
          <a:p>
            <a:fld id="{6C311E01-0EFE-4A8E-8B56-A98BF5684F1F}" type="slidenum">
              <a:rPr lang="en-US" smtClean="0"/>
              <a:t>7</a:t>
            </a:fld>
            <a:endParaRPr lang="en-US" dirty="0"/>
          </a:p>
        </p:txBody>
      </p:sp>
    </p:spTree>
    <p:extLst>
      <p:ext uri="{BB962C8B-B14F-4D97-AF65-F5344CB8AC3E}">
        <p14:creationId xmlns:p14="http://schemas.microsoft.com/office/powerpoint/2010/main" val="1101929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entury Gothic" panose="020B0502020202020204" pitchFamily="34" charset="0"/>
              </a:rPr>
              <a:t>Palimpsest: “an artifact that, beneath its dominant text, retains other, less discernable forms of expression” (photo of the Archimedes palimpsest); rather than seeking to reconcile conflicting narratives into one unified narrative, we look for the silences between the conflicts and the reasons why they conflict to think about the many stories we have about each other and the past. Another analogy that works well: those children’s books where there are clear pages that each add a new layer to the image – the more questions we ask about the narrative, the fuller the picture gets.</a:t>
            </a:r>
            <a:br>
              <a:rPr lang="en-US" dirty="0">
                <a:latin typeface="Century Gothic" panose="020B0502020202020204" pitchFamily="34" charset="0"/>
              </a:rPr>
            </a:br>
            <a:br>
              <a:rPr lang="en-US" dirty="0">
                <a:latin typeface="Century Gothic" panose="020B0502020202020204" pitchFamily="34" charset="0"/>
              </a:rPr>
            </a:br>
            <a:r>
              <a:rPr lang="en-US" dirty="0">
                <a:latin typeface="Century Gothic" panose="020B0502020202020204" pitchFamily="34" charset="0"/>
              </a:rPr>
              <a:t>(In </a:t>
            </a:r>
            <a:r>
              <a:rPr lang="en-US" i="1" dirty="0">
                <a:latin typeface="Century Gothic" panose="020B0502020202020204" pitchFamily="34" charset="0"/>
              </a:rPr>
              <a:t>Shadows at Dawn</a:t>
            </a:r>
            <a:r>
              <a:rPr lang="en-US" i="0" dirty="0">
                <a:latin typeface="Century Gothic" panose="020B0502020202020204" pitchFamily="34" charset="0"/>
              </a:rPr>
              <a:t>, Karl Jacoby (JACK-uh-bee) writes about the 1871 Camp Grant Massacre involving Apache, </a:t>
            </a:r>
            <a:r>
              <a:rPr lang="en-US" i="0" dirty="0" err="1">
                <a:latin typeface="Century Gothic" panose="020B0502020202020204" pitchFamily="34" charset="0"/>
              </a:rPr>
              <a:t>Tonoho</a:t>
            </a:r>
            <a:r>
              <a:rPr lang="en-US" i="0" dirty="0">
                <a:latin typeface="Century Gothic" panose="020B0502020202020204" pitchFamily="34" charset="0"/>
              </a:rPr>
              <a:t> O’odham, Mexican, and US participants. Rather than reconcile the accounts into one narrative, he tells the story four times from the four different perspectives, pointing to the discrepancies and the different ways each group commemorates the event rather than trying to fit them together.)</a:t>
            </a:r>
            <a:endParaRPr lang="en-US" dirty="0">
              <a:latin typeface="Century Gothic" panose="020B0502020202020204" pitchFamily="34" charset="0"/>
            </a:endParaRPr>
          </a:p>
          <a:p>
            <a:endParaRPr lang="en-US" dirty="0"/>
          </a:p>
        </p:txBody>
      </p:sp>
      <p:sp>
        <p:nvSpPr>
          <p:cNvPr id="4" name="Slide Number Placeholder 3"/>
          <p:cNvSpPr>
            <a:spLocks noGrp="1"/>
          </p:cNvSpPr>
          <p:nvPr>
            <p:ph type="sldNum" sz="quarter" idx="5"/>
          </p:nvPr>
        </p:nvSpPr>
        <p:spPr/>
        <p:txBody>
          <a:bodyPr/>
          <a:lstStyle/>
          <a:p>
            <a:fld id="{6C311E01-0EFE-4A8E-8B56-A98BF5684F1F}" type="slidenum">
              <a:rPr lang="en-US" smtClean="0"/>
              <a:t>8</a:t>
            </a:fld>
            <a:endParaRPr lang="en-US" dirty="0"/>
          </a:p>
        </p:txBody>
      </p:sp>
    </p:spTree>
    <p:extLst>
      <p:ext uri="{BB962C8B-B14F-4D97-AF65-F5344CB8AC3E}">
        <p14:creationId xmlns:p14="http://schemas.microsoft.com/office/powerpoint/2010/main" val="2640270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like any time period, including our present, the past is complex and impossible to understand in all its complexity. Instead, we strive to make space for a web of narratives that inform each other, helping us lean into the contradictions to understand why we remember history so differently, and why our experiences of the events of the past and their legacies impact us all differently. The common narrative we strive for to make sense of these conflicting stories of the past is our shared understanding of those contradictions, and our ability to look at the past (and therefore our present) through different experiences. </a:t>
            </a:r>
            <a:br>
              <a:rPr lang="en-US" dirty="0"/>
            </a:br>
            <a:br>
              <a:rPr lang="en-US" dirty="0"/>
            </a:br>
            <a:r>
              <a:rPr lang="en-US" dirty="0"/>
              <a:t>That’s not to say there aren’t false histories. There are! But it’s embracing complexity and contradiction that exposes them. Trying to simplify conflicting narratives into one unified narrative hides them.</a:t>
            </a:r>
          </a:p>
        </p:txBody>
      </p:sp>
      <p:sp>
        <p:nvSpPr>
          <p:cNvPr id="4" name="Slide Number Placeholder 3"/>
          <p:cNvSpPr>
            <a:spLocks noGrp="1"/>
          </p:cNvSpPr>
          <p:nvPr>
            <p:ph type="sldNum" sz="quarter" idx="5"/>
          </p:nvPr>
        </p:nvSpPr>
        <p:spPr/>
        <p:txBody>
          <a:bodyPr/>
          <a:lstStyle/>
          <a:p>
            <a:fld id="{6C311E01-0EFE-4A8E-8B56-A98BF5684F1F}" type="slidenum">
              <a:rPr lang="en-US" smtClean="0"/>
              <a:t>9</a:t>
            </a:fld>
            <a:endParaRPr lang="en-US" dirty="0"/>
          </a:p>
        </p:txBody>
      </p:sp>
    </p:spTree>
    <p:extLst>
      <p:ext uri="{BB962C8B-B14F-4D97-AF65-F5344CB8AC3E}">
        <p14:creationId xmlns:p14="http://schemas.microsoft.com/office/powerpoint/2010/main" val="2117306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guidelines for students as they engage with the interviews and other historical sources.</a:t>
            </a:r>
          </a:p>
        </p:txBody>
      </p:sp>
      <p:sp>
        <p:nvSpPr>
          <p:cNvPr id="4" name="Slide Number Placeholder 3"/>
          <p:cNvSpPr>
            <a:spLocks noGrp="1"/>
          </p:cNvSpPr>
          <p:nvPr>
            <p:ph type="sldNum" sz="quarter" idx="5"/>
          </p:nvPr>
        </p:nvSpPr>
        <p:spPr/>
        <p:txBody>
          <a:bodyPr/>
          <a:lstStyle/>
          <a:p>
            <a:fld id="{6C311E01-0EFE-4A8E-8B56-A98BF5684F1F}" type="slidenum">
              <a:rPr lang="en-US" smtClean="0"/>
              <a:t>10</a:t>
            </a:fld>
            <a:endParaRPr lang="en-US" dirty="0"/>
          </a:p>
        </p:txBody>
      </p:sp>
    </p:spTree>
    <p:extLst>
      <p:ext uri="{BB962C8B-B14F-4D97-AF65-F5344CB8AC3E}">
        <p14:creationId xmlns:p14="http://schemas.microsoft.com/office/powerpoint/2010/main" val="2376447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B83A0-AFE9-4D20-BD92-58B22CDC55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FAB5F4-BC5F-4EAE-85B0-9FD3F6489D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F76DD3-29CA-4788-A66B-41083682663D}"/>
              </a:ext>
            </a:extLst>
          </p:cNvPr>
          <p:cNvSpPr>
            <a:spLocks noGrp="1"/>
          </p:cNvSpPr>
          <p:nvPr>
            <p:ph type="dt" sz="half" idx="10"/>
          </p:nvPr>
        </p:nvSpPr>
        <p:spPr/>
        <p:txBody>
          <a:bodyPr/>
          <a:lstStyle/>
          <a:p>
            <a:fld id="{244D2FC4-1189-4944-B692-F21150660BD4}" type="datetimeFigureOut">
              <a:rPr lang="en-US" smtClean="0"/>
              <a:t>10/18/21</a:t>
            </a:fld>
            <a:endParaRPr lang="en-US" dirty="0"/>
          </a:p>
        </p:txBody>
      </p:sp>
      <p:sp>
        <p:nvSpPr>
          <p:cNvPr id="5" name="Footer Placeholder 4">
            <a:extLst>
              <a:ext uri="{FF2B5EF4-FFF2-40B4-BE49-F238E27FC236}">
                <a16:creationId xmlns:a16="http://schemas.microsoft.com/office/drawing/2014/main" id="{D73251D2-16F2-4884-8407-F864D4BE22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56DDC1-020E-4990-A68D-503A7DD69001}"/>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3538306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0CA1-0672-4C00-9194-F975D39CB6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912353A-D691-4987-AA8E-DB4D3DE08D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5DA84-6862-4031-B331-6D403A2AA3B6}"/>
              </a:ext>
            </a:extLst>
          </p:cNvPr>
          <p:cNvSpPr>
            <a:spLocks noGrp="1"/>
          </p:cNvSpPr>
          <p:nvPr>
            <p:ph type="dt" sz="half" idx="10"/>
          </p:nvPr>
        </p:nvSpPr>
        <p:spPr/>
        <p:txBody>
          <a:bodyPr/>
          <a:lstStyle/>
          <a:p>
            <a:fld id="{244D2FC4-1189-4944-B692-F21150660BD4}" type="datetimeFigureOut">
              <a:rPr lang="en-US" smtClean="0"/>
              <a:t>10/18/21</a:t>
            </a:fld>
            <a:endParaRPr lang="en-US" dirty="0"/>
          </a:p>
        </p:txBody>
      </p:sp>
      <p:sp>
        <p:nvSpPr>
          <p:cNvPr id="5" name="Footer Placeholder 4">
            <a:extLst>
              <a:ext uri="{FF2B5EF4-FFF2-40B4-BE49-F238E27FC236}">
                <a16:creationId xmlns:a16="http://schemas.microsoft.com/office/drawing/2014/main" id="{DCF2D23C-7A94-4E38-A254-FB734476BC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45E94B-A66B-4351-8331-1FE0BD726D08}"/>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879149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654BCD-0AB5-42D4-81CC-98738EEF78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7F8535-2328-43AC-879E-D9D472801B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491A27-0E99-4888-84FE-069C263DCBE7}"/>
              </a:ext>
            </a:extLst>
          </p:cNvPr>
          <p:cNvSpPr>
            <a:spLocks noGrp="1"/>
          </p:cNvSpPr>
          <p:nvPr>
            <p:ph type="dt" sz="half" idx="10"/>
          </p:nvPr>
        </p:nvSpPr>
        <p:spPr/>
        <p:txBody>
          <a:bodyPr/>
          <a:lstStyle/>
          <a:p>
            <a:fld id="{244D2FC4-1189-4944-B692-F21150660BD4}" type="datetimeFigureOut">
              <a:rPr lang="en-US" smtClean="0"/>
              <a:t>10/18/21</a:t>
            </a:fld>
            <a:endParaRPr lang="en-US" dirty="0"/>
          </a:p>
        </p:txBody>
      </p:sp>
      <p:sp>
        <p:nvSpPr>
          <p:cNvPr id="5" name="Footer Placeholder 4">
            <a:extLst>
              <a:ext uri="{FF2B5EF4-FFF2-40B4-BE49-F238E27FC236}">
                <a16:creationId xmlns:a16="http://schemas.microsoft.com/office/drawing/2014/main" id="{8892E9A1-78F3-4FC7-807C-24686EAA2AA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6DB4F-AED7-4410-8188-3BC23A1E213F}"/>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2311861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E52EB92A-C711-374A-8675-660D6C748457}" type="datetimeFigureOut">
              <a:rPr lang="en-US" smtClean="0"/>
              <a:t>10/18/21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572E39-8B93-DF46-989A-CFE46D6122D2}" type="slidenum">
              <a:rPr lang="en-US" smtClean="0"/>
              <a:t>‹#›</a:t>
            </a:fld>
            <a:endParaRPr lang="en-US" dirty="0"/>
          </a:p>
        </p:txBody>
      </p:sp>
      <p:sp>
        <p:nvSpPr>
          <p:cNvPr id="9" name="Text Placeholder 8"/>
          <p:cNvSpPr>
            <a:spLocks noGrp="1"/>
          </p:cNvSpPr>
          <p:nvPr>
            <p:ph type="body" sz="quarter" idx="13" hasCustomPrompt="1"/>
          </p:nvPr>
        </p:nvSpPr>
        <p:spPr>
          <a:xfrm>
            <a:off x="609600" y="1475348"/>
            <a:ext cx="3706315" cy="2693331"/>
          </a:xfrm>
          <a:prstGeom prst="rect">
            <a:avLst/>
          </a:prstGeom>
        </p:spPr>
        <p:txBody>
          <a:bodyPr/>
          <a:lstStyle>
            <a:lvl1pPr marL="0" indent="0">
              <a:buFont typeface="Arial"/>
              <a:buNone/>
              <a:defRPr sz="2400">
                <a:latin typeface="+mn-lt"/>
              </a:defRPr>
            </a:lvl1pPr>
            <a:lvl2pPr>
              <a:defRPr sz="2667" b="0" i="0">
                <a:latin typeface="Helvetica Neue"/>
                <a:cs typeface="Helvetica Neue"/>
              </a:defRPr>
            </a:lvl2pPr>
          </a:lstStyle>
          <a:p>
            <a:pPr lvl="0"/>
            <a:r>
              <a:rPr lang="en-US" dirty="0"/>
              <a:t>click to edit master text styles</a:t>
            </a:r>
          </a:p>
        </p:txBody>
      </p:sp>
      <p:sp>
        <p:nvSpPr>
          <p:cNvPr id="7" name="Text Placeholder 6"/>
          <p:cNvSpPr>
            <a:spLocks noGrp="1"/>
          </p:cNvSpPr>
          <p:nvPr>
            <p:ph type="body" sz="quarter" idx="14" hasCustomPrompt="1"/>
          </p:nvPr>
        </p:nvSpPr>
        <p:spPr>
          <a:xfrm>
            <a:off x="609601" y="4167717"/>
            <a:ext cx="3706284" cy="2108200"/>
          </a:xfrm>
          <a:prstGeom prst="rect">
            <a:avLst/>
          </a:prstGeom>
        </p:spPr>
        <p:txBody>
          <a:bodyPr vert="horz"/>
          <a:lstStyle>
            <a:lvl1pPr>
              <a:defRPr sz="1867">
                <a:latin typeface="+mn-lt"/>
              </a:defRPr>
            </a:lvl1pPr>
            <a:lvl2pPr>
              <a:defRPr sz="1867"/>
            </a:lvl2pPr>
            <a:lvl3pPr>
              <a:defRPr sz="1867"/>
            </a:lvl3pPr>
            <a:lvl4pPr>
              <a:defRPr sz="1867"/>
            </a:lvl4pPr>
            <a:lvl5pPr>
              <a:defRPr sz="1867"/>
            </a:lvl5pPr>
          </a:lstStyle>
          <a:p>
            <a:pPr lvl="0"/>
            <a:r>
              <a:rPr lang="en-US" dirty="0"/>
              <a:t>click to edit master text styles</a:t>
            </a:r>
          </a:p>
        </p:txBody>
      </p:sp>
      <p:sp>
        <p:nvSpPr>
          <p:cNvPr id="8" name="Picture Placeholder 7"/>
          <p:cNvSpPr>
            <a:spLocks noGrp="1"/>
          </p:cNvSpPr>
          <p:nvPr>
            <p:ph type="pic" sz="quarter" idx="15"/>
          </p:nvPr>
        </p:nvSpPr>
        <p:spPr>
          <a:xfrm>
            <a:off x="4315885" y="1475317"/>
            <a:ext cx="7266516" cy="4800600"/>
          </a:xfrm>
          <a:prstGeom prst="rect">
            <a:avLst/>
          </a:prstGeom>
        </p:spPr>
        <p:txBody>
          <a:bodyPr/>
          <a:lstStyle/>
          <a:p>
            <a:r>
              <a:rPr lang="en-US" dirty="0"/>
              <a:t>Click icon to add picture</a:t>
            </a:r>
          </a:p>
        </p:txBody>
      </p:sp>
    </p:spTree>
    <p:extLst>
      <p:ext uri="{BB962C8B-B14F-4D97-AF65-F5344CB8AC3E}">
        <p14:creationId xmlns:p14="http://schemas.microsoft.com/office/powerpoint/2010/main" val="224906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1" presetClass="entr" presetSubtype="0" fill="hold" nodeType="clickEffect">
                  <p:stCondLst>
                    <p:cond delay="0"/>
                  </p:stCondLst>
                  <p:childTnLst>
                    <p:set>
                      <p:cBhvr>
                        <p:cTn dur="1" fill="hold">
                          <p:stCondLst>
                            <p:cond delay="0"/>
                          </p:stCondLst>
                        </p:cTn>
                        <p:tgtEl>
                          <p:spTgt spid="9"/>
                        </p:tgtEl>
                        <p:attrNameLst>
                          <p:attrName>style.visibility</p:attrName>
                        </p:attrNameLst>
                      </p:cBhvr>
                      <p:to>
                        <p:strVal val="visible"/>
                      </p:to>
                    </p:set>
                  </p:childTnLst>
                </p:cTn>
              </p:par>
            </p:tnLst>
          </p:tmpl>
        </p:tmplLst>
      </p:bldP>
      <p:bldP spid="7" grpId="0" build="p">
        <p:tmplLst>
          <p:tmpl lvl="1">
            <p:tnLst>
              <p:par>
                <p:cTn presetID="1" presetClass="entr" presetSubtype="0" fill="hold" nodeType="clickEffect">
                  <p:stCondLst>
                    <p:cond delay="0"/>
                  </p:stCondLst>
                  <p:childTnLst>
                    <p:set>
                      <p:cBhvr>
                        <p:cTn dur="1" fill="hold">
                          <p:stCondLst>
                            <p:cond delay="0"/>
                          </p:stCondLst>
                        </p:cTn>
                        <p:tgtEl>
                          <p:spTgt spid="7"/>
                        </p:tgtEl>
                        <p:attrNameLst>
                          <p:attrName>style.visibility</p:attrName>
                        </p:attrNameLst>
                      </p:cBhvr>
                      <p:to>
                        <p:strVal val="visible"/>
                      </p:to>
                    </p:se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86B0-75E4-442A-B0EA-FF5B794D6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620A6-1042-42C3-95F0-F5FC6304F6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0D37A5-9A54-4433-AEDC-3C1B633B364C}"/>
              </a:ext>
            </a:extLst>
          </p:cNvPr>
          <p:cNvSpPr>
            <a:spLocks noGrp="1"/>
          </p:cNvSpPr>
          <p:nvPr>
            <p:ph type="dt" sz="half" idx="10"/>
          </p:nvPr>
        </p:nvSpPr>
        <p:spPr/>
        <p:txBody>
          <a:bodyPr/>
          <a:lstStyle/>
          <a:p>
            <a:fld id="{244D2FC4-1189-4944-B692-F21150660BD4}" type="datetimeFigureOut">
              <a:rPr lang="en-US" smtClean="0"/>
              <a:t>10/18/21</a:t>
            </a:fld>
            <a:endParaRPr lang="en-US" dirty="0"/>
          </a:p>
        </p:txBody>
      </p:sp>
      <p:sp>
        <p:nvSpPr>
          <p:cNvPr id="5" name="Footer Placeholder 4">
            <a:extLst>
              <a:ext uri="{FF2B5EF4-FFF2-40B4-BE49-F238E27FC236}">
                <a16:creationId xmlns:a16="http://schemas.microsoft.com/office/drawing/2014/main" id="{41AF96B0-3DF9-4597-AA2B-D1C99604240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7828E88-31F6-4A82-8631-D29C5E263575}"/>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3485486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05451-6929-4107-8F2C-B7B063FDC5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2C78C6D-34E2-4B0D-B4EF-75EF5229A4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127508-09FB-41D0-8F61-1BFB811B98BA}"/>
              </a:ext>
            </a:extLst>
          </p:cNvPr>
          <p:cNvSpPr>
            <a:spLocks noGrp="1"/>
          </p:cNvSpPr>
          <p:nvPr>
            <p:ph type="dt" sz="half" idx="10"/>
          </p:nvPr>
        </p:nvSpPr>
        <p:spPr/>
        <p:txBody>
          <a:bodyPr/>
          <a:lstStyle/>
          <a:p>
            <a:fld id="{244D2FC4-1189-4944-B692-F21150660BD4}" type="datetimeFigureOut">
              <a:rPr lang="en-US" smtClean="0"/>
              <a:t>10/18/21</a:t>
            </a:fld>
            <a:endParaRPr lang="en-US" dirty="0"/>
          </a:p>
        </p:txBody>
      </p:sp>
      <p:sp>
        <p:nvSpPr>
          <p:cNvPr id="5" name="Footer Placeholder 4">
            <a:extLst>
              <a:ext uri="{FF2B5EF4-FFF2-40B4-BE49-F238E27FC236}">
                <a16:creationId xmlns:a16="http://schemas.microsoft.com/office/drawing/2014/main" id="{1669D368-40DA-492A-8646-62D340539B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2815B8-D2A5-4E55-AAB1-FB04AEACEDB2}"/>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47711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87901-6A3A-4330-A525-BF6FDC33D4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437CEE-C263-4210-B380-7777C49244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1C0F2E-04D2-4959-A13D-C6E3262615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BF51DD-66B2-4192-A012-5B55E31D647E}"/>
              </a:ext>
            </a:extLst>
          </p:cNvPr>
          <p:cNvSpPr>
            <a:spLocks noGrp="1"/>
          </p:cNvSpPr>
          <p:nvPr>
            <p:ph type="dt" sz="half" idx="10"/>
          </p:nvPr>
        </p:nvSpPr>
        <p:spPr/>
        <p:txBody>
          <a:bodyPr/>
          <a:lstStyle/>
          <a:p>
            <a:fld id="{244D2FC4-1189-4944-B692-F21150660BD4}" type="datetimeFigureOut">
              <a:rPr lang="en-US" smtClean="0"/>
              <a:t>10/18/21</a:t>
            </a:fld>
            <a:endParaRPr lang="en-US" dirty="0"/>
          </a:p>
        </p:txBody>
      </p:sp>
      <p:sp>
        <p:nvSpPr>
          <p:cNvPr id="6" name="Footer Placeholder 5">
            <a:extLst>
              <a:ext uri="{FF2B5EF4-FFF2-40B4-BE49-F238E27FC236}">
                <a16:creationId xmlns:a16="http://schemas.microsoft.com/office/drawing/2014/main" id="{56C75791-3D8E-4743-BE5A-CF216C97B83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8F8B47-2C4E-4497-B0F5-8901034BA613}"/>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451818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494FD-B907-480C-9A75-42CCCF5025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2D003D-132A-4A49-8D43-8DEEA52088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306D86-3E67-4BFC-B3D6-F905EAFDCB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EED40C-D093-4686-B826-5ED117C562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80CB65-CF06-44F2-B8C0-EC622641FA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84D88E-D956-4B0B-BE72-6AB0F8C98725}"/>
              </a:ext>
            </a:extLst>
          </p:cNvPr>
          <p:cNvSpPr>
            <a:spLocks noGrp="1"/>
          </p:cNvSpPr>
          <p:nvPr>
            <p:ph type="dt" sz="half" idx="10"/>
          </p:nvPr>
        </p:nvSpPr>
        <p:spPr/>
        <p:txBody>
          <a:bodyPr/>
          <a:lstStyle/>
          <a:p>
            <a:fld id="{244D2FC4-1189-4944-B692-F21150660BD4}" type="datetimeFigureOut">
              <a:rPr lang="en-US" smtClean="0"/>
              <a:t>10/18/21</a:t>
            </a:fld>
            <a:endParaRPr lang="en-US" dirty="0"/>
          </a:p>
        </p:txBody>
      </p:sp>
      <p:sp>
        <p:nvSpPr>
          <p:cNvPr id="8" name="Footer Placeholder 7">
            <a:extLst>
              <a:ext uri="{FF2B5EF4-FFF2-40B4-BE49-F238E27FC236}">
                <a16:creationId xmlns:a16="http://schemas.microsoft.com/office/drawing/2014/main" id="{F71876FE-F3E3-4987-9DAE-00540431CDB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1434670-8C4D-46EE-8873-D0EDA9506F1D}"/>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504997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33BDB-45AF-43C2-9748-E5160F4A26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2873C7-BE32-4CE8-9ED9-7E6C9AF5E3E3}"/>
              </a:ext>
            </a:extLst>
          </p:cNvPr>
          <p:cNvSpPr>
            <a:spLocks noGrp="1"/>
          </p:cNvSpPr>
          <p:nvPr>
            <p:ph type="dt" sz="half" idx="10"/>
          </p:nvPr>
        </p:nvSpPr>
        <p:spPr/>
        <p:txBody>
          <a:bodyPr/>
          <a:lstStyle/>
          <a:p>
            <a:fld id="{244D2FC4-1189-4944-B692-F21150660BD4}" type="datetimeFigureOut">
              <a:rPr lang="en-US" smtClean="0"/>
              <a:t>10/18/21</a:t>
            </a:fld>
            <a:endParaRPr lang="en-US" dirty="0"/>
          </a:p>
        </p:txBody>
      </p:sp>
      <p:sp>
        <p:nvSpPr>
          <p:cNvPr id="4" name="Footer Placeholder 3">
            <a:extLst>
              <a:ext uri="{FF2B5EF4-FFF2-40B4-BE49-F238E27FC236}">
                <a16:creationId xmlns:a16="http://schemas.microsoft.com/office/drawing/2014/main" id="{BA75D650-D4EB-4B6D-B295-36645DE908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018B687-C8AD-451E-A3CD-B8B5A5B75304}"/>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2514277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AEB895-C3FB-4E59-8B4C-C0A7E98C06BC}"/>
              </a:ext>
            </a:extLst>
          </p:cNvPr>
          <p:cNvSpPr>
            <a:spLocks noGrp="1"/>
          </p:cNvSpPr>
          <p:nvPr>
            <p:ph type="dt" sz="half" idx="10"/>
          </p:nvPr>
        </p:nvSpPr>
        <p:spPr/>
        <p:txBody>
          <a:bodyPr/>
          <a:lstStyle/>
          <a:p>
            <a:fld id="{244D2FC4-1189-4944-B692-F21150660BD4}" type="datetimeFigureOut">
              <a:rPr lang="en-US" smtClean="0"/>
              <a:t>10/18/21</a:t>
            </a:fld>
            <a:endParaRPr lang="en-US" dirty="0"/>
          </a:p>
        </p:txBody>
      </p:sp>
      <p:sp>
        <p:nvSpPr>
          <p:cNvPr id="3" name="Footer Placeholder 2">
            <a:extLst>
              <a:ext uri="{FF2B5EF4-FFF2-40B4-BE49-F238E27FC236}">
                <a16:creationId xmlns:a16="http://schemas.microsoft.com/office/drawing/2014/main" id="{6ECD3F76-1134-423C-95AC-E44F042BE11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D188E43-60FF-499B-984A-2FEB41F8B096}"/>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325564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1CBD-812F-42A4-B6DA-782F50FEC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8CEB27-1AFF-4D8E-A40E-0FD7C82CF3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C4C0A-9398-4236-AF11-4D8291964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0F3A9-EACB-4B87-A3CF-9B2B8273E3DE}"/>
              </a:ext>
            </a:extLst>
          </p:cNvPr>
          <p:cNvSpPr>
            <a:spLocks noGrp="1"/>
          </p:cNvSpPr>
          <p:nvPr>
            <p:ph type="dt" sz="half" idx="10"/>
          </p:nvPr>
        </p:nvSpPr>
        <p:spPr/>
        <p:txBody>
          <a:bodyPr/>
          <a:lstStyle/>
          <a:p>
            <a:fld id="{244D2FC4-1189-4944-B692-F21150660BD4}" type="datetimeFigureOut">
              <a:rPr lang="en-US" smtClean="0"/>
              <a:t>10/18/21</a:t>
            </a:fld>
            <a:endParaRPr lang="en-US" dirty="0"/>
          </a:p>
        </p:txBody>
      </p:sp>
      <p:sp>
        <p:nvSpPr>
          <p:cNvPr id="6" name="Footer Placeholder 5">
            <a:extLst>
              <a:ext uri="{FF2B5EF4-FFF2-40B4-BE49-F238E27FC236}">
                <a16:creationId xmlns:a16="http://schemas.microsoft.com/office/drawing/2014/main" id="{9BF57B15-02B1-4E7A-91FF-72E9EA1A7C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9F67CA-CCEB-4CE3-96BF-73449F568EAF}"/>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668488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1087A-518F-4057-B7B4-7257CDA14F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EED02-57C8-457F-9DE3-28122808B7B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954FC27-95DD-45BB-ABFF-BD44AE75E5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49AB3-B3A3-4943-A907-DCC2BC0E3346}"/>
              </a:ext>
            </a:extLst>
          </p:cNvPr>
          <p:cNvSpPr>
            <a:spLocks noGrp="1"/>
          </p:cNvSpPr>
          <p:nvPr>
            <p:ph type="dt" sz="half" idx="10"/>
          </p:nvPr>
        </p:nvSpPr>
        <p:spPr/>
        <p:txBody>
          <a:bodyPr/>
          <a:lstStyle/>
          <a:p>
            <a:fld id="{244D2FC4-1189-4944-B692-F21150660BD4}" type="datetimeFigureOut">
              <a:rPr lang="en-US" smtClean="0"/>
              <a:t>10/18/21</a:t>
            </a:fld>
            <a:endParaRPr lang="en-US" dirty="0"/>
          </a:p>
        </p:txBody>
      </p:sp>
      <p:sp>
        <p:nvSpPr>
          <p:cNvPr id="6" name="Footer Placeholder 5">
            <a:extLst>
              <a:ext uri="{FF2B5EF4-FFF2-40B4-BE49-F238E27FC236}">
                <a16:creationId xmlns:a16="http://schemas.microsoft.com/office/drawing/2014/main" id="{F8A16AFD-9D47-434A-813C-A37E5DE649B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2E240E-489F-412F-A95F-26458C2EEF63}"/>
              </a:ext>
            </a:extLst>
          </p:cNvPr>
          <p:cNvSpPr>
            <a:spLocks noGrp="1"/>
          </p:cNvSpPr>
          <p:nvPr>
            <p:ph type="sldNum" sz="quarter" idx="12"/>
          </p:nvPr>
        </p:nvSpPr>
        <p:spPr/>
        <p:txBody>
          <a:bodyPr/>
          <a:lstStyle/>
          <a:p>
            <a:fld id="{A2439073-D90F-4EB9-8DAD-E14CE47916A0}" type="slidenum">
              <a:rPr lang="en-US" smtClean="0"/>
              <a:t>‹#›</a:t>
            </a:fld>
            <a:endParaRPr lang="en-US" dirty="0"/>
          </a:p>
        </p:txBody>
      </p:sp>
    </p:spTree>
    <p:extLst>
      <p:ext uri="{BB962C8B-B14F-4D97-AF65-F5344CB8AC3E}">
        <p14:creationId xmlns:p14="http://schemas.microsoft.com/office/powerpoint/2010/main" val="137777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610734-6761-44BE-A1E9-25B42A8CAD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2C9923-ADBF-457B-8BD4-F3E12BFCC2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88E35E-E533-4F23-8241-5A1B431E1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4D2FC4-1189-4944-B692-F21150660BD4}" type="datetimeFigureOut">
              <a:rPr lang="en-US" smtClean="0"/>
              <a:t>10/18/21</a:t>
            </a:fld>
            <a:endParaRPr lang="en-US" dirty="0"/>
          </a:p>
        </p:txBody>
      </p:sp>
      <p:sp>
        <p:nvSpPr>
          <p:cNvPr id="5" name="Footer Placeholder 4">
            <a:extLst>
              <a:ext uri="{FF2B5EF4-FFF2-40B4-BE49-F238E27FC236}">
                <a16:creationId xmlns:a16="http://schemas.microsoft.com/office/drawing/2014/main" id="{96C6A894-6019-4251-8E1D-210AEC8C9A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AB22E94-E822-4F0B-97FB-5BE3FBE21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439073-D90F-4EB9-8DAD-E14CE47916A0}" type="slidenum">
              <a:rPr lang="en-US" smtClean="0"/>
              <a:t>‹#›</a:t>
            </a:fld>
            <a:endParaRPr lang="en-US" dirty="0"/>
          </a:p>
        </p:txBody>
      </p:sp>
    </p:spTree>
    <p:extLst>
      <p:ext uri="{BB962C8B-B14F-4D97-AF65-F5344CB8AC3E}">
        <p14:creationId xmlns:p14="http://schemas.microsoft.com/office/powerpoint/2010/main" val="780941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6">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group of people posing for a photo&#10;&#10;Description automatically generated">
            <a:extLst>
              <a:ext uri="{FF2B5EF4-FFF2-40B4-BE49-F238E27FC236}">
                <a16:creationId xmlns:a16="http://schemas.microsoft.com/office/drawing/2014/main" id="{B723C027-7AF7-4133-82E5-3789BC920556}"/>
              </a:ext>
            </a:extLst>
          </p:cNvPr>
          <p:cNvPicPr>
            <a:picLocks noChangeAspect="1"/>
          </p:cNvPicPr>
          <p:nvPr/>
        </p:nvPicPr>
        <p:blipFill rotWithShape="1">
          <a:blip r:embed="rId2"/>
          <a:srcRect t="15526" b="204"/>
          <a:stretch/>
        </p:blipFill>
        <p:spPr>
          <a:xfrm>
            <a:off x="2287872" y="198319"/>
            <a:ext cx="7613208" cy="4282442"/>
          </a:xfrm>
          <a:prstGeom prst="rect">
            <a:avLst/>
          </a:prstGeom>
        </p:spPr>
      </p:pic>
      <p:sp>
        <p:nvSpPr>
          <p:cNvPr id="9" name="Title 1">
            <a:extLst>
              <a:ext uri="{FF2B5EF4-FFF2-40B4-BE49-F238E27FC236}">
                <a16:creationId xmlns:a16="http://schemas.microsoft.com/office/drawing/2014/main" id="{51FD6A80-6752-4D35-8B6E-AF8FC7577E93}"/>
              </a:ext>
            </a:extLst>
          </p:cNvPr>
          <p:cNvSpPr txBox="1">
            <a:spLocks/>
          </p:cNvSpPr>
          <p:nvPr/>
        </p:nvSpPr>
        <p:spPr>
          <a:xfrm>
            <a:off x="73794" y="4396055"/>
            <a:ext cx="5049520" cy="192120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dirty="0">
                <a:solidFill>
                  <a:srgbClr val="68777C"/>
                </a:solidFill>
                <a:latin typeface="Century Gothic" panose="020B0502020202020204" pitchFamily="34" charset="0"/>
                <a:cs typeface="Aharoni" panose="02010803020104030203" pitchFamily="2" charset="-79"/>
              </a:rPr>
              <a:t>UCOL 1523:</a:t>
            </a:r>
            <a:br>
              <a:rPr lang="en-US"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GATEWAY TO </a:t>
            </a:r>
            <a:br>
              <a:rPr lang="en-US" altLang="en-US" sz="4900" b="1" dirty="0">
                <a:solidFill>
                  <a:srgbClr val="68777C"/>
                </a:solidFill>
                <a:latin typeface="Century Gothic" panose="020B0502020202020204" pitchFamily="34" charset="0"/>
                <a:cs typeface="Aharoni" panose="02010803020104030203" pitchFamily="2" charset="-79"/>
              </a:rPr>
            </a:br>
            <a:r>
              <a:rPr lang="en-US" altLang="en-US" sz="4900" b="1" dirty="0">
                <a:solidFill>
                  <a:srgbClr val="68777C"/>
                </a:solidFill>
                <a:latin typeface="Century Gothic" panose="020B0502020202020204" pitchFamily="34" charset="0"/>
                <a:cs typeface="Aharoni" panose="02010803020104030203" pitchFamily="2" charset="-79"/>
              </a:rPr>
              <a:t>BELONGING</a:t>
            </a:r>
            <a:endParaRPr lang="en-US" sz="4900" b="1" dirty="0">
              <a:solidFill>
                <a:srgbClr val="68777C"/>
              </a:solidFill>
              <a:latin typeface="Century Gothic" panose="020B0502020202020204" pitchFamily="34" charset="0"/>
            </a:endParaRPr>
          </a:p>
        </p:txBody>
      </p:sp>
      <p:sp>
        <p:nvSpPr>
          <p:cNvPr id="13" name="Subtitle 2">
            <a:extLst>
              <a:ext uri="{FF2B5EF4-FFF2-40B4-BE49-F238E27FC236}">
                <a16:creationId xmlns:a16="http://schemas.microsoft.com/office/drawing/2014/main" id="{4088904B-1EBE-4C50-98C2-F5E38D25DC2F}"/>
              </a:ext>
            </a:extLst>
          </p:cNvPr>
          <p:cNvSpPr txBox="1">
            <a:spLocks/>
          </p:cNvSpPr>
          <p:nvPr/>
        </p:nvSpPr>
        <p:spPr>
          <a:xfrm>
            <a:off x="6620812" y="4480761"/>
            <a:ext cx="4318119" cy="906106"/>
          </a:xfrm>
        </p:spPr>
        <p:txBody>
          <a:bodyPr>
            <a:noAutofit/>
          </a:bodyPr>
          <a:lstStyle>
            <a:lvl1pPr marL="0" indent="0" algn="ctr" defTabSz="457200" rtl="0" eaLnBrk="1" latinLnBrk="0" hangingPunct="1">
              <a:lnSpc>
                <a:spcPct val="90000"/>
              </a:lnSpc>
              <a:spcBef>
                <a:spcPct val="20000"/>
              </a:spcBef>
              <a:buFont typeface="Arial"/>
              <a:buNone/>
              <a:defRPr sz="1800" b="0" i="0" kern="1200">
                <a:solidFill>
                  <a:schemeClr val="tx1"/>
                </a:solidFill>
                <a:latin typeface="Helvetica Neue Light"/>
                <a:ea typeface="+mn-ea"/>
                <a:cs typeface="Helvetica Neue Light"/>
              </a:defRPr>
            </a:lvl1pPr>
            <a:lvl2pPr marL="342900" indent="0" algn="ctr" defTabSz="457200" rtl="0" eaLnBrk="1" latinLnBrk="0" hangingPunct="1">
              <a:spcBef>
                <a:spcPct val="20000"/>
              </a:spcBef>
              <a:buFont typeface="Arial"/>
              <a:buNone/>
              <a:defRPr sz="1500" kern="1200">
                <a:solidFill>
                  <a:schemeClr val="tx1"/>
                </a:solidFill>
                <a:latin typeface="+mn-lt"/>
                <a:ea typeface="+mn-ea"/>
                <a:cs typeface="+mn-cs"/>
              </a:defRPr>
            </a:lvl2pPr>
            <a:lvl3pPr marL="685800" indent="0" algn="ctr" defTabSz="457200" rtl="0" eaLnBrk="1" latinLnBrk="0" hangingPunct="1">
              <a:spcBef>
                <a:spcPct val="20000"/>
              </a:spcBef>
              <a:buFont typeface="Arial"/>
              <a:buNone/>
              <a:defRPr sz="1350" kern="1200">
                <a:solidFill>
                  <a:schemeClr val="tx1"/>
                </a:solidFill>
                <a:latin typeface="+mn-lt"/>
                <a:ea typeface="+mn-ea"/>
                <a:cs typeface="+mn-cs"/>
              </a:defRPr>
            </a:lvl3pPr>
            <a:lvl4pPr marL="1028700" indent="0" algn="ctr" defTabSz="457200" rtl="0" eaLnBrk="1" latinLnBrk="0" hangingPunct="1">
              <a:spcBef>
                <a:spcPct val="20000"/>
              </a:spcBef>
              <a:buFont typeface="Arial"/>
              <a:buNone/>
              <a:defRPr sz="1200" kern="1200">
                <a:solidFill>
                  <a:schemeClr val="tx1"/>
                </a:solidFill>
                <a:latin typeface="+mn-lt"/>
                <a:ea typeface="+mn-ea"/>
                <a:cs typeface="+mn-cs"/>
              </a:defRPr>
            </a:lvl4pPr>
            <a:lvl5pPr marL="1371600" indent="0" algn="ctr" defTabSz="457200" rtl="0" eaLnBrk="1" latinLnBrk="0" hangingPunct="1">
              <a:spcBef>
                <a:spcPct val="20000"/>
              </a:spcBef>
              <a:buFont typeface="Arial"/>
              <a:buNone/>
              <a:defRPr sz="1200" kern="1200">
                <a:solidFill>
                  <a:schemeClr val="tx1"/>
                </a:solidFill>
                <a:latin typeface="+mn-lt"/>
                <a:ea typeface="+mn-ea"/>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pPr algn="l">
              <a:lnSpc>
                <a:spcPct val="100000"/>
              </a:lnSpc>
              <a:spcAft>
                <a:spcPts val="450"/>
              </a:spcAft>
            </a:pPr>
            <a:r>
              <a:rPr lang="en-US" dirty="0">
                <a:latin typeface="Century Gothic" panose="020B0502020202020204" pitchFamily="34" charset="0"/>
              </a:rPr>
              <a:t>Week 9 – October 18 - 22, 2021</a:t>
            </a:r>
          </a:p>
          <a:p>
            <a:pPr algn="l">
              <a:lnSpc>
                <a:spcPct val="100000"/>
              </a:lnSpc>
              <a:spcAft>
                <a:spcPts val="450"/>
              </a:spcAft>
            </a:pPr>
            <a:endParaRPr lang="en-US" dirty="0"/>
          </a:p>
          <a:p>
            <a:pPr algn="l">
              <a:lnSpc>
                <a:spcPct val="130000"/>
              </a:lnSpc>
              <a:spcBef>
                <a:spcPts val="0"/>
              </a:spcBef>
            </a:pPr>
            <a:r>
              <a:rPr lang="en-US" sz="2200" b="1" dirty="0">
                <a:latin typeface="Century Gothic" panose="020B0502020202020204" pitchFamily="34" charset="0"/>
                <a:ea typeface="Times New Roman" panose="02020603050405020304" pitchFamily="18" charset="0"/>
                <a:cs typeface="Times New Roman" panose="02020603050405020304" pitchFamily="18" charset="0"/>
              </a:rPr>
              <a:t>Introduction to Historical Thinking</a:t>
            </a:r>
            <a:endParaRPr lang="en-US" sz="2200" b="1"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35D76855-C801-419C-A1FB-6F5D6A30538F}"/>
              </a:ext>
            </a:extLst>
          </p:cNvPr>
          <p:cNvCxnSpPr/>
          <p:nvPr/>
        </p:nvCxnSpPr>
        <p:spPr>
          <a:xfrm>
            <a:off x="5898148" y="4806645"/>
            <a:ext cx="0" cy="168656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411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83D38-9971-4722-A3FE-E55FFABF5206}"/>
              </a:ext>
            </a:extLst>
          </p:cNvPr>
          <p:cNvSpPr>
            <a:spLocks noGrp="1"/>
          </p:cNvSpPr>
          <p:nvPr>
            <p:ph type="title"/>
          </p:nvPr>
        </p:nvSpPr>
        <p:spPr/>
        <p:txBody>
          <a:bodyPr>
            <a:normAutofit/>
          </a:bodyPr>
          <a:lstStyle/>
          <a:p>
            <a:pPr algn="ctr"/>
            <a:r>
              <a:rPr lang="en-US" sz="4400" b="1" dirty="0">
                <a:solidFill>
                  <a:srgbClr val="68777C"/>
                </a:solidFill>
                <a:effectLst/>
                <a:latin typeface="Century Gothic" panose="020B0502020202020204" pitchFamily="34" charset="0"/>
                <a:ea typeface="Times New Roman" panose="02020603050405020304" pitchFamily="18" charset="0"/>
                <a:cs typeface="Times New Roman" panose="02020603050405020304" pitchFamily="18" charset="0"/>
              </a:rPr>
              <a:t>Engaging with the Past</a:t>
            </a:r>
            <a:endParaRPr lang="en-US" dirty="0"/>
          </a:p>
        </p:txBody>
      </p:sp>
      <p:sp>
        <p:nvSpPr>
          <p:cNvPr id="3" name="Content Placeholder 2">
            <a:extLst>
              <a:ext uri="{FF2B5EF4-FFF2-40B4-BE49-F238E27FC236}">
                <a16:creationId xmlns:a16="http://schemas.microsoft.com/office/drawing/2014/main" id="{FC30E35B-CC4C-1F42-8310-55C52DCA789A}"/>
              </a:ext>
            </a:extLst>
          </p:cNvPr>
          <p:cNvSpPr>
            <a:spLocks noGrp="1"/>
          </p:cNvSpPr>
          <p:nvPr>
            <p:ph idx="1"/>
          </p:nvPr>
        </p:nvSpPr>
        <p:spPr/>
        <p:txBody>
          <a:bodyPr>
            <a:normAutofit lnSpcReduction="10000"/>
          </a:bodyPr>
          <a:lstStyle/>
          <a:p>
            <a:r>
              <a:rPr lang="en-US" dirty="0">
                <a:latin typeface="Century Gothic" panose="020B0502020202020204" pitchFamily="34" charset="0"/>
              </a:rPr>
              <a:t>Questions to ask:</a:t>
            </a:r>
            <a:br>
              <a:rPr lang="en-US" dirty="0">
                <a:latin typeface="Century Gothic" panose="020B0502020202020204" pitchFamily="34" charset="0"/>
              </a:rPr>
            </a:br>
            <a:endParaRPr lang="en-US" dirty="0">
              <a:latin typeface="Century Gothic" panose="020B0502020202020204" pitchFamily="34" charset="0"/>
            </a:endParaRPr>
          </a:p>
          <a:p>
            <a:pPr lvl="1"/>
            <a:r>
              <a:rPr lang="en-US" dirty="0">
                <a:latin typeface="Century Gothic" panose="020B0502020202020204" pitchFamily="34" charset="0"/>
              </a:rPr>
              <a:t>What is the context for this story?</a:t>
            </a:r>
          </a:p>
          <a:p>
            <a:pPr lvl="1"/>
            <a:r>
              <a:rPr lang="en-US" dirty="0">
                <a:latin typeface="Century Gothic" panose="020B0502020202020204" pitchFamily="34" charset="0"/>
              </a:rPr>
              <a:t>What lens is the storyteller using to tell it?</a:t>
            </a:r>
          </a:p>
          <a:p>
            <a:pPr lvl="1"/>
            <a:r>
              <a:rPr lang="en-US" dirty="0">
                <a:latin typeface="Century Gothic" panose="020B0502020202020204" pitchFamily="34" charset="0"/>
              </a:rPr>
              <a:t>Who is telling the story?</a:t>
            </a:r>
          </a:p>
          <a:p>
            <a:pPr lvl="1"/>
            <a:r>
              <a:rPr lang="en-US" dirty="0">
                <a:latin typeface="Century Gothic" panose="020B0502020202020204" pitchFamily="34" charset="0"/>
              </a:rPr>
              <a:t>Why are they telling this story?</a:t>
            </a:r>
          </a:p>
          <a:p>
            <a:pPr lvl="1"/>
            <a:r>
              <a:rPr lang="en-US" dirty="0">
                <a:latin typeface="Century Gothic" panose="020B0502020202020204" pitchFamily="34" charset="0"/>
              </a:rPr>
              <a:t>Is this their story to tell?</a:t>
            </a:r>
          </a:p>
          <a:p>
            <a:pPr lvl="1"/>
            <a:r>
              <a:rPr lang="en-US" dirty="0">
                <a:latin typeface="Century Gothic" panose="020B0502020202020204" pitchFamily="34" charset="0"/>
              </a:rPr>
              <a:t>Why did they start where they did and stop where they did?</a:t>
            </a:r>
          </a:p>
          <a:p>
            <a:pPr lvl="1"/>
            <a:r>
              <a:rPr lang="en-US" dirty="0">
                <a:latin typeface="Century Gothic" panose="020B0502020202020204" pitchFamily="34" charset="0"/>
              </a:rPr>
              <a:t>Who isn’t telling the story?</a:t>
            </a:r>
          </a:p>
          <a:p>
            <a:pPr lvl="1"/>
            <a:r>
              <a:rPr lang="en-US" dirty="0">
                <a:latin typeface="Century Gothic" panose="020B0502020202020204" pitchFamily="34" charset="0"/>
              </a:rPr>
              <a:t>Why is this the story we have instead of other stories?</a:t>
            </a:r>
          </a:p>
          <a:p>
            <a:pPr lvl="1"/>
            <a:r>
              <a:rPr lang="en-US" dirty="0">
                <a:latin typeface="Century Gothic" panose="020B0502020202020204" pitchFamily="34" charset="0"/>
              </a:rPr>
              <a:t>Does anything in this story challenge the story I expected to hear?</a:t>
            </a:r>
          </a:p>
        </p:txBody>
      </p:sp>
    </p:spTree>
    <p:extLst>
      <p:ext uri="{BB962C8B-B14F-4D97-AF65-F5344CB8AC3E}">
        <p14:creationId xmlns:p14="http://schemas.microsoft.com/office/powerpoint/2010/main" val="1211821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1103698" y="3230562"/>
            <a:ext cx="6487427" cy="1216561"/>
          </a:xfrm>
        </p:spPr>
        <p:txBody>
          <a:bodyPr>
            <a:normAutofit/>
          </a:bodyPr>
          <a:lstStyle/>
          <a:p>
            <a:pPr marL="0" indent="0" algn="ctr">
              <a:buNone/>
            </a:pPr>
            <a:r>
              <a:rPr lang="en-US" sz="4400" b="1" dirty="0">
                <a:solidFill>
                  <a:srgbClr val="B80000"/>
                </a:solidFill>
                <a:latin typeface="Century Gothic" panose="020B0502020202020204" pitchFamily="34" charset="0"/>
              </a:rPr>
              <a:t>Questions and Answers</a:t>
            </a: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311216" y="1055372"/>
            <a:ext cx="7533373" cy="1143000"/>
          </a:xfrm>
        </p:spPr>
        <p:txBody>
          <a:bodyPr vert="horz" lIns="91440" tIns="45720" rIns="91440" bIns="45720" rtlCol="0" anchor="ctr">
            <a:normAutofit/>
          </a:bodyPr>
          <a:lstStyle/>
          <a:p>
            <a:pPr algn="ctr"/>
            <a:r>
              <a:rPr lang="en-US" sz="5400" b="1" spc="-150" dirty="0">
                <a:solidFill>
                  <a:srgbClr val="68777C"/>
                </a:solidFill>
                <a:latin typeface="Century Gothic" panose="020B0502020202020204" pitchFamily="34" charset="0"/>
                <a:cs typeface="Calibri" panose="020F0502020204030204" pitchFamily="34" charset="0"/>
              </a:rPr>
              <a:t>Class Wrap Up…</a:t>
            </a:r>
          </a:p>
        </p:txBody>
      </p:sp>
      <p:cxnSp>
        <p:nvCxnSpPr>
          <p:cNvPr id="10" name="Straight Connector 9">
            <a:extLst>
              <a:ext uri="{FF2B5EF4-FFF2-40B4-BE49-F238E27FC236}">
                <a16:creationId xmlns:a16="http://schemas.microsoft.com/office/drawing/2014/main" id="{9DA0857E-C3BE-4092-8602-6B26BEB7A8D8}"/>
              </a:ext>
            </a:extLst>
          </p:cNvPr>
          <p:cNvCxnSpPr>
            <a:cxnSpLocks/>
          </p:cNvCxnSpPr>
          <p:nvPr/>
        </p:nvCxnSpPr>
        <p:spPr>
          <a:xfrm flipH="1">
            <a:off x="1357162" y="2410877"/>
            <a:ext cx="5265019" cy="0"/>
          </a:xfrm>
          <a:prstGeom prst="line">
            <a:avLst/>
          </a:prstGeom>
          <a:ln w="28575">
            <a:solidFill>
              <a:srgbClr val="68777C"/>
            </a:solidFill>
          </a:ln>
        </p:spPr>
        <p:style>
          <a:lnRef idx="1">
            <a:schemeClr val="accent1"/>
          </a:lnRef>
          <a:fillRef idx="0">
            <a:schemeClr val="accent1"/>
          </a:fillRef>
          <a:effectRef idx="0">
            <a:schemeClr val="accent1"/>
          </a:effectRef>
          <a:fontRef idx="minor">
            <a:schemeClr val="tx1"/>
          </a:fontRef>
        </p:style>
      </p:cxnSp>
      <p:pic>
        <p:nvPicPr>
          <p:cNvPr id="7" name="Graphic 6" descr="Questions outline">
            <a:extLst>
              <a:ext uri="{FF2B5EF4-FFF2-40B4-BE49-F238E27FC236}">
                <a16:creationId xmlns:a16="http://schemas.microsoft.com/office/drawing/2014/main" id="{8BC07908-77C6-354C-9E58-F008F40672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7844589" y="1839867"/>
            <a:ext cx="3178265" cy="3178265"/>
          </a:xfrm>
          <a:prstGeom prst="rect">
            <a:avLst/>
          </a:prstGeom>
        </p:spPr>
      </p:pic>
    </p:spTree>
    <p:extLst>
      <p:ext uri="{BB962C8B-B14F-4D97-AF65-F5344CB8AC3E}">
        <p14:creationId xmlns:p14="http://schemas.microsoft.com/office/powerpoint/2010/main" val="691026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0D218-2358-4401-971D-FAC295D5B999}"/>
              </a:ext>
            </a:extLst>
          </p:cNvPr>
          <p:cNvSpPr>
            <a:spLocks noGrp="1"/>
          </p:cNvSpPr>
          <p:nvPr>
            <p:ph type="title"/>
          </p:nvPr>
        </p:nvSpPr>
        <p:spPr>
          <a:xfrm>
            <a:off x="838200" y="556995"/>
            <a:ext cx="10515600" cy="1133693"/>
          </a:xfrm>
        </p:spPr>
        <p:txBody>
          <a:bodyPr>
            <a:noAutofit/>
          </a:bodyPr>
          <a:lstStyle/>
          <a:p>
            <a:r>
              <a:rPr lang="en-GB" b="1" dirty="0">
                <a:solidFill>
                  <a:srgbClr val="19AFB3"/>
                </a:solidFill>
                <a:latin typeface="Century Gothic" panose="020B0502020202020204" pitchFamily="34" charset="0"/>
                <a:cs typeface="Aharoni" panose="02010803020104030203" pitchFamily="2" charset="-79"/>
              </a:rPr>
              <a:t>That’s all folks…</a:t>
            </a:r>
          </a:p>
        </p:txBody>
      </p:sp>
      <p:sp>
        <p:nvSpPr>
          <p:cNvPr id="4" name="TextBox 3">
            <a:extLst>
              <a:ext uri="{FF2B5EF4-FFF2-40B4-BE49-F238E27FC236}">
                <a16:creationId xmlns:a16="http://schemas.microsoft.com/office/drawing/2014/main" id="{FE8CDEDD-4CAF-1540-8089-C6A6F3256716}"/>
              </a:ext>
            </a:extLst>
          </p:cNvPr>
          <p:cNvSpPr txBox="1"/>
          <p:nvPr/>
        </p:nvSpPr>
        <p:spPr>
          <a:xfrm>
            <a:off x="8872538" y="1071563"/>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CEDE8C14-A78B-4E3A-8599-79BB6F29D0E3}"/>
              </a:ext>
            </a:extLst>
          </p:cNvPr>
          <p:cNvSpPr txBox="1"/>
          <p:nvPr/>
        </p:nvSpPr>
        <p:spPr>
          <a:xfrm flipH="1">
            <a:off x="919804" y="2890391"/>
            <a:ext cx="9555481" cy="1046440"/>
          </a:xfrm>
          <a:prstGeom prst="rect">
            <a:avLst/>
          </a:prstGeom>
          <a:noFill/>
        </p:spPr>
        <p:txBody>
          <a:bodyPr wrap="square" rtlCol="0">
            <a:spAutoFit/>
          </a:bodyPr>
          <a:lstStyle/>
          <a:p>
            <a:pPr lvl="1" algn="ctr"/>
            <a:r>
              <a:rPr lang="en-US" sz="4400" b="1" dirty="0">
                <a:latin typeface="Century Gothic" panose="020B0502020202020204" pitchFamily="34" charset="0"/>
              </a:rPr>
              <a:t>Thanks for your attention!</a:t>
            </a:r>
            <a:endParaRPr lang="en-US" sz="4400" b="1" dirty="0">
              <a:solidFill>
                <a:schemeClr val="tx2">
                  <a:lumMod val="75000"/>
                </a:schemeClr>
              </a:solidFill>
              <a:latin typeface="Century Gothic" panose="020B0502020202020204" pitchFamily="34" charset="0"/>
            </a:endParaRPr>
          </a:p>
          <a:p>
            <a:endParaRPr lang="en-US" dirty="0">
              <a:solidFill>
                <a:schemeClr val="tx2">
                  <a:lumMod val="75000"/>
                </a:schemeClr>
              </a:solidFill>
              <a:latin typeface="Abadi" panose="020B0604020104020204" pitchFamily="34" charset="0"/>
            </a:endParaRPr>
          </a:p>
        </p:txBody>
      </p:sp>
      <p:cxnSp>
        <p:nvCxnSpPr>
          <p:cNvPr id="6" name="Straight Connector 5">
            <a:extLst>
              <a:ext uri="{FF2B5EF4-FFF2-40B4-BE49-F238E27FC236}">
                <a16:creationId xmlns:a16="http://schemas.microsoft.com/office/drawing/2014/main" id="{C124390D-FA14-497C-8D1A-D2ED74A02555}"/>
              </a:ext>
            </a:extLst>
          </p:cNvPr>
          <p:cNvCxnSpPr>
            <a:cxnSpLocks/>
          </p:cNvCxnSpPr>
          <p:nvPr/>
        </p:nvCxnSpPr>
        <p:spPr>
          <a:xfrm flipV="1">
            <a:off x="1001409" y="1874929"/>
            <a:ext cx="9392272" cy="3721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C0B0CF7-3D53-4B69-BF6F-51B447960E65}"/>
              </a:ext>
            </a:extLst>
          </p:cNvPr>
          <p:cNvSpPr/>
          <p:nvPr/>
        </p:nvSpPr>
        <p:spPr>
          <a:xfrm>
            <a:off x="9214577" y="122536"/>
            <a:ext cx="1179104" cy="1133693"/>
          </a:xfrm>
          <a:prstGeom prst="ellipse">
            <a:avLst/>
          </a:prstGeom>
          <a:solidFill>
            <a:srgbClr val="FFC00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C16E9B4-29BA-4CD3-8DEB-E542E4D3068F}"/>
              </a:ext>
            </a:extLst>
          </p:cNvPr>
          <p:cNvSpPr/>
          <p:nvPr/>
        </p:nvSpPr>
        <p:spPr>
          <a:xfrm>
            <a:off x="9804129" y="818192"/>
            <a:ext cx="776355" cy="775373"/>
          </a:xfrm>
          <a:prstGeom prst="ellipse">
            <a:avLst/>
          </a:prstGeom>
          <a:solidFill>
            <a:srgbClr val="77E3AD"/>
          </a:solidFill>
          <a:ln>
            <a:solidFill>
              <a:srgbClr val="7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ubtitle 2">
            <a:extLst>
              <a:ext uri="{FF2B5EF4-FFF2-40B4-BE49-F238E27FC236}">
                <a16:creationId xmlns:a16="http://schemas.microsoft.com/office/drawing/2014/main" id="{E1A23AB5-998F-4F5C-9A8A-10112722067E}"/>
              </a:ext>
            </a:extLst>
          </p:cNvPr>
          <p:cNvSpPr txBox="1">
            <a:spLocks/>
          </p:cNvSpPr>
          <p:nvPr/>
        </p:nvSpPr>
        <p:spPr>
          <a:xfrm>
            <a:off x="552537" y="4468019"/>
            <a:ext cx="10490200" cy="9556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10000"/>
              </a:lnSpc>
              <a:spcBef>
                <a:spcPts val="0"/>
              </a:spcBef>
              <a:buNone/>
            </a:pPr>
            <a:r>
              <a:rPr lang="en-US" sz="4000" dirty="0">
                <a:latin typeface="Century Gothic" panose="020B0502020202020204" pitchFamily="34" charset="0"/>
              </a:rPr>
              <a:t>Stay Well…</a:t>
            </a:r>
          </a:p>
          <a:p>
            <a:pPr lvl="1">
              <a:lnSpc>
                <a:spcPct val="110000"/>
              </a:lnSpc>
              <a:spcBef>
                <a:spcPts val="0"/>
              </a:spcBef>
            </a:pPr>
            <a:endParaRPr lang="en-US" sz="1600" dirty="0"/>
          </a:p>
        </p:txBody>
      </p:sp>
    </p:spTree>
    <p:extLst>
      <p:ext uri="{BB962C8B-B14F-4D97-AF65-F5344CB8AC3E}">
        <p14:creationId xmlns:p14="http://schemas.microsoft.com/office/powerpoint/2010/main" val="339057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E24CA-3D65-C54E-8396-D63885464DEC}"/>
              </a:ext>
            </a:extLst>
          </p:cNvPr>
          <p:cNvSpPr>
            <a:spLocks noGrp="1"/>
          </p:cNvSpPr>
          <p:nvPr>
            <p:ph type="title"/>
          </p:nvPr>
        </p:nvSpPr>
        <p:spPr/>
        <p:txBody>
          <a:bodyPr/>
          <a:lstStyle/>
          <a:p>
            <a:pPr algn="ctr"/>
            <a:r>
              <a:rPr lang="en-US" b="1" dirty="0">
                <a:solidFill>
                  <a:srgbClr val="68777C"/>
                </a:solidFill>
                <a:latin typeface="Century Gothic" panose="020B0502020202020204" pitchFamily="34" charset="0"/>
              </a:rPr>
              <a:t>What is History?</a:t>
            </a:r>
          </a:p>
        </p:txBody>
      </p:sp>
      <p:sp>
        <p:nvSpPr>
          <p:cNvPr id="3" name="Content Placeholder 2">
            <a:extLst>
              <a:ext uri="{FF2B5EF4-FFF2-40B4-BE49-F238E27FC236}">
                <a16:creationId xmlns:a16="http://schemas.microsoft.com/office/drawing/2014/main" id="{95AD5507-1A99-574C-82F2-FBF953C30446}"/>
              </a:ext>
            </a:extLst>
          </p:cNvPr>
          <p:cNvSpPr>
            <a:spLocks noGrp="1"/>
          </p:cNvSpPr>
          <p:nvPr>
            <p:ph idx="1"/>
          </p:nvPr>
        </p:nvSpPr>
        <p:spPr/>
        <p:txBody>
          <a:bodyPr>
            <a:normAutofit fontScale="92500" lnSpcReduction="10000"/>
          </a:bodyPr>
          <a:lstStyle/>
          <a:p>
            <a:r>
              <a:rPr lang="en-US" dirty="0">
                <a:latin typeface="Century Gothic" panose="020B0502020202020204" pitchFamily="34" charset="0"/>
              </a:rPr>
              <a:t>We use the word “history” to describe many different ways of thinking about the past.</a:t>
            </a:r>
          </a:p>
          <a:p>
            <a:r>
              <a:rPr lang="en-US" dirty="0">
                <a:latin typeface="Century Gothic" panose="020B0502020202020204" pitchFamily="34" charset="0"/>
              </a:rPr>
              <a:t>As an academic field, history has specific methodologies and criteria for verifying claims.</a:t>
            </a:r>
          </a:p>
          <a:p>
            <a:r>
              <a:rPr lang="en-US" dirty="0">
                <a:latin typeface="Century Gothic" panose="020B0502020202020204" pitchFamily="34" charset="0"/>
              </a:rPr>
              <a:t>All forms of history are an ongoing conversation.</a:t>
            </a:r>
          </a:p>
          <a:p>
            <a:r>
              <a:rPr lang="en-US" dirty="0">
                <a:latin typeface="Century Gothic" panose="020B0502020202020204" pitchFamily="34" charset="0"/>
              </a:rPr>
              <a:t>Popular (non-academic history) changes over time based on a variety of factors: pop culture, local politics, market interest, changing [feelings]</a:t>
            </a:r>
          </a:p>
          <a:p>
            <a:r>
              <a:rPr lang="en-US" dirty="0">
                <a:latin typeface="Century Gothic" panose="020B0502020202020204" pitchFamily="34" charset="0"/>
              </a:rPr>
              <a:t>Academic history changes over time through peer review, uncovering new evidence, or reconsidering the ways scholars interpret historical evidence.</a:t>
            </a:r>
          </a:p>
        </p:txBody>
      </p:sp>
    </p:spTree>
    <p:extLst>
      <p:ext uri="{BB962C8B-B14F-4D97-AF65-F5344CB8AC3E}">
        <p14:creationId xmlns:p14="http://schemas.microsoft.com/office/powerpoint/2010/main" val="4254504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p:txBody>
          <a:bodyPr vert="horz" lIns="91440" tIns="45720" rIns="91440" bIns="45720" rtlCol="0" anchor="ctr">
            <a:normAutofit/>
          </a:bodyPr>
          <a:lstStyle/>
          <a:p>
            <a:pPr algn="ctr"/>
            <a:r>
              <a:rPr lang="en-US" sz="3200" b="1" dirty="0">
                <a:solidFill>
                  <a:srgbClr val="68777C"/>
                </a:solidFill>
                <a:latin typeface="Century Gothic" panose="020B0502020202020204" pitchFamily="34" charset="0"/>
                <a:cs typeface="Calibri" panose="020F0502020204030204" pitchFamily="34" charset="0"/>
              </a:rPr>
              <a:t>How Historians Examine the Past</a:t>
            </a:r>
          </a:p>
        </p:txBody>
      </p:sp>
      <p:sp>
        <p:nvSpPr>
          <p:cNvPr id="3" name="Text Placeholder 2"/>
          <p:cNvSpPr>
            <a:spLocks noGrp="1"/>
          </p:cNvSpPr>
          <p:nvPr>
            <p:ph sz="half" idx="1"/>
          </p:nvPr>
        </p:nvSpPr>
        <p:spPr>
          <a:xfrm>
            <a:off x="838200" y="1375919"/>
            <a:ext cx="5037944" cy="5116955"/>
          </a:xfrm>
        </p:spPr>
        <p:txBody>
          <a:bodyPr>
            <a:noAutofit/>
          </a:bodyPr>
          <a:lstStyle/>
          <a:p>
            <a:pPr marL="0" marR="0" indent="0">
              <a:lnSpc>
                <a:spcPct val="150000"/>
              </a:lnSpc>
              <a:spcBef>
                <a:spcPts val="0"/>
              </a:spcBef>
              <a:spcAft>
                <a:spcPts val="0"/>
              </a:spcAft>
              <a:buNone/>
            </a:pPr>
            <a:r>
              <a:rPr lang="en-US" sz="2400" dirty="0">
                <a:effectLst/>
                <a:latin typeface="Century Gothic" panose="020B0502020202020204" pitchFamily="34" charset="0"/>
                <a:ea typeface="Times New Roman" panose="02020603050405020304" pitchFamily="18" charset="0"/>
              </a:rPr>
              <a:t>If historians “fish” for sources:</a:t>
            </a:r>
          </a:p>
          <a:p>
            <a:pPr marL="0" marR="0">
              <a:lnSpc>
                <a:spcPct val="150000"/>
              </a:lnSpc>
              <a:spcBef>
                <a:spcPts val="0"/>
              </a:spcBef>
              <a:spcAft>
                <a:spcPts val="0"/>
              </a:spcAft>
            </a:pPr>
            <a:r>
              <a:rPr lang="en-US" sz="2400" dirty="0">
                <a:latin typeface="Century Gothic" panose="020B0502020202020204" pitchFamily="34" charset="0"/>
                <a:ea typeface="Times New Roman" panose="02020603050405020304" pitchFamily="18" charset="0"/>
              </a:rPr>
              <a:t>Research i</a:t>
            </a:r>
            <a:r>
              <a:rPr lang="en-US" sz="2400" dirty="0">
                <a:effectLst/>
                <a:latin typeface="Century Gothic" panose="020B0502020202020204" pitchFamily="34" charset="0"/>
                <a:ea typeface="Times New Roman" panose="02020603050405020304" pitchFamily="18" charset="0"/>
              </a:rPr>
              <a:t>sn’t dragging a net and pulling up all the creatures of the ocean to arrange them in order</a:t>
            </a:r>
          </a:p>
          <a:p>
            <a:pPr marL="0" marR="0">
              <a:lnSpc>
                <a:spcPct val="150000"/>
              </a:lnSpc>
              <a:spcBef>
                <a:spcPts val="0"/>
              </a:spcBef>
              <a:spcAft>
                <a:spcPts val="0"/>
              </a:spcAft>
            </a:pPr>
            <a:r>
              <a:rPr lang="en-US" sz="2400" dirty="0">
                <a:latin typeface="Century Gothic" panose="020B0502020202020204" pitchFamily="34" charset="0"/>
                <a:ea typeface="Times New Roman" panose="02020603050405020304" pitchFamily="18" charset="0"/>
              </a:rPr>
              <a:t>It’s standing on a boat in the middle of one of many oceans with a single line, pulling fish up one by one.</a:t>
            </a:r>
            <a:endParaRPr lang="en-US" sz="2400" dirty="0">
              <a:effectLst/>
              <a:latin typeface="Century Gothic" panose="020B0502020202020204" pitchFamily="34" charset="0"/>
              <a:ea typeface="Times New Roman" panose="02020603050405020304" pitchFamily="18" charset="0"/>
            </a:endParaRPr>
          </a:p>
        </p:txBody>
      </p:sp>
      <p:pic>
        <p:nvPicPr>
          <p:cNvPr id="5" name="Content Placeholder 4" descr="A picture containing sport&#10;&#10;Description automatically generated">
            <a:extLst>
              <a:ext uri="{FF2B5EF4-FFF2-40B4-BE49-F238E27FC236}">
                <a16:creationId xmlns:a16="http://schemas.microsoft.com/office/drawing/2014/main" id="{674E84A8-CECD-8742-A0D8-778C79A2F95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929621"/>
            <a:ext cx="5181600" cy="4143345"/>
          </a:xfrm>
        </p:spPr>
      </p:pic>
    </p:spTree>
    <p:extLst>
      <p:ext uri="{BB962C8B-B14F-4D97-AF65-F5344CB8AC3E}">
        <p14:creationId xmlns:p14="http://schemas.microsoft.com/office/powerpoint/2010/main" val="268478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9490" y="1669775"/>
            <a:ext cx="6960661" cy="3621754"/>
          </a:xfrm>
        </p:spPr>
        <p:txBody>
          <a:bodyPr>
            <a:noAutofit/>
          </a:bodyPr>
          <a:lstStyle/>
          <a:p>
            <a:pPr marR="0">
              <a:lnSpc>
                <a:spcPct val="150000"/>
              </a:lnSpc>
              <a:spcBef>
                <a:spcPts val="0"/>
              </a:spcBef>
              <a:spcAft>
                <a:spcPts val="0"/>
              </a:spcAft>
            </a:pPr>
            <a:r>
              <a:rPr lang="en-US" dirty="0">
                <a:effectLst/>
                <a:latin typeface="Century Gothic" panose="020B0502020202020204" pitchFamily="34" charset="0"/>
                <a:ea typeface="Times New Roman" panose="02020603050405020304" pitchFamily="18" charset="0"/>
              </a:rPr>
              <a:t>Every source has at least three dimensions for analysis:</a:t>
            </a:r>
          </a:p>
          <a:p>
            <a:pPr marL="457200" marR="0" indent="-457200">
              <a:lnSpc>
                <a:spcPct val="150000"/>
              </a:lnSpc>
              <a:spcBef>
                <a:spcPts val="0"/>
              </a:spcBef>
              <a:spcAft>
                <a:spcPts val="0"/>
              </a:spcAft>
              <a:buAutoNum type="arabicPeriod"/>
            </a:pPr>
            <a:r>
              <a:rPr lang="en-US" dirty="0">
                <a:effectLst/>
                <a:latin typeface="Century Gothic" panose="020B0502020202020204" pitchFamily="34" charset="0"/>
                <a:ea typeface="Times New Roman" panose="02020603050405020304" pitchFamily="18" charset="0"/>
              </a:rPr>
              <a:t>The event it describes</a:t>
            </a:r>
          </a:p>
          <a:p>
            <a:pPr marL="457200" marR="0" indent="-457200">
              <a:lnSpc>
                <a:spcPct val="150000"/>
              </a:lnSpc>
              <a:spcBef>
                <a:spcPts val="0"/>
              </a:spcBef>
              <a:spcAft>
                <a:spcPts val="0"/>
              </a:spcAft>
              <a:buAutoNum type="arabicPeriod"/>
            </a:pPr>
            <a:r>
              <a:rPr lang="en-US" dirty="0">
                <a:effectLst/>
                <a:latin typeface="Century Gothic" panose="020B0502020202020204" pitchFamily="34" charset="0"/>
                <a:ea typeface="Times New Roman" panose="02020603050405020304" pitchFamily="18" charset="0"/>
              </a:rPr>
              <a:t>The time, circumstances, and reasons why it was made/recorded</a:t>
            </a:r>
          </a:p>
          <a:p>
            <a:pPr marL="457200" marR="0" indent="-457200">
              <a:lnSpc>
                <a:spcPct val="150000"/>
              </a:lnSpc>
              <a:spcBef>
                <a:spcPts val="0"/>
              </a:spcBef>
              <a:spcAft>
                <a:spcPts val="0"/>
              </a:spcAft>
              <a:buAutoNum type="arabicPeriod"/>
            </a:pPr>
            <a:r>
              <a:rPr lang="en-US" dirty="0">
                <a:latin typeface="Century Gothic" panose="020B0502020202020204" pitchFamily="34" charset="0"/>
                <a:ea typeface="Times New Roman" panose="02020603050405020304" pitchFamily="18" charset="0"/>
              </a:rPr>
              <a:t>How we approach it now</a:t>
            </a:r>
            <a:endParaRPr lang="en-US" dirty="0">
              <a:effectLst/>
              <a:latin typeface="Century Gothic" panose="020B0502020202020204" pitchFamily="34" charset="0"/>
              <a:ea typeface="Times New Roman" panose="02020603050405020304" pitchFamily="18" charset="0"/>
            </a:endParaRPr>
          </a:p>
        </p:txBody>
      </p:sp>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429491" y="323851"/>
            <a:ext cx="11333018" cy="1143000"/>
          </a:xfrm>
        </p:spPr>
        <p:txBody>
          <a:bodyPr vert="horz" lIns="91440" tIns="45720" rIns="91440" bIns="45720" rtlCol="0" anchor="ctr">
            <a:normAutofit/>
          </a:bodyPr>
          <a:lstStyle/>
          <a:p>
            <a:pPr algn="ctr"/>
            <a:r>
              <a:rPr lang="en-US" sz="3200" b="1" dirty="0">
                <a:solidFill>
                  <a:srgbClr val="68777C"/>
                </a:solidFill>
                <a:latin typeface="Century Gothic" panose="020B0502020202020204" pitchFamily="34" charset="0"/>
                <a:cs typeface="Calibri" panose="020F0502020204030204" pitchFamily="34" charset="0"/>
              </a:rPr>
              <a:t>Analyzing Historical Evidence</a:t>
            </a:r>
          </a:p>
        </p:txBody>
      </p:sp>
      <p:sp>
        <p:nvSpPr>
          <p:cNvPr id="2" name="TextBox 1">
            <a:extLst>
              <a:ext uri="{FF2B5EF4-FFF2-40B4-BE49-F238E27FC236}">
                <a16:creationId xmlns:a16="http://schemas.microsoft.com/office/drawing/2014/main" id="{4FCAC0AD-09B2-B04E-8342-6FDAF410C3EB}"/>
              </a:ext>
            </a:extLst>
          </p:cNvPr>
          <p:cNvSpPr txBox="1"/>
          <p:nvPr/>
        </p:nvSpPr>
        <p:spPr>
          <a:xfrm>
            <a:off x="677055" y="5592447"/>
            <a:ext cx="10837889" cy="461665"/>
          </a:xfrm>
          <a:prstGeom prst="rect">
            <a:avLst/>
          </a:prstGeom>
          <a:noFill/>
        </p:spPr>
        <p:txBody>
          <a:bodyPr wrap="square" rtlCol="0">
            <a:spAutoFit/>
          </a:bodyPr>
          <a:lstStyle/>
          <a:p>
            <a:pPr algn="ctr"/>
            <a:r>
              <a:rPr lang="en-US" sz="2400" dirty="0">
                <a:latin typeface="Century Gothic" panose="020B0502020202020204" pitchFamily="34" charset="0"/>
              </a:rPr>
              <a:t>This is just the first step in analyzing historical sources.</a:t>
            </a:r>
          </a:p>
        </p:txBody>
      </p:sp>
      <p:pic>
        <p:nvPicPr>
          <p:cNvPr id="9" name="Picture 8" descr="A photo of a table in an archive reading room with documents laid out for research and a box of more documents behind them.">
            <a:extLst>
              <a:ext uri="{FF2B5EF4-FFF2-40B4-BE49-F238E27FC236}">
                <a16:creationId xmlns:a16="http://schemas.microsoft.com/office/drawing/2014/main" id="{515FCF32-EBDD-FE4F-A905-38C1E66A5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3053" y="1767769"/>
            <a:ext cx="4139456" cy="3104592"/>
          </a:xfrm>
          <a:prstGeom prst="rect">
            <a:avLst/>
          </a:prstGeom>
        </p:spPr>
      </p:pic>
    </p:spTree>
    <p:extLst>
      <p:ext uri="{BB962C8B-B14F-4D97-AF65-F5344CB8AC3E}">
        <p14:creationId xmlns:p14="http://schemas.microsoft.com/office/powerpoint/2010/main" val="2023408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DC77C4E-D168-074C-809E-23AB8EDCE20C}"/>
              </a:ext>
            </a:extLst>
          </p:cNvPr>
          <p:cNvSpPr>
            <a:spLocks noGrp="1"/>
          </p:cNvSpPr>
          <p:nvPr>
            <p:ph type="title"/>
          </p:nvPr>
        </p:nvSpPr>
        <p:spPr>
          <a:xfrm>
            <a:off x="103682" y="287064"/>
            <a:ext cx="11753538" cy="1325563"/>
          </a:xfrm>
        </p:spPr>
        <p:txBody>
          <a:bodyPr/>
          <a:lstStyle/>
          <a:p>
            <a:r>
              <a:rPr lang="en-US" b="1" dirty="0">
                <a:solidFill>
                  <a:srgbClr val="68777C"/>
                </a:solidFill>
                <a:latin typeface="Century Gothic" panose="020B0502020202020204" pitchFamily="34" charset="0"/>
              </a:rPr>
              <a:t>Where History Comes From: Oversimplified</a:t>
            </a:r>
          </a:p>
        </p:txBody>
      </p:sp>
      <p:graphicFrame>
        <p:nvGraphicFramePr>
          <p:cNvPr id="9" name="Diagram 8">
            <a:extLst>
              <a:ext uri="{FF2B5EF4-FFF2-40B4-BE49-F238E27FC236}">
                <a16:creationId xmlns:a16="http://schemas.microsoft.com/office/drawing/2014/main" id="{17465BF8-40D2-1B45-A40A-793DF94E1803}"/>
              </a:ext>
            </a:extLst>
          </p:cNvPr>
          <p:cNvGraphicFramePr/>
          <p:nvPr>
            <p:extLst>
              <p:ext uri="{D42A27DB-BD31-4B8C-83A1-F6EECF244321}">
                <p14:modId xmlns:p14="http://schemas.microsoft.com/office/powerpoint/2010/main" val="3410181704"/>
              </p:ext>
            </p:extLst>
          </p:nvPr>
        </p:nvGraphicFramePr>
        <p:xfrm>
          <a:off x="838200" y="1075011"/>
          <a:ext cx="10897849" cy="5495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2393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a:xfrm>
            <a:off x="714375" y="365125"/>
            <a:ext cx="11153775" cy="1325563"/>
          </a:xfrm>
        </p:spPr>
        <p:txBody>
          <a:bodyPr vert="horz" lIns="91440" tIns="45720" rIns="91440" bIns="45720" rtlCol="0" anchor="ctr">
            <a:normAutofit/>
          </a:bodyPr>
          <a:lstStyle/>
          <a:p>
            <a:pPr algn="ctr"/>
            <a:r>
              <a:rPr lang="en-US" sz="3200" b="1" dirty="0">
                <a:solidFill>
                  <a:srgbClr val="68777C"/>
                </a:solidFill>
                <a:latin typeface="Century Gothic" panose="020B0502020202020204" pitchFamily="34" charset="0"/>
                <a:cs typeface="Calibri" panose="020F0502020204030204" pitchFamily="34" charset="0"/>
              </a:rPr>
              <a:t>Doing History: Narrative Construction</a:t>
            </a:r>
          </a:p>
        </p:txBody>
      </p:sp>
      <p:sp>
        <p:nvSpPr>
          <p:cNvPr id="3" name="Text Placeholder 2"/>
          <p:cNvSpPr>
            <a:spLocks noGrp="1"/>
          </p:cNvSpPr>
          <p:nvPr>
            <p:ph sz="half" idx="1"/>
          </p:nvPr>
        </p:nvSpPr>
        <p:spPr>
          <a:xfrm>
            <a:off x="826624" y="1690687"/>
            <a:ext cx="6893310" cy="4650151"/>
          </a:xfrm>
        </p:spPr>
        <p:txBody>
          <a:bodyPr>
            <a:noAutofit/>
          </a:bodyPr>
          <a:lstStyle/>
          <a:p>
            <a:pPr marL="0" marR="0">
              <a:lnSpc>
                <a:spcPct val="150000"/>
              </a:lnSpc>
              <a:spcBef>
                <a:spcPts val="0"/>
              </a:spcBef>
              <a:spcAft>
                <a:spcPts val="0"/>
              </a:spcAft>
            </a:pPr>
            <a:r>
              <a:rPr lang="en-US" sz="1600" dirty="0">
                <a:latin typeface="Century Gothic" panose="020B0502020202020204" pitchFamily="34" charset="0"/>
              </a:rPr>
              <a:t>“Power is the ability not just to tell the story of another person, but to make it the definitive story of that person. The Palestinian poet </a:t>
            </a:r>
            <a:r>
              <a:rPr lang="en-US" sz="1600" dirty="0" err="1">
                <a:latin typeface="Century Gothic" panose="020B0502020202020204" pitchFamily="34" charset="0"/>
              </a:rPr>
              <a:t>Mourid</a:t>
            </a:r>
            <a:r>
              <a:rPr lang="en-US" sz="1600" dirty="0">
                <a:latin typeface="Century Gothic" panose="020B0502020202020204" pitchFamily="34" charset="0"/>
              </a:rPr>
              <a:t> Barghouti writes that if you want to dispossess a people, the simplest way to do it is to tell their story and to start with, "secondly." Start the story with the arrows of the Native Americans, and not with the arrival of the British, and you have an entirely different story. Start the story with the failure of the African state, and not with the colonial creation of the African state, and you have an entirely different story.” – Chimamanda Ngozi Adichie</a:t>
            </a:r>
            <a:br>
              <a:rPr lang="en-US" sz="1600" dirty="0">
                <a:latin typeface="Century Gothic" panose="020B0502020202020204" pitchFamily="34" charset="0"/>
              </a:rPr>
            </a:br>
            <a:endParaRPr lang="en-US" sz="1600" dirty="0">
              <a:latin typeface="Century Gothic" panose="020B0502020202020204" pitchFamily="34" charset="0"/>
            </a:endParaRPr>
          </a:p>
          <a:p>
            <a:pPr marL="0" marR="0">
              <a:lnSpc>
                <a:spcPct val="150000"/>
              </a:lnSpc>
              <a:spcBef>
                <a:spcPts val="0"/>
              </a:spcBef>
              <a:spcAft>
                <a:spcPts val="0"/>
              </a:spcAft>
            </a:pPr>
            <a:r>
              <a:rPr lang="en-US" sz="1600" dirty="0">
                <a:effectLst/>
                <a:latin typeface="Century Gothic" panose="020B0502020202020204" pitchFamily="34" charset="0"/>
                <a:ea typeface="Times New Roman" panose="02020603050405020304" pitchFamily="18" charset="0"/>
              </a:rPr>
              <a:t>Periodization: where we start the story, where we end it, and what it tells us based on that framework</a:t>
            </a:r>
          </a:p>
        </p:txBody>
      </p:sp>
      <p:pic>
        <p:nvPicPr>
          <p:cNvPr id="6" name="Picture 5" descr="A photo of Nigerian author Chimamanda Ngozi Adichie giving her TED talk &quot;The Danger of the Single Story. She is wearing a tan shirt with fringe and a red, black, and yellow gele (cloth head wrap).">
            <a:extLst>
              <a:ext uri="{FF2B5EF4-FFF2-40B4-BE49-F238E27FC236}">
                <a16:creationId xmlns:a16="http://schemas.microsoft.com/office/drawing/2014/main" id="{BA59FA03-89AD-7F43-817C-D42572222C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3946" y="1716078"/>
            <a:ext cx="2741430" cy="4127208"/>
          </a:xfrm>
          <a:prstGeom prst="rect">
            <a:avLst/>
          </a:prstGeom>
        </p:spPr>
      </p:pic>
    </p:spTree>
    <p:extLst>
      <p:ext uri="{BB962C8B-B14F-4D97-AF65-F5344CB8AC3E}">
        <p14:creationId xmlns:p14="http://schemas.microsoft.com/office/powerpoint/2010/main" val="441564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2905C9-BB6D-6644-A075-A8F48EE5179D}"/>
              </a:ext>
            </a:extLst>
          </p:cNvPr>
          <p:cNvSpPr>
            <a:spLocks noGrp="1"/>
          </p:cNvSpPr>
          <p:nvPr>
            <p:ph type="title"/>
          </p:nvPr>
        </p:nvSpPr>
        <p:spPr>
          <a:xfrm>
            <a:off x="838200" y="0"/>
            <a:ext cx="10515600" cy="1325563"/>
          </a:xfrm>
        </p:spPr>
        <p:txBody>
          <a:bodyPr/>
          <a:lstStyle/>
          <a:p>
            <a:r>
              <a:rPr lang="en-US" b="1" dirty="0">
                <a:solidFill>
                  <a:srgbClr val="68777C"/>
                </a:solidFill>
                <a:latin typeface="Century Gothic" panose="020B0502020202020204" pitchFamily="34" charset="0"/>
              </a:rPr>
              <a:t>Where History Comes From: Reality</a:t>
            </a:r>
          </a:p>
        </p:txBody>
      </p:sp>
      <p:graphicFrame>
        <p:nvGraphicFramePr>
          <p:cNvPr id="6" name="Diagram 5">
            <a:extLst>
              <a:ext uri="{FF2B5EF4-FFF2-40B4-BE49-F238E27FC236}">
                <a16:creationId xmlns:a16="http://schemas.microsoft.com/office/drawing/2014/main" id="{9458EAC6-A169-9041-AD10-E835927CFC91}"/>
              </a:ext>
            </a:extLst>
          </p:cNvPr>
          <p:cNvGraphicFramePr/>
          <p:nvPr>
            <p:extLst>
              <p:ext uri="{D42A27DB-BD31-4B8C-83A1-F6EECF244321}">
                <p14:modId xmlns:p14="http://schemas.microsoft.com/office/powerpoint/2010/main" val="634297089"/>
              </p:ext>
            </p:extLst>
          </p:nvPr>
        </p:nvGraphicFramePr>
        <p:xfrm>
          <a:off x="1473200" y="112454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7048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E59FC6C-6369-4B8F-AD43-FB691CBDE6B9}"/>
              </a:ext>
            </a:extLst>
          </p:cNvPr>
          <p:cNvSpPr>
            <a:spLocks noGrp="1"/>
          </p:cNvSpPr>
          <p:nvPr>
            <p:ph type="title"/>
          </p:nvPr>
        </p:nvSpPr>
        <p:spPr/>
        <p:txBody>
          <a:bodyPr vert="horz" lIns="91440" tIns="45720" rIns="91440" bIns="45720" rtlCol="0" anchor="ctr">
            <a:normAutofit/>
          </a:bodyPr>
          <a:lstStyle/>
          <a:p>
            <a:pPr algn="ctr"/>
            <a:r>
              <a:rPr lang="en-US" sz="4000" b="1" dirty="0">
                <a:solidFill>
                  <a:srgbClr val="68777C"/>
                </a:solidFill>
                <a:latin typeface="Century Gothic" panose="020B0502020202020204" pitchFamily="34" charset="0"/>
                <a:ea typeface="Times New Roman" panose="02020603050405020304" pitchFamily="18" charset="0"/>
                <a:cs typeface="Times New Roman" panose="02020603050405020304" pitchFamily="18" charset="0"/>
              </a:rPr>
              <a:t>Doing History: </a:t>
            </a:r>
            <a:r>
              <a:rPr lang="en-US" sz="4000" b="1" dirty="0">
                <a:solidFill>
                  <a:srgbClr val="68777C"/>
                </a:solidFill>
                <a:effectLst/>
                <a:latin typeface="Century Gothic" panose="020B0502020202020204" pitchFamily="34" charset="0"/>
                <a:ea typeface="Times New Roman" panose="02020603050405020304" pitchFamily="18" charset="0"/>
                <a:cs typeface="Times New Roman" panose="02020603050405020304" pitchFamily="18" charset="0"/>
              </a:rPr>
              <a:t>Narrative Construction</a:t>
            </a:r>
            <a:endParaRPr lang="en-US" sz="4000" b="1" dirty="0">
              <a:solidFill>
                <a:srgbClr val="68777C"/>
              </a:solidFill>
              <a:latin typeface="Century Gothic" panose="020B050202020202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BFCA017B-AC33-8845-A45E-D8A214F03139}"/>
              </a:ext>
            </a:extLst>
          </p:cNvPr>
          <p:cNvSpPr>
            <a:spLocks noGrp="1"/>
          </p:cNvSpPr>
          <p:nvPr>
            <p:ph sz="half" idx="1"/>
          </p:nvPr>
        </p:nvSpPr>
        <p:spPr/>
        <p:txBody>
          <a:bodyPr>
            <a:normAutofit fontScale="85000" lnSpcReduction="10000"/>
          </a:bodyPr>
          <a:lstStyle/>
          <a:p>
            <a:r>
              <a:rPr lang="en-US" dirty="0">
                <a:latin typeface="Century Gothic" panose="020B0502020202020204" pitchFamily="34" charset="0"/>
              </a:rPr>
              <a:t>History as a palimpsest</a:t>
            </a:r>
          </a:p>
          <a:p>
            <a:r>
              <a:rPr lang="en-US" dirty="0">
                <a:latin typeface="Century Gothic" panose="020B0502020202020204" pitchFamily="34" charset="0"/>
              </a:rPr>
              <a:t>“Given the obstacles to merging these fragile and diverse forms of storytelling into a single tale, it is, paradoxically, by venturing in the opposite direction—by listening for the silences between accounts; by discovering what each genre of recordkeeping cannot tell us—that we can capture most fully the human struggle to understand our elusive past.” – Karl Jacoby, </a:t>
            </a:r>
            <a:r>
              <a:rPr lang="en-US" i="1" dirty="0">
                <a:latin typeface="Century Gothic" panose="020B0502020202020204" pitchFamily="34" charset="0"/>
              </a:rPr>
              <a:t>Shadows at Dawn</a:t>
            </a:r>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pic>
        <p:nvPicPr>
          <p:cNvPr id="12" name="Content Placeholder 11" descr="A photo of the Archimedes palimpsest, a papyrus document with multiple layers of writing on top of each other, in two directions.&#10;&#10;Description automatically generated">
            <a:extLst>
              <a:ext uri="{FF2B5EF4-FFF2-40B4-BE49-F238E27FC236}">
                <a16:creationId xmlns:a16="http://schemas.microsoft.com/office/drawing/2014/main" id="{25DE2240-7724-5A41-B9F2-BDA90F6C7AC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8100" y="2413794"/>
            <a:ext cx="4749800" cy="3175000"/>
          </a:xfrm>
        </p:spPr>
      </p:pic>
    </p:spTree>
    <p:extLst>
      <p:ext uri="{BB962C8B-B14F-4D97-AF65-F5344CB8AC3E}">
        <p14:creationId xmlns:p14="http://schemas.microsoft.com/office/powerpoint/2010/main" val="117335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4887E-7B8D-054D-8AC4-BC42DC4F5575}"/>
              </a:ext>
            </a:extLst>
          </p:cNvPr>
          <p:cNvSpPr>
            <a:spLocks noGrp="1"/>
          </p:cNvSpPr>
          <p:nvPr>
            <p:ph type="title"/>
          </p:nvPr>
        </p:nvSpPr>
        <p:spPr/>
        <p:txBody>
          <a:bodyPr/>
          <a:lstStyle/>
          <a:p>
            <a:pPr algn="ctr"/>
            <a:r>
              <a:rPr lang="en-US" b="1" dirty="0">
                <a:solidFill>
                  <a:srgbClr val="68777C"/>
                </a:solidFill>
                <a:latin typeface="Century Gothic" panose="020B0502020202020204" pitchFamily="34" charset="0"/>
              </a:rPr>
              <a:t>Why We Expand Our Historical Narratives</a:t>
            </a:r>
          </a:p>
        </p:txBody>
      </p:sp>
      <p:sp>
        <p:nvSpPr>
          <p:cNvPr id="3" name="Content Placeholder 2">
            <a:extLst>
              <a:ext uri="{FF2B5EF4-FFF2-40B4-BE49-F238E27FC236}">
                <a16:creationId xmlns:a16="http://schemas.microsoft.com/office/drawing/2014/main" id="{E000E795-E6A1-9743-8885-F7450472E570}"/>
              </a:ext>
            </a:extLst>
          </p:cNvPr>
          <p:cNvSpPr>
            <a:spLocks noGrp="1"/>
          </p:cNvSpPr>
          <p:nvPr>
            <p:ph idx="1"/>
          </p:nvPr>
        </p:nvSpPr>
        <p:spPr/>
        <p:txBody>
          <a:bodyPr>
            <a:normAutofit lnSpcReduction="10000"/>
          </a:bodyPr>
          <a:lstStyle/>
          <a:p>
            <a:pPr marL="0" indent="0">
              <a:buNone/>
            </a:pPr>
            <a:r>
              <a:rPr lang="en-US" dirty="0">
                <a:latin typeface="Century Gothic" panose="020B0502020202020204" pitchFamily="34" charset="0"/>
              </a:rPr>
              <a:t>“History has more than one truth.</a:t>
            </a:r>
            <a:br>
              <a:rPr lang="en-US" dirty="0">
                <a:latin typeface="Century Gothic" panose="020B0502020202020204" pitchFamily="34" charset="0"/>
              </a:rPr>
            </a:br>
            <a:br>
              <a:rPr lang="en-US" dirty="0">
                <a:latin typeface="Century Gothic" panose="020B0502020202020204" pitchFamily="34" charset="0"/>
              </a:rPr>
            </a:br>
            <a:r>
              <a:rPr lang="en-US" dirty="0">
                <a:latin typeface="Century Gothic" panose="020B0502020202020204" pitchFamily="34" charset="0"/>
              </a:rPr>
              <a:t>More often than not, history is written by a dominant culture. Their stories become known as “truth.” Our First American truths consider our beliefs and our perspectives. They are often in contrast to what the majority of us were taught in school and see in popular culture.</a:t>
            </a:r>
            <a:br>
              <a:rPr lang="en-US" dirty="0">
                <a:latin typeface="Century Gothic" panose="020B0502020202020204" pitchFamily="34" charset="0"/>
              </a:rPr>
            </a:br>
            <a:br>
              <a:rPr lang="en-US" dirty="0">
                <a:latin typeface="Century Gothic" panose="020B0502020202020204" pitchFamily="34" charset="0"/>
              </a:rPr>
            </a:br>
            <a:r>
              <a:rPr lang="en-US" dirty="0">
                <a:latin typeface="Century Gothic" panose="020B0502020202020204" pitchFamily="34" charset="0"/>
              </a:rPr>
              <a:t>We share our truths to expand what is remembered as history.”</a:t>
            </a:r>
            <a:br>
              <a:rPr lang="en-US" dirty="0">
                <a:latin typeface="Century Gothic" panose="020B0502020202020204" pitchFamily="34" charset="0"/>
              </a:rPr>
            </a:br>
            <a:br>
              <a:rPr lang="en-US" dirty="0">
                <a:latin typeface="Century Gothic" panose="020B0502020202020204" pitchFamily="34" charset="0"/>
              </a:rPr>
            </a:br>
            <a:r>
              <a:rPr lang="en-US" dirty="0">
                <a:latin typeface="Century Gothic" panose="020B0502020202020204" pitchFamily="34" charset="0"/>
              </a:rPr>
              <a:t>- First Americans Museum, Oklahoma City, OK</a:t>
            </a:r>
          </a:p>
        </p:txBody>
      </p:sp>
    </p:spTree>
    <p:extLst>
      <p:ext uri="{BB962C8B-B14F-4D97-AF65-F5344CB8AC3E}">
        <p14:creationId xmlns:p14="http://schemas.microsoft.com/office/powerpoint/2010/main" val="896855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12097</TotalTime>
  <Words>1488</Words>
  <Application>Microsoft Macintosh PowerPoint</Application>
  <PresentationFormat>Widescreen</PresentationFormat>
  <Paragraphs>79</Paragraphs>
  <Slides>12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Abadi</vt:lpstr>
      <vt:lpstr>Arial</vt:lpstr>
      <vt:lpstr>Calibri</vt:lpstr>
      <vt:lpstr>Calibri Light</vt:lpstr>
      <vt:lpstr>Century Gothic</vt:lpstr>
      <vt:lpstr>Helvetica Neue</vt:lpstr>
      <vt:lpstr>Helvetica Neue Light</vt:lpstr>
      <vt:lpstr>Office Theme</vt:lpstr>
      <vt:lpstr>PowerPoint Presentation</vt:lpstr>
      <vt:lpstr>What is History?</vt:lpstr>
      <vt:lpstr>How Historians Examine the Past</vt:lpstr>
      <vt:lpstr>Analyzing Historical Evidence</vt:lpstr>
      <vt:lpstr>Where History Comes From: Oversimplified</vt:lpstr>
      <vt:lpstr>Doing History: Narrative Construction</vt:lpstr>
      <vt:lpstr>Where History Comes From: Reality</vt:lpstr>
      <vt:lpstr>Doing History: Narrative Construction</vt:lpstr>
      <vt:lpstr>Why We Expand Our Historical Narratives</vt:lpstr>
      <vt:lpstr>Engaging with the Past</vt:lpstr>
      <vt:lpstr>Class Wrap Up…</vt:lpstr>
      <vt:lpstr>That’s all folks…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Carter-Sowell, Adrienne</dc:creator>
  <cp:lastModifiedBy>Marshall, Lindsay E.</cp:lastModifiedBy>
  <cp:revision>189</cp:revision>
  <dcterms:modified xsi:type="dcterms:W3CDTF">2021-10-18T23:30:18Z</dcterms:modified>
</cp:coreProperties>
</file>