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2" r:id="rId2"/>
    <p:sldMasterId id="2147483694" r:id="rId3"/>
  </p:sldMasterIdLst>
  <p:notesMasterIdLst>
    <p:notesMasterId r:id="rId32"/>
  </p:notesMasterIdLst>
  <p:sldIdLst>
    <p:sldId id="256" r:id="rId4"/>
    <p:sldId id="273" r:id="rId5"/>
    <p:sldId id="311" r:id="rId6"/>
    <p:sldId id="257" r:id="rId7"/>
    <p:sldId id="312" r:id="rId8"/>
    <p:sldId id="258" r:id="rId9"/>
    <p:sldId id="314" r:id="rId10"/>
    <p:sldId id="259" r:id="rId11"/>
    <p:sldId id="260" r:id="rId12"/>
    <p:sldId id="261" r:id="rId13"/>
    <p:sldId id="262" r:id="rId14"/>
    <p:sldId id="264" r:id="rId15"/>
    <p:sldId id="263" r:id="rId16"/>
    <p:sldId id="317" r:id="rId17"/>
    <p:sldId id="315" r:id="rId18"/>
    <p:sldId id="265" r:id="rId19"/>
    <p:sldId id="321" r:id="rId20"/>
    <p:sldId id="276" r:id="rId21"/>
    <p:sldId id="316" r:id="rId22"/>
    <p:sldId id="275" r:id="rId23"/>
    <p:sldId id="318" r:id="rId24"/>
    <p:sldId id="277" r:id="rId25"/>
    <p:sldId id="278" r:id="rId26"/>
    <p:sldId id="279" r:id="rId27"/>
    <p:sldId id="320" r:id="rId28"/>
    <p:sldId id="319" r:id="rId29"/>
    <p:sldId id="313" r:id="rId30"/>
    <p:sldId id="30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D3680-13B8-BB42-ADC5-BB7F9D1B73C0}" v="11" dt="2021-11-11T21:00:35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33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ell, Deja D." userId="870390a5-e2a9-4a52-9959-11c6bb01c199" providerId="ADAL" clId="{A91D3680-13B8-BB42-ADC5-BB7F9D1B73C0}"/>
    <pc:docChg chg="undo custSel addSld delSld modSld sldOrd">
      <pc:chgData name="Mitchell, Deja D." userId="870390a5-e2a9-4a52-9959-11c6bb01c199" providerId="ADAL" clId="{A91D3680-13B8-BB42-ADC5-BB7F9D1B73C0}" dt="2021-11-11T21:08:14.228" v="3962" actId="404"/>
      <pc:docMkLst>
        <pc:docMk/>
      </pc:docMkLst>
      <pc:sldChg chg="addSp delSp modSp mod setBg">
        <pc:chgData name="Mitchell, Deja D." userId="870390a5-e2a9-4a52-9959-11c6bb01c199" providerId="ADAL" clId="{A91D3680-13B8-BB42-ADC5-BB7F9D1B73C0}" dt="2021-11-11T18:45:54.053" v="2208" actId="1076"/>
        <pc:sldMkLst>
          <pc:docMk/>
          <pc:sldMk cId="2565008933" sldId="256"/>
        </pc:sldMkLst>
        <pc:spChg chg="del mod">
          <ac:chgData name="Mitchell, Deja D." userId="870390a5-e2a9-4a52-9959-11c6bb01c199" providerId="ADAL" clId="{A91D3680-13B8-BB42-ADC5-BB7F9D1B73C0}" dt="2021-11-11T16:49:26.720" v="54" actId="478"/>
          <ac:spMkLst>
            <pc:docMk/>
            <pc:sldMk cId="2565008933" sldId="256"/>
            <ac:spMk id="2" creationId="{00000000-0000-0000-0000-000000000000}"/>
          </ac:spMkLst>
        </pc:spChg>
        <pc:spChg chg="add del mod">
          <ac:chgData name="Mitchell, Deja D." userId="870390a5-e2a9-4a52-9959-11c6bb01c199" providerId="ADAL" clId="{A91D3680-13B8-BB42-ADC5-BB7F9D1B73C0}" dt="2021-11-11T16:40:02.989" v="21" actId="478"/>
          <ac:spMkLst>
            <pc:docMk/>
            <pc:sldMk cId="2565008933" sldId="256"/>
            <ac:spMk id="4" creationId="{2A33C4D1-EA67-F048-A7B8-960D3B3D347A}"/>
          </ac:spMkLst>
        </pc:spChg>
        <pc:spChg chg="add mod">
          <ac:chgData name="Mitchell, Deja D." userId="870390a5-e2a9-4a52-9959-11c6bb01c199" providerId="ADAL" clId="{A91D3680-13B8-BB42-ADC5-BB7F9D1B73C0}" dt="2021-11-11T16:39:51.232" v="19"/>
          <ac:spMkLst>
            <pc:docMk/>
            <pc:sldMk cId="2565008933" sldId="256"/>
            <ac:spMk id="8" creationId="{3178662E-06FD-A64E-B1EB-0359738297E3}"/>
          </ac:spMkLst>
        </pc:spChg>
        <pc:spChg chg="add del mod">
          <ac:chgData name="Mitchell, Deja D." userId="870390a5-e2a9-4a52-9959-11c6bb01c199" providerId="ADAL" clId="{A91D3680-13B8-BB42-ADC5-BB7F9D1B73C0}" dt="2021-11-11T16:49:32.164" v="55" actId="478"/>
          <ac:spMkLst>
            <pc:docMk/>
            <pc:sldMk cId="2565008933" sldId="256"/>
            <ac:spMk id="9" creationId="{AC2AFFBF-BE39-2946-90DA-8C224FDF8092}"/>
          </ac:spMkLst>
        </pc:spChg>
        <pc:spChg chg="del">
          <ac:chgData name="Mitchell, Deja D." userId="870390a5-e2a9-4a52-9959-11c6bb01c199" providerId="ADAL" clId="{A91D3680-13B8-BB42-ADC5-BB7F9D1B73C0}" dt="2021-11-11T16:39:55.758" v="20" actId="478"/>
          <ac:spMkLst>
            <pc:docMk/>
            <pc:sldMk cId="2565008933" sldId="256"/>
            <ac:spMk id="10" creationId="{B101985C-B3E3-4812-A953-2947DB8C3CCB}"/>
          </ac:spMkLst>
        </pc:spChg>
        <pc:spChg chg="del mod">
          <ac:chgData name="Mitchell, Deja D." userId="870390a5-e2a9-4a52-9959-11c6bb01c199" providerId="ADAL" clId="{A91D3680-13B8-BB42-ADC5-BB7F9D1B73C0}" dt="2021-11-11T16:40:20.190" v="23" actId="478"/>
          <ac:spMkLst>
            <pc:docMk/>
            <pc:sldMk cId="2565008933" sldId="256"/>
            <ac:spMk id="12" creationId="{FFC59966-81BF-443B-92AE-5616FCDDBEE3}"/>
          </ac:spMkLst>
        </pc:spChg>
        <pc:spChg chg="add mod">
          <ac:chgData name="Mitchell, Deja D." userId="870390a5-e2a9-4a52-9959-11c6bb01c199" providerId="ADAL" clId="{A91D3680-13B8-BB42-ADC5-BB7F9D1B73C0}" dt="2021-11-11T18:45:42.938" v="2206" actId="20577"/>
          <ac:spMkLst>
            <pc:docMk/>
            <pc:sldMk cId="2565008933" sldId="256"/>
            <ac:spMk id="13" creationId="{72F57139-E447-654B-836E-96A8B0FE9D8C}"/>
          </ac:spMkLst>
        </pc:spChg>
        <pc:spChg chg="add mod">
          <ac:chgData name="Mitchell, Deja D." userId="870390a5-e2a9-4a52-9959-11c6bb01c199" providerId="ADAL" clId="{A91D3680-13B8-BB42-ADC5-BB7F9D1B73C0}" dt="2021-11-11T18:45:54.053" v="2208" actId="1076"/>
          <ac:spMkLst>
            <pc:docMk/>
            <pc:sldMk cId="2565008933" sldId="256"/>
            <ac:spMk id="14" creationId="{733E44D3-B980-9D46-BA0D-3BADFA4A0B6C}"/>
          </ac:spMkLst>
        </pc:spChg>
        <pc:picChg chg="add mod">
          <ac:chgData name="Mitchell, Deja D." userId="870390a5-e2a9-4a52-9959-11c6bb01c199" providerId="ADAL" clId="{A91D3680-13B8-BB42-ADC5-BB7F9D1B73C0}" dt="2021-11-11T16:39:25.336" v="18" actId="1076"/>
          <ac:picMkLst>
            <pc:docMk/>
            <pc:sldMk cId="2565008933" sldId="256"/>
            <ac:picMk id="6" creationId="{72F87D2B-14E6-0F4A-B1EF-AD2DECCF1027}"/>
          </ac:picMkLst>
        </pc:picChg>
        <pc:picChg chg="del">
          <ac:chgData name="Mitchell, Deja D." userId="870390a5-e2a9-4a52-9959-11c6bb01c199" providerId="ADAL" clId="{A91D3680-13B8-BB42-ADC5-BB7F9D1B73C0}" dt="2021-11-11T16:34:16.611" v="0" actId="478"/>
          <ac:picMkLst>
            <pc:docMk/>
            <pc:sldMk cId="2565008933" sldId="256"/>
            <ac:picMk id="7" creationId="{B334C5AA-DA01-F840-8203-0DCD2CA07360}"/>
          </ac:picMkLst>
        </pc:picChg>
        <pc:cxnChg chg="add mod">
          <ac:chgData name="Mitchell, Deja D." userId="870390a5-e2a9-4a52-9959-11c6bb01c199" providerId="ADAL" clId="{A91D3680-13B8-BB42-ADC5-BB7F9D1B73C0}" dt="2021-11-11T16:40:11.750" v="22"/>
          <ac:cxnSpMkLst>
            <pc:docMk/>
            <pc:sldMk cId="2565008933" sldId="256"/>
            <ac:cxnSpMk id="11" creationId="{3A6228C9-8ED6-5146-8B9A-3DBB66FCA8A7}"/>
          </ac:cxnSpMkLst>
        </pc:cxnChg>
      </pc:sldChg>
      <pc:sldChg chg="addSp delSp modSp mod modClrScheme delDesignElem chgLayout">
        <pc:chgData name="Mitchell, Deja D." userId="870390a5-e2a9-4a52-9959-11c6bb01c199" providerId="ADAL" clId="{A91D3680-13B8-BB42-ADC5-BB7F9D1B73C0}" dt="2021-11-11T20:09:22.937" v="3944" actId="20577"/>
        <pc:sldMkLst>
          <pc:docMk/>
          <pc:sldMk cId="3539947494" sldId="257"/>
        </pc:sldMkLst>
        <pc:spChg chg="del mod ord">
          <ac:chgData name="Mitchell, Deja D." userId="870390a5-e2a9-4a52-9959-11c6bb01c199" providerId="ADAL" clId="{A91D3680-13B8-BB42-ADC5-BB7F9D1B73C0}" dt="2021-11-11T17:07:06.427" v="943" actId="478"/>
          <ac:spMkLst>
            <pc:docMk/>
            <pc:sldMk cId="3539947494" sldId="257"/>
            <ac:spMk id="2" creationId="{63539E5D-A657-F44C-8D36-645F4D314059}"/>
          </ac:spMkLst>
        </pc:spChg>
        <pc:spChg chg="del mod ord">
          <ac:chgData name="Mitchell, Deja D." userId="870390a5-e2a9-4a52-9959-11c6bb01c199" providerId="ADAL" clId="{A91D3680-13B8-BB42-ADC5-BB7F9D1B73C0}" dt="2021-11-11T17:11:00.437" v="1254" actId="478"/>
          <ac:spMkLst>
            <pc:docMk/>
            <pc:sldMk cId="3539947494" sldId="257"/>
            <ac:spMk id="3" creationId="{C3077DC5-6AB7-4F41-B16F-6E72516985F5}"/>
          </ac:spMkLst>
        </pc:spChg>
        <pc:spChg chg="add del mod">
          <ac:chgData name="Mitchell, Deja D." userId="870390a5-e2a9-4a52-9959-11c6bb01c199" providerId="ADAL" clId="{A91D3680-13B8-BB42-ADC5-BB7F9D1B73C0}" dt="2021-11-11T17:14:46.154" v="1270" actId="478"/>
          <ac:spMkLst>
            <pc:docMk/>
            <pc:sldMk cId="3539947494" sldId="257"/>
            <ac:spMk id="6" creationId="{EA4D5E23-1AE8-064D-9D25-9C3BEE798384}"/>
          </ac:spMkLst>
        </pc:spChg>
        <pc:spChg chg="add del">
          <ac:chgData name="Mitchell, Deja D." userId="870390a5-e2a9-4a52-9959-11c6bb01c199" providerId="ADAL" clId="{A91D3680-13B8-BB42-ADC5-BB7F9D1B73C0}" dt="2021-11-11T17:06:33.665" v="920" actId="700"/>
          <ac:spMkLst>
            <pc:docMk/>
            <pc:sldMk cId="3539947494" sldId="257"/>
            <ac:spMk id="8" creationId="{33CD251C-A887-4D2F-925B-FC097198538B}"/>
          </ac:spMkLst>
        </pc:spChg>
        <pc:spChg chg="add mod">
          <ac:chgData name="Mitchell, Deja D." userId="870390a5-e2a9-4a52-9959-11c6bb01c199" providerId="ADAL" clId="{A91D3680-13B8-BB42-ADC5-BB7F9D1B73C0}" dt="2021-11-11T20:08:56.564" v="3940" actId="1076"/>
          <ac:spMkLst>
            <pc:docMk/>
            <pc:sldMk cId="3539947494" sldId="257"/>
            <ac:spMk id="9" creationId="{CF0EDE95-8DEC-AC43-8A1E-08B10184C84F}"/>
          </ac:spMkLst>
        </pc:spChg>
        <pc:spChg chg="add del">
          <ac:chgData name="Mitchell, Deja D." userId="870390a5-e2a9-4a52-9959-11c6bb01c199" providerId="ADAL" clId="{A91D3680-13B8-BB42-ADC5-BB7F9D1B73C0}" dt="2021-11-11T17:06:33.665" v="920" actId="700"/>
          <ac:spMkLst>
            <pc:docMk/>
            <pc:sldMk cId="3539947494" sldId="257"/>
            <ac:spMk id="10" creationId="{3B2069EE-A08E-44F0-B3F9-3CF8CC2DCAD5}"/>
          </ac:spMkLst>
        </pc:spChg>
        <pc:spChg chg="add del mod">
          <ac:chgData name="Mitchell, Deja D." userId="870390a5-e2a9-4a52-9959-11c6bb01c199" providerId="ADAL" clId="{A91D3680-13B8-BB42-ADC5-BB7F9D1B73C0}" dt="2021-11-11T17:07:30.733" v="947"/>
          <ac:spMkLst>
            <pc:docMk/>
            <pc:sldMk cId="3539947494" sldId="257"/>
            <ac:spMk id="11" creationId="{B44ED71B-CC21-A24E-A7F2-396FD812638D}"/>
          </ac:spMkLst>
        </pc:spChg>
        <pc:spChg chg="add mod">
          <ac:chgData name="Mitchell, Deja D." userId="870390a5-e2a9-4a52-9959-11c6bb01c199" providerId="ADAL" clId="{A91D3680-13B8-BB42-ADC5-BB7F9D1B73C0}" dt="2021-11-11T20:09:22.937" v="3944" actId="20577"/>
          <ac:spMkLst>
            <pc:docMk/>
            <pc:sldMk cId="3539947494" sldId="257"/>
            <ac:spMk id="15" creationId="{3B150C0F-54CD-1F4F-B286-69CA8443EA67}"/>
          </ac:spMkLst>
        </pc:spChg>
        <pc:spChg chg="add del">
          <ac:chgData name="Mitchell, Deja D." userId="870390a5-e2a9-4a52-9959-11c6bb01c199" providerId="ADAL" clId="{A91D3680-13B8-BB42-ADC5-BB7F9D1B73C0}" dt="2021-11-11T18:08:03.953" v="1854"/>
          <ac:spMkLst>
            <pc:docMk/>
            <pc:sldMk cId="3539947494" sldId="257"/>
            <ac:spMk id="20" creationId="{8FC9BE17-9A7B-462D-AE50-3D8777387304}"/>
          </ac:spMkLst>
        </pc:spChg>
        <pc:spChg chg="add del">
          <ac:chgData name="Mitchell, Deja D." userId="870390a5-e2a9-4a52-9959-11c6bb01c199" providerId="ADAL" clId="{A91D3680-13B8-BB42-ADC5-BB7F9D1B73C0}" dt="2021-11-11T18:08:03.953" v="1854"/>
          <ac:spMkLst>
            <pc:docMk/>
            <pc:sldMk cId="3539947494" sldId="257"/>
            <ac:spMk id="22" creationId="{3EBE8569-6AEC-4B8C-8D53-2DE337CDBA65}"/>
          </ac:spMkLst>
        </pc:spChg>
        <pc:spChg chg="add del">
          <ac:chgData name="Mitchell, Deja D." userId="870390a5-e2a9-4a52-9959-11c6bb01c199" providerId="ADAL" clId="{A91D3680-13B8-BB42-ADC5-BB7F9D1B73C0}" dt="2021-11-11T18:08:03.953" v="1854"/>
          <ac:spMkLst>
            <pc:docMk/>
            <pc:sldMk cId="3539947494" sldId="257"/>
            <ac:spMk id="24" creationId="{55D4142C-5077-457F-A6AD-3FECFDB39685}"/>
          </ac:spMkLst>
        </pc:spChg>
        <pc:spChg chg="add del">
          <ac:chgData name="Mitchell, Deja D." userId="870390a5-e2a9-4a52-9959-11c6bb01c199" providerId="ADAL" clId="{A91D3680-13B8-BB42-ADC5-BB7F9D1B73C0}" dt="2021-11-11T18:08:03.953" v="1854"/>
          <ac:spMkLst>
            <pc:docMk/>
            <pc:sldMk cId="3539947494" sldId="257"/>
            <ac:spMk id="26" creationId="{7A5F0580-5EE9-419F-96EE-B6529EF6E7D0}"/>
          </ac:spMkLst>
        </pc:spChg>
        <pc:grpChg chg="add del">
          <ac:chgData name="Mitchell, Deja D." userId="870390a5-e2a9-4a52-9959-11c6bb01c199" providerId="ADAL" clId="{A91D3680-13B8-BB42-ADC5-BB7F9D1B73C0}" dt="2021-11-11T17:06:33.665" v="920" actId="700"/>
          <ac:grpSpMkLst>
            <pc:docMk/>
            <pc:sldMk cId="3539947494" sldId="257"/>
            <ac:grpSpMk id="12" creationId="{E12BF2FB-8A96-4B53-86A0-04755C545EB8}"/>
          </ac:grpSpMkLst>
        </pc:grpChg>
        <pc:picChg chg="add mod ord">
          <ac:chgData name="Mitchell, Deja D." userId="870390a5-e2a9-4a52-9959-11c6bb01c199" providerId="ADAL" clId="{A91D3680-13B8-BB42-ADC5-BB7F9D1B73C0}" dt="2021-11-11T17:12:29.787" v="1258" actId="26606"/>
          <ac:picMkLst>
            <pc:docMk/>
            <pc:sldMk cId="3539947494" sldId="257"/>
            <ac:picMk id="5" creationId="{8297ED17-32DE-7E4C-B292-338200D07ED5}"/>
          </ac:picMkLst>
        </pc:picChg>
      </pc:sldChg>
      <pc:sldChg chg="addSp delSp modSp mod modClrScheme delDesignElem chgLayout">
        <pc:chgData name="Mitchell, Deja D." userId="870390a5-e2a9-4a52-9959-11c6bb01c199" providerId="ADAL" clId="{A91D3680-13B8-BB42-ADC5-BB7F9D1B73C0}" dt="2021-11-11T17:29:39.790" v="1443" actId="478"/>
        <pc:sldMkLst>
          <pc:docMk/>
          <pc:sldMk cId="4193357061" sldId="258"/>
        </pc:sldMkLst>
        <pc:spChg chg="del mod ord">
          <ac:chgData name="Mitchell, Deja D." userId="870390a5-e2a9-4a52-9959-11c6bb01c199" providerId="ADAL" clId="{A91D3680-13B8-BB42-ADC5-BB7F9D1B73C0}" dt="2021-11-11T17:24:52.695" v="1375" actId="478"/>
          <ac:spMkLst>
            <pc:docMk/>
            <pc:sldMk cId="4193357061" sldId="258"/>
            <ac:spMk id="2" creationId="{1AF1C79F-B42E-3745-B854-0D2EFC1BE45E}"/>
          </ac:spMkLst>
        </pc:spChg>
        <pc:spChg chg="add del mod ord">
          <ac:chgData name="Mitchell, Deja D." userId="870390a5-e2a9-4a52-9959-11c6bb01c199" providerId="ADAL" clId="{A91D3680-13B8-BB42-ADC5-BB7F9D1B73C0}" dt="2021-11-11T17:29:39.790" v="1443" actId="478"/>
          <ac:spMkLst>
            <pc:docMk/>
            <pc:sldMk cId="4193357061" sldId="258"/>
            <ac:spMk id="3" creationId="{94D92181-AACE-224E-B0A0-A282E626323E}"/>
          </ac:spMkLst>
        </pc:spChg>
        <pc:spChg chg="add mod">
          <ac:chgData name="Mitchell, Deja D." userId="870390a5-e2a9-4a52-9959-11c6bb01c199" providerId="ADAL" clId="{A91D3680-13B8-BB42-ADC5-BB7F9D1B73C0}" dt="2021-11-11T17:24:47.958" v="1374" actId="20577"/>
          <ac:spMkLst>
            <pc:docMk/>
            <pc:sldMk cId="4193357061" sldId="258"/>
            <ac:spMk id="7" creationId="{77D6B698-BF61-5346-B304-53A23602FD11}"/>
          </ac:spMkLst>
        </pc:spChg>
        <pc:spChg chg="add del">
          <ac:chgData name="Mitchell, Deja D." userId="870390a5-e2a9-4a52-9959-11c6bb01c199" providerId="ADAL" clId="{A91D3680-13B8-BB42-ADC5-BB7F9D1B73C0}" dt="2021-11-11T17:23:22.532" v="1334" actId="700"/>
          <ac:spMkLst>
            <pc:docMk/>
            <pc:sldMk cId="4193357061" sldId="258"/>
            <ac:spMk id="8" creationId="{7264F718-7FAC-4056-9FA9-A603EC682FE7}"/>
          </ac:spMkLst>
        </pc:spChg>
        <pc:spChg chg="add del">
          <ac:chgData name="Mitchell, Deja D." userId="870390a5-e2a9-4a52-9959-11c6bb01c199" providerId="ADAL" clId="{A91D3680-13B8-BB42-ADC5-BB7F9D1B73C0}" dt="2021-11-11T17:23:22.532" v="1334" actId="700"/>
          <ac:spMkLst>
            <pc:docMk/>
            <pc:sldMk cId="4193357061" sldId="258"/>
            <ac:spMk id="10" creationId="{F74639F7-E3C7-4165-A83E-6386A86BA1DA}"/>
          </ac:spMkLst>
        </pc:spChg>
        <pc:spChg chg="add del">
          <ac:chgData name="Mitchell, Deja D." userId="870390a5-e2a9-4a52-9959-11c6bb01c199" providerId="ADAL" clId="{A91D3680-13B8-BB42-ADC5-BB7F9D1B73C0}" dt="2021-11-11T17:23:22.532" v="1334" actId="700"/>
          <ac:spMkLst>
            <pc:docMk/>
            <pc:sldMk cId="4193357061" sldId="258"/>
            <ac:spMk id="12" creationId="{8B3AF0F1-707A-463E-B5EE-33C63A40CFC9}"/>
          </ac:spMkLst>
        </pc:spChg>
        <pc:graphicFrameChg chg="add del mod">
          <ac:chgData name="Mitchell, Deja D." userId="870390a5-e2a9-4a52-9959-11c6bb01c199" providerId="ADAL" clId="{A91D3680-13B8-BB42-ADC5-BB7F9D1B73C0}" dt="2021-11-11T17:26:59.633" v="1390" actId="12084"/>
          <ac:graphicFrameMkLst>
            <pc:docMk/>
            <pc:sldMk cId="4193357061" sldId="258"/>
            <ac:graphicFrameMk id="4" creationId="{73498824-47B5-354C-AF9C-B25A1B2A1E49}"/>
          </ac:graphicFrameMkLst>
        </pc:graphicFrameChg>
        <pc:graphicFrameChg chg="add mod modGraphic">
          <ac:chgData name="Mitchell, Deja D." userId="870390a5-e2a9-4a52-9959-11c6bb01c199" providerId="ADAL" clId="{A91D3680-13B8-BB42-ADC5-BB7F9D1B73C0}" dt="2021-11-11T17:29:16.673" v="1442" actId="207"/>
          <ac:graphicFrameMkLst>
            <pc:docMk/>
            <pc:sldMk cId="4193357061" sldId="258"/>
            <ac:graphicFrameMk id="5" creationId="{000BE57C-8850-B549-9E31-1EF450006C1F}"/>
          </ac:graphicFrameMkLst>
        </pc:graphicFrameChg>
      </pc:sldChg>
      <pc:sldChg chg="addSp delSp modSp mod modClrScheme setClrOvrMap delDesignElem chgLayout">
        <pc:chgData name="Mitchell, Deja D." userId="870390a5-e2a9-4a52-9959-11c6bb01c199" providerId="ADAL" clId="{A91D3680-13B8-BB42-ADC5-BB7F9D1B73C0}" dt="2021-11-11T18:09:51.180" v="1861" actId="2711"/>
        <pc:sldMkLst>
          <pc:docMk/>
          <pc:sldMk cId="1971739674" sldId="259"/>
        </pc:sldMkLst>
        <pc:spChg chg="del mod ord">
          <ac:chgData name="Mitchell, Deja D." userId="870390a5-e2a9-4a52-9959-11c6bb01c199" providerId="ADAL" clId="{A91D3680-13B8-BB42-ADC5-BB7F9D1B73C0}" dt="2021-11-11T17:30:59.023" v="1475" actId="478"/>
          <ac:spMkLst>
            <pc:docMk/>
            <pc:sldMk cId="1971739674" sldId="259"/>
            <ac:spMk id="2" creationId="{7999A12B-88E9-674D-86FF-EBAF4833CA0C}"/>
          </ac:spMkLst>
        </pc:spChg>
        <pc:spChg chg="del mod ord">
          <ac:chgData name="Mitchell, Deja D." userId="870390a5-e2a9-4a52-9959-11c6bb01c199" providerId="ADAL" clId="{A91D3680-13B8-BB42-ADC5-BB7F9D1B73C0}" dt="2021-11-11T17:35:22.055" v="1651" actId="478"/>
          <ac:spMkLst>
            <pc:docMk/>
            <pc:sldMk cId="1971739674" sldId="259"/>
            <ac:spMk id="3" creationId="{2ABD4E87-0DAC-E043-8704-5873211154F6}"/>
          </ac:spMkLst>
        </pc:spChg>
        <pc:spChg chg="del mod">
          <ac:chgData name="Mitchell, Deja D." userId="870390a5-e2a9-4a52-9959-11c6bb01c199" providerId="ADAL" clId="{A91D3680-13B8-BB42-ADC5-BB7F9D1B73C0}" dt="2021-11-11T17:39:54.053" v="1756" actId="478"/>
          <ac:spMkLst>
            <pc:docMk/>
            <pc:sldMk cId="1971739674" sldId="259"/>
            <ac:spMk id="4" creationId="{D8423D5F-6D56-A246-90AA-C3E6F6730AA1}"/>
          </ac:spMkLst>
        </pc:spChg>
        <pc:spChg chg="add mod">
          <ac:chgData name="Mitchell, Deja D." userId="870390a5-e2a9-4a52-9959-11c6bb01c199" providerId="ADAL" clId="{A91D3680-13B8-BB42-ADC5-BB7F9D1B73C0}" dt="2021-11-11T18:09:20.691" v="1857" actId="207"/>
          <ac:spMkLst>
            <pc:docMk/>
            <pc:sldMk cId="1971739674" sldId="259"/>
            <ac:spMk id="6" creationId="{A7E287FA-29FA-464A-A1A2-8AF21BFD1D58}"/>
          </ac:spMkLst>
        </pc:spChg>
        <pc:spChg chg="del">
          <ac:chgData name="Mitchell, Deja D." userId="870390a5-e2a9-4a52-9959-11c6bb01c199" providerId="ADAL" clId="{A91D3680-13B8-BB42-ADC5-BB7F9D1B73C0}" dt="2021-11-11T17:30:36.541" v="1447" actId="700"/>
          <ac:spMkLst>
            <pc:docMk/>
            <pc:sldMk cId="1971739674" sldId="259"/>
            <ac:spMk id="8" creationId="{7264F718-7FAC-4056-9FA9-A603EC682FE7}"/>
          </ac:spMkLst>
        </pc:spChg>
        <pc:spChg chg="add mod">
          <ac:chgData name="Mitchell, Deja D." userId="870390a5-e2a9-4a52-9959-11c6bb01c199" providerId="ADAL" clId="{A91D3680-13B8-BB42-ADC5-BB7F9D1B73C0}" dt="2021-11-11T18:09:42.278" v="1860" actId="122"/>
          <ac:spMkLst>
            <pc:docMk/>
            <pc:sldMk cId="1971739674" sldId="259"/>
            <ac:spMk id="9" creationId="{766EC03A-5260-104F-9DB0-E317A917153A}"/>
          </ac:spMkLst>
        </pc:spChg>
        <pc:spChg chg="del">
          <ac:chgData name="Mitchell, Deja D." userId="870390a5-e2a9-4a52-9959-11c6bb01c199" providerId="ADAL" clId="{A91D3680-13B8-BB42-ADC5-BB7F9D1B73C0}" dt="2021-11-11T17:30:36.541" v="1447" actId="700"/>
          <ac:spMkLst>
            <pc:docMk/>
            <pc:sldMk cId="1971739674" sldId="259"/>
            <ac:spMk id="10" creationId="{F74639F7-E3C7-4165-A83E-6386A86BA1DA}"/>
          </ac:spMkLst>
        </pc:spChg>
        <pc:spChg chg="del">
          <ac:chgData name="Mitchell, Deja D." userId="870390a5-e2a9-4a52-9959-11c6bb01c199" providerId="ADAL" clId="{A91D3680-13B8-BB42-ADC5-BB7F9D1B73C0}" dt="2021-11-11T17:30:36.541" v="1447" actId="700"/>
          <ac:spMkLst>
            <pc:docMk/>
            <pc:sldMk cId="1971739674" sldId="259"/>
            <ac:spMk id="12" creationId="{8B3AF0F1-707A-463E-B5EE-33C63A40CFC9}"/>
          </ac:spMkLst>
        </pc:spChg>
        <pc:spChg chg="add">
          <ac:chgData name="Mitchell, Deja D." userId="870390a5-e2a9-4a52-9959-11c6bb01c199" providerId="ADAL" clId="{A91D3680-13B8-BB42-ADC5-BB7F9D1B73C0}" dt="2021-11-11T18:09:06.554" v="1856" actId="26606"/>
          <ac:spMkLst>
            <pc:docMk/>
            <pc:sldMk cId="1971739674" sldId="259"/>
            <ac:spMk id="15" creationId="{9228552E-C8B1-4A80-8448-0787CE0FC704}"/>
          </ac:spMkLst>
        </pc:spChg>
        <pc:graphicFrameChg chg="add mod ord modGraphic">
          <ac:chgData name="Mitchell, Deja D." userId="870390a5-e2a9-4a52-9959-11c6bb01c199" providerId="ADAL" clId="{A91D3680-13B8-BB42-ADC5-BB7F9D1B73C0}" dt="2021-11-11T18:09:51.180" v="1861" actId="2711"/>
          <ac:graphicFrameMkLst>
            <pc:docMk/>
            <pc:sldMk cId="1971739674" sldId="259"/>
            <ac:graphicFrameMk id="5" creationId="{0287B266-5A7A-4A47-90EE-6C95281C173A}"/>
          </ac:graphicFrameMkLst>
        </pc:graphicFrameChg>
        <pc:picChg chg="add">
          <ac:chgData name="Mitchell, Deja D." userId="870390a5-e2a9-4a52-9959-11c6bb01c199" providerId="ADAL" clId="{A91D3680-13B8-BB42-ADC5-BB7F9D1B73C0}" dt="2021-11-11T18:09:06.554" v="1856" actId="26606"/>
          <ac:picMkLst>
            <pc:docMk/>
            <pc:sldMk cId="1971739674" sldId="259"/>
            <ac:picMk id="11" creationId="{56398F14-6CC3-49DE-AA89-05FE5D9CF391}"/>
          </ac:picMkLst>
        </pc:picChg>
      </pc:sldChg>
      <pc:sldChg chg="addSp delSp modSp mod modClrScheme delDesignElem chgLayout">
        <pc:chgData name="Mitchell, Deja D." userId="870390a5-e2a9-4a52-9959-11c6bb01c199" providerId="ADAL" clId="{A91D3680-13B8-BB42-ADC5-BB7F9D1B73C0}" dt="2021-11-11T18:46:29.962" v="2209" actId="20577"/>
        <pc:sldMkLst>
          <pc:docMk/>
          <pc:sldMk cId="2463816975" sldId="260"/>
        </pc:sldMkLst>
        <pc:spChg chg="mod ord">
          <ac:chgData name="Mitchell, Deja D." userId="870390a5-e2a9-4a52-9959-11c6bb01c199" providerId="ADAL" clId="{A91D3680-13B8-BB42-ADC5-BB7F9D1B73C0}" dt="2021-11-11T18:10:30.685" v="1863" actId="1076"/>
          <ac:spMkLst>
            <pc:docMk/>
            <pc:sldMk cId="2463816975" sldId="260"/>
            <ac:spMk id="2" creationId="{7999A12B-88E9-674D-86FF-EBAF4833CA0C}"/>
          </ac:spMkLst>
        </pc:spChg>
        <pc:spChg chg="mod ord">
          <ac:chgData name="Mitchell, Deja D." userId="870390a5-e2a9-4a52-9959-11c6bb01c199" providerId="ADAL" clId="{A91D3680-13B8-BB42-ADC5-BB7F9D1B73C0}" dt="2021-11-11T18:46:29.962" v="2209" actId="20577"/>
          <ac:spMkLst>
            <pc:docMk/>
            <pc:sldMk cId="2463816975" sldId="260"/>
            <ac:spMk id="3" creationId="{2ABD4E87-0DAC-E043-8704-5873211154F6}"/>
          </ac:spMkLst>
        </pc:spChg>
        <pc:spChg chg="add del mod">
          <ac:chgData name="Mitchell, Deja D." userId="870390a5-e2a9-4a52-9959-11c6bb01c199" providerId="ADAL" clId="{A91D3680-13B8-BB42-ADC5-BB7F9D1B73C0}" dt="2021-11-11T18:01:48.106" v="1817" actId="478"/>
          <ac:spMkLst>
            <pc:docMk/>
            <pc:sldMk cId="2463816975" sldId="260"/>
            <ac:spMk id="6" creationId="{0C8B9D0E-C6F7-9C49-A0B2-7221342E735B}"/>
          </ac:spMkLst>
        </pc:spChg>
        <pc:spChg chg="del">
          <ac:chgData name="Mitchell, Deja D." userId="870390a5-e2a9-4a52-9959-11c6bb01c199" providerId="ADAL" clId="{A91D3680-13B8-BB42-ADC5-BB7F9D1B73C0}" dt="2021-11-11T17:42:12.303" v="1771" actId="700"/>
          <ac:spMkLst>
            <pc:docMk/>
            <pc:sldMk cId="2463816975" sldId="260"/>
            <ac:spMk id="8" creationId="{7264F718-7FAC-4056-9FA9-A603EC682FE7}"/>
          </ac:spMkLst>
        </pc:spChg>
        <pc:spChg chg="del">
          <ac:chgData name="Mitchell, Deja D." userId="870390a5-e2a9-4a52-9959-11c6bb01c199" providerId="ADAL" clId="{A91D3680-13B8-BB42-ADC5-BB7F9D1B73C0}" dt="2021-11-11T17:42:12.303" v="1771" actId="700"/>
          <ac:spMkLst>
            <pc:docMk/>
            <pc:sldMk cId="2463816975" sldId="260"/>
            <ac:spMk id="10" creationId="{F74639F7-E3C7-4165-A83E-6386A86BA1DA}"/>
          </ac:spMkLst>
        </pc:spChg>
        <pc:spChg chg="add del">
          <ac:chgData name="Mitchell, Deja D." userId="870390a5-e2a9-4a52-9959-11c6bb01c199" providerId="ADAL" clId="{A91D3680-13B8-BB42-ADC5-BB7F9D1B73C0}" dt="2021-11-11T18:01:16.620" v="1811" actId="26606"/>
          <ac:spMkLst>
            <pc:docMk/>
            <pc:sldMk cId="2463816975" sldId="260"/>
            <ac:spMk id="11" creationId="{42A4FC2C-047E-45A5-965D-8E1E3BF09BC6}"/>
          </ac:spMkLst>
        </pc:spChg>
        <pc:spChg chg="del">
          <ac:chgData name="Mitchell, Deja D." userId="870390a5-e2a9-4a52-9959-11c6bb01c199" providerId="ADAL" clId="{A91D3680-13B8-BB42-ADC5-BB7F9D1B73C0}" dt="2021-11-11T17:42:12.303" v="1771" actId="700"/>
          <ac:spMkLst>
            <pc:docMk/>
            <pc:sldMk cId="2463816975" sldId="260"/>
            <ac:spMk id="12" creationId="{8B3AF0F1-707A-463E-B5EE-33C63A40CFC9}"/>
          </ac:spMkLst>
        </pc:spChg>
        <pc:spChg chg="add del">
          <ac:chgData name="Mitchell, Deja D." userId="870390a5-e2a9-4a52-9959-11c6bb01c199" providerId="ADAL" clId="{A91D3680-13B8-BB42-ADC5-BB7F9D1B73C0}" dt="2021-11-11T18:01:23.235" v="1813" actId="26606"/>
          <ac:spMkLst>
            <pc:docMk/>
            <pc:sldMk cId="2463816975" sldId="260"/>
            <ac:spMk id="14" creationId="{3CD9DF72-87A3-404E-A828-84CBF11A8303}"/>
          </ac:spMkLst>
        </pc:spChg>
        <pc:spChg chg="add del">
          <ac:chgData name="Mitchell, Deja D." userId="870390a5-e2a9-4a52-9959-11c6bb01c199" providerId="ADAL" clId="{A91D3680-13B8-BB42-ADC5-BB7F9D1B73C0}" dt="2021-11-11T18:01:35.641" v="1815" actId="26606"/>
          <ac:spMkLst>
            <pc:docMk/>
            <pc:sldMk cId="2463816975" sldId="260"/>
            <ac:spMk id="16" creationId="{42A4FC2C-047E-45A5-965D-8E1E3BF09BC6}"/>
          </ac:spMkLst>
        </pc:spChg>
        <pc:picChg chg="add mod ord">
          <ac:chgData name="Mitchell, Deja D." userId="870390a5-e2a9-4a52-9959-11c6bb01c199" providerId="ADAL" clId="{A91D3680-13B8-BB42-ADC5-BB7F9D1B73C0}" dt="2021-11-11T18:03:42.900" v="1826" actId="1440"/>
          <ac:picMkLst>
            <pc:docMk/>
            <pc:sldMk cId="2463816975" sldId="260"/>
            <ac:picMk id="5" creationId="{E9497424-2F26-2F44-A581-937634A76CEE}"/>
          </ac:picMkLst>
        </pc:picChg>
        <pc:cxnChg chg="add del">
          <ac:chgData name="Mitchell, Deja D." userId="870390a5-e2a9-4a52-9959-11c6bb01c199" providerId="ADAL" clId="{A91D3680-13B8-BB42-ADC5-BB7F9D1B73C0}" dt="2021-11-11T18:01:23.235" v="1813" actId="26606"/>
          <ac:cxnSpMkLst>
            <pc:docMk/>
            <pc:sldMk cId="2463816975" sldId="260"/>
            <ac:cxnSpMk id="13" creationId="{20E3A342-4D61-4E3F-AF90-1AB42AEB96CC}"/>
          </ac:cxnSpMkLst>
        </pc:cxnChg>
      </pc:sldChg>
      <pc:sldChg chg="addSp delSp modSp mod modClrScheme addAnim setClrOvrMap delDesignElem chgLayout">
        <pc:chgData name="Mitchell, Deja D." userId="870390a5-e2a9-4a52-9959-11c6bb01c199" providerId="ADAL" clId="{A91D3680-13B8-BB42-ADC5-BB7F9D1B73C0}" dt="2021-11-11T18:11:13.991" v="1871" actId="27636"/>
        <pc:sldMkLst>
          <pc:docMk/>
          <pc:sldMk cId="2208955225" sldId="261"/>
        </pc:sldMkLst>
        <pc:spChg chg="mod ord">
          <ac:chgData name="Mitchell, Deja D." userId="870390a5-e2a9-4a52-9959-11c6bb01c199" providerId="ADAL" clId="{A91D3680-13B8-BB42-ADC5-BB7F9D1B73C0}" dt="2021-11-11T18:10:57.020" v="1866" actId="2711"/>
          <ac:spMkLst>
            <pc:docMk/>
            <pc:sldMk cId="2208955225" sldId="261"/>
            <ac:spMk id="2" creationId="{8E717E56-AFC1-5A43-B44F-6D877EB700B3}"/>
          </ac:spMkLst>
        </pc:spChg>
        <pc:spChg chg="mod ord">
          <ac:chgData name="Mitchell, Deja D." userId="870390a5-e2a9-4a52-9959-11c6bb01c199" providerId="ADAL" clId="{A91D3680-13B8-BB42-ADC5-BB7F9D1B73C0}" dt="2021-11-11T18:11:13.991" v="1871" actId="27636"/>
          <ac:spMkLst>
            <pc:docMk/>
            <pc:sldMk cId="2208955225" sldId="261"/>
            <ac:spMk id="3" creationId="{8B1F73BA-9B12-374A-BDD7-BF97E083DF43}"/>
          </ac:spMkLst>
        </pc:spChg>
        <pc:spChg chg="add del">
          <ac:chgData name="Mitchell, Deja D." userId="870390a5-e2a9-4a52-9959-11c6bb01c199" providerId="ADAL" clId="{A91D3680-13B8-BB42-ADC5-BB7F9D1B73C0}" dt="2021-11-11T18:06:14.581" v="1839" actId="26606"/>
          <ac:spMkLst>
            <pc:docMk/>
            <pc:sldMk cId="2208955225" sldId="261"/>
            <ac:spMk id="6" creationId="{5E81CCFB-7BEF-4186-86FB-D09450B4D02D}"/>
          </ac:spMkLst>
        </pc:spChg>
        <pc:spChg chg="add">
          <ac:chgData name="Mitchell, Deja D." userId="870390a5-e2a9-4a52-9959-11c6bb01c199" providerId="ADAL" clId="{A91D3680-13B8-BB42-ADC5-BB7F9D1B73C0}" dt="2021-11-11T18:08:17.376" v="1855" actId="26606"/>
          <ac:spMkLst>
            <pc:docMk/>
            <pc:sldMk cId="2208955225" sldId="261"/>
            <ac:spMk id="7" creationId="{79F40191-0F44-4FD1-82CC-ACB507C14BE6}"/>
          </ac:spMkLst>
        </pc:spChg>
        <pc:spChg chg="add del">
          <ac:chgData name="Mitchell, Deja D." userId="870390a5-e2a9-4a52-9959-11c6bb01c199" providerId="ADAL" clId="{A91D3680-13B8-BB42-ADC5-BB7F9D1B73C0}" dt="2021-11-11T18:06:14.581" v="1839" actId="26606"/>
          <ac:spMkLst>
            <pc:docMk/>
            <pc:sldMk cId="2208955225" sldId="261"/>
            <ac:spMk id="9" creationId="{9203DE33-2CD4-4CA8-9AF3-37C3B65133B0}"/>
          </ac:spMkLst>
        </pc:spChg>
        <pc:spChg chg="add">
          <ac:chgData name="Mitchell, Deja D." userId="870390a5-e2a9-4a52-9959-11c6bb01c199" providerId="ADAL" clId="{A91D3680-13B8-BB42-ADC5-BB7F9D1B73C0}" dt="2021-11-11T18:08:17.376" v="1855" actId="26606"/>
          <ac:spMkLst>
            <pc:docMk/>
            <pc:sldMk cId="2208955225" sldId="261"/>
            <ac:spMk id="10" creationId="{5A59F003-E00A-43F9-91DC-CC54E3B87466}"/>
          </ac:spMkLst>
        </pc:spChg>
        <pc:spChg chg="add del">
          <ac:chgData name="Mitchell, Deja D." userId="870390a5-e2a9-4a52-9959-11c6bb01c199" providerId="ADAL" clId="{A91D3680-13B8-BB42-ADC5-BB7F9D1B73C0}" dt="2021-11-11T18:06:14.581" v="1839" actId="26606"/>
          <ac:spMkLst>
            <pc:docMk/>
            <pc:sldMk cId="2208955225" sldId="261"/>
            <ac:spMk id="11" creationId="{0AF57B88-1D4C-41FA-A761-EC1DD10C35CB}"/>
          </ac:spMkLst>
        </pc:spChg>
        <pc:spChg chg="add">
          <ac:chgData name="Mitchell, Deja D." userId="870390a5-e2a9-4a52-9959-11c6bb01c199" providerId="ADAL" clId="{A91D3680-13B8-BB42-ADC5-BB7F9D1B73C0}" dt="2021-11-11T18:08:17.376" v="1855" actId="26606"/>
          <ac:spMkLst>
            <pc:docMk/>
            <pc:sldMk cId="2208955225" sldId="261"/>
            <ac:spMk id="12" creationId="{D74A4382-E3AD-430A-9A1F-DFA3E0E77A7D}"/>
          </ac:spMkLst>
        </pc:spChg>
        <pc:spChg chg="add del">
          <ac:chgData name="Mitchell, Deja D." userId="870390a5-e2a9-4a52-9959-11c6bb01c199" providerId="ADAL" clId="{A91D3680-13B8-BB42-ADC5-BB7F9D1B73C0}" dt="2021-11-11T18:06:14.581" v="1839" actId="26606"/>
          <ac:spMkLst>
            <pc:docMk/>
            <pc:sldMk cId="2208955225" sldId="261"/>
            <ac:spMk id="13" creationId="{D2548F45-5164-4ABB-8212-7F293FDED8D4}"/>
          </ac:spMkLst>
        </pc:spChg>
        <pc:spChg chg="del">
          <ac:chgData name="Mitchell, Deja D." userId="870390a5-e2a9-4a52-9959-11c6bb01c199" providerId="ADAL" clId="{A91D3680-13B8-BB42-ADC5-BB7F9D1B73C0}" dt="2021-11-11T18:04:03.122" v="1828" actId="700"/>
          <ac:spMkLst>
            <pc:docMk/>
            <pc:sldMk cId="2208955225" sldId="261"/>
            <ac:spMk id="14" creationId="{7264F718-7FAC-4056-9FA9-A603EC682FE7}"/>
          </ac:spMkLst>
        </pc:spChg>
        <pc:spChg chg="del">
          <ac:chgData name="Mitchell, Deja D." userId="870390a5-e2a9-4a52-9959-11c6bb01c199" providerId="ADAL" clId="{A91D3680-13B8-BB42-ADC5-BB7F9D1B73C0}" dt="2021-11-11T18:04:03.122" v="1828" actId="700"/>
          <ac:spMkLst>
            <pc:docMk/>
            <pc:sldMk cId="2208955225" sldId="261"/>
            <ac:spMk id="15" creationId="{F74639F7-E3C7-4165-A83E-6386A86BA1DA}"/>
          </ac:spMkLst>
        </pc:spChg>
        <pc:spChg chg="del">
          <ac:chgData name="Mitchell, Deja D." userId="870390a5-e2a9-4a52-9959-11c6bb01c199" providerId="ADAL" clId="{A91D3680-13B8-BB42-ADC5-BB7F9D1B73C0}" dt="2021-11-11T18:04:03.122" v="1828" actId="700"/>
          <ac:spMkLst>
            <pc:docMk/>
            <pc:sldMk cId="2208955225" sldId="261"/>
            <ac:spMk id="16" creationId="{8B3AF0F1-707A-463E-B5EE-33C63A40CFC9}"/>
          </ac:spMkLst>
        </pc:spChg>
        <pc:spChg chg="add del">
          <ac:chgData name="Mitchell, Deja D." userId="870390a5-e2a9-4a52-9959-11c6bb01c199" providerId="ADAL" clId="{A91D3680-13B8-BB42-ADC5-BB7F9D1B73C0}" dt="2021-11-11T18:08:03.953" v="1854"/>
          <ac:spMkLst>
            <pc:docMk/>
            <pc:sldMk cId="2208955225" sldId="261"/>
            <ac:spMk id="18" creationId="{5A59F003-E00A-43F9-91DC-CC54E3B87466}"/>
          </ac:spMkLst>
        </pc:spChg>
        <pc:spChg chg="add del">
          <ac:chgData name="Mitchell, Deja D." userId="870390a5-e2a9-4a52-9959-11c6bb01c199" providerId="ADAL" clId="{A91D3680-13B8-BB42-ADC5-BB7F9D1B73C0}" dt="2021-11-11T18:08:03.953" v="1854"/>
          <ac:spMkLst>
            <pc:docMk/>
            <pc:sldMk cId="2208955225" sldId="261"/>
            <ac:spMk id="20" creationId="{D74A4382-E3AD-430A-9A1F-DFA3E0E77A7D}"/>
          </ac:spMkLst>
        </pc:spChg>
        <pc:spChg chg="add del">
          <ac:chgData name="Mitchell, Deja D." userId="870390a5-e2a9-4a52-9959-11c6bb01c199" providerId="ADAL" clId="{A91D3680-13B8-BB42-ADC5-BB7F9D1B73C0}" dt="2021-11-11T18:08:03.953" v="1854"/>
          <ac:spMkLst>
            <pc:docMk/>
            <pc:sldMk cId="2208955225" sldId="261"/>
            <ac:spMk id="22" creationId="{79F40191-0F44-4FD1-82CC-ACB507C14BE6}"/>
          </ac:spMkLst>
        </pc:spChg>
        <pc:picChg chg="add mod">
          <ac:chgData name="Mitchell, Deja D." userId="870390a5-e2a9-4a52-9959-11c6bb01c199" providerId="ADAL" clId="{A91D3680-13B8-BB42-ADC5-BB7F9D1B73C0}" dt="2021-11-11T18:08:17.376" v="1855" actId="26606"/>
          <ac:picMkLst>
            <pc:docMk/>
            <pc:sldMk cId="2208955225" sldId="261"/>
            <ac:picMk id="5" creationId="{C129CA3C-9301-417D-8A47-392F5404301E}"/>
          </ac:picMkLst>
        </pc:picChg>
      </pc:sldChg>
      <pc:sldChg chg="addSp delSp modSp mod setClrOvrMap delDesignElem">
        <pc:chgData name="Mitchell, Deja D." userId="870390a5-e2a9-4a52-9959-11c6bb01c199" providerId="ADAL" clId="{A91D3680-13B8-BB42-ADC5-BB7F9D1B73C0}" dt="2021-11-11T18:32:21.533" v="2025" actId="1076"/>
        <pc:sldMkLst>
          <pc:docMk/>
          <pc:sldMk cId="2718280530" sldId="262"/>
        </pc:sldMkLst>
        <pc:spChg chg="mod">
          <ac:chgData name="Mitchell, Deja D." userId="870390a5-e2a9-4a52-9959-11c6bb01c199" providerId="ADAL" clId="{A91D3680-13B8-BB42-ADC5-BB7F9D1B73C0}" dt="2021-11-11T18:31:05.744" v="2010" actId="207"/>
          <ac:spMkLst>
            <pc:docMk/>
            <pc:sldMk cId="2718280530" sldId="262"/>
            <ac:spMk id="2" creationId="{8E717E56-AFC1-5A43-B44F-6D877EB700B3}"/>
          </ac:spMkLst>
        </pc:spChg>
        <pc:spChg chg="mod ord">
          <ac:chgData name="Mitchell, Deja D." userId="870390a5-e2a9-4a52-9959-11c6bb01c199" providerId="ADAL" clId="{A91D3680-13B8-BB42-ADC5-BB7F9D1B73C0}" dt="2021-11-11T18:32:21.533" v="2025" actId="1076"/>
          <ac:spMkLst>
            <pc:docMk/>
            <pc:sldMk cId="2718280530" sldId="262"/>
            <ac:spMk id="3" creationId="{8B1F73BA-9B12-374A-BDD7-BF97E083DF43}"/>
          </ac:spMkLst>
        </pc:spChg>
        <pc:spChg chg="add del mod">
          <ac:chgData name="Mitchell, Deja D." userId="870390a5-e2a9-4a52-9959-11c6bb01c199" providerId="ADAL" clId="{A91D3680-13B8-BB42-ADC5-BB7F9D1B73C0}" dt="2021-11-11T18:30:48.002" v="2007" actId="478"/>
          <ac:spMkLst>
            <pc:docMk/>
            <pc:sldMk cId="2718280530" sldId="262"/>
            <ac:spMk id="6" creationId="{8D37FA77-80ED-C44B-A155-21FFE66E9CA3}"/>
          </ac:spMkLst>
        </pc:spChg>
        <pc:spChg chg="add del">
          <ac:chgData name="Mitchell, Deja D." userId="870390a5-e2a9-4a52-9959-11c6bb01c199" providerId="ADAL" clId="{A91D3680-13B8-BB42-ADC5-BB7F9D1B73C0}" dt="2021-11-11T18:30:14.794" v="1995" actId="26606"/>
          <ac:spMkLst>
            <pc:docMk/>
            <pc:sldMk cId="2718280530" sldId="262"/>
            <ac:spMk id="11" creationId="{73AD41DB-DF9F-49BC-85AE-6AB1840AD517}"/>
          </ac:spMkLst>
        </pc:spChg>
        <pc:spChg chg="add del">
          <ac:chgData name="Mitchell, Deja D." userId="870390a5-e2a9-4a52-9959-11c6bb01c199" providerId="ADAL" clId="{A91D3680-13B8-BB42-ADC5-BB7F9D1B73C0}" dt="2021-11-11T18:30:18.325" v="1997" actId="26606"/>
          <ac:spMkLst>
            <pc:docMk/>
            <pc:sldMk cId="2718280530" sldId="262"/>
            <ac:spMk id="17" creationId="{3CD9DF72-87A3-404E-A828-84CBF11A8303}"/>
          </ac:spMkLst>
        </pc:spChg>
        <pc:spChg chg="add del">
          <ac:chgData name="Mitchell, Deja D." userId="870390a5-e2a9-4a52-9959-11c6bb01c199" providerId="ADAL" clId="{A91D3680-13B8-BB42-ADC5-BB7F9D1B73C0}" dt="2021-11-11T18:30:23.361" v="1999" actId="26606"/>
          <ac:spMkLst>
            <pc:docMk/>
            <pc:sldMk cId="2718280530" sldId="262"/>
            <ac:spMk id="20" creationId="{73AD41DB-DF9F-49BC-85AE-6AB1840AD517}"/>
          </ac:spMkLst>
        </pc:spChg>
        <pc:spChg chg="del">
          <ac:chgData name="Mitchell, Deja D." userId="870390a5-e2a9-4a52-9959-11c6bb01c199" providerId="ADAL" clId="{A91D3680-13B8-BB42-ADC5-BB7F9D1B73C0}" dt="2021-11-11T18:08:03.953" v="1854"/>
          <ac:spMkLst>
            <pc:docMk/>
            <pc:sldMk cId="2718280530" sldId="262"/>
            <ac:spMk id="21" creationId="{7264F718-7FAC-4056-9FA9-A603EC682FE7}"/>
          </ac:spMkLst>
        </pc:spChg>
        <pc:spChg chg="del">
          <ac:chgData name="Mitchell, Deja D." userId="870390a5-e2a9-4a52-9959-11c6bb01c199" providerId="ADAL" clId="{A91D3680-13B8-BB42-ADC5-BB7F9D1B73C0}" dt="2021-11-11T18:08:03.953" v="1854"/>
          <ac:spMkLst>
            <pc:docMk/>
            <pc:sldMk cId="2718280530" sldId="262"/>
            <ac:spMk id="23" creationId="{F74639F7-E3C7-4165-A83E-6386A86BA1DA}"/>
          </ac:spMkLst>
        </pc:spChg>
        <pc:spChg chg="add del">
          <ac:chgData name="Mitchell, Deja D." userId="870390a5-e2a9-4a52-9959-11c6bb01c199" providerId="ADAL" clId="{A91D3680-13B8-BB42-ADC5-BB7F9D1B73C0}" dt="2021-11-11T18:30:28.918" v="2001" actId="26606"/>
          <ac:spMkLst>
            <pc:docMk/>
            <pc:sldMk cId="2718280530" sldId="262"/>
            <ac:spMk id="24" creationId="{C5E6CFF1-2F42-4E10-9A97-F116F46F53FE}"/>
          </ac:spMkLst>
        </pc:spChg>
        <pc:spChg chg="del">
          <ac:chgData name="Mitchell, Deja D." userId="870390a5-e2a9-4a52-9959-11c6bb01c199" providerId="ADAL" clId="{A91D3680-13B8-BB42-ADC5-BB7F9D1B73C0}" dt="2021-11-11T18:08:03.953" v="1854"/>
          <ac:spMkLst>
            <pc:docMk/>
            <pc:sldMk cId="2718280530" sldId="262"/>
            <ac:spMk id="25" creationId="{8B3AF0F1-707A-463E-B5EE-33C63A40CFC9}"/>
          </ac:spMkLst>
        </pc:spChg>
        <pc:grpChg chg="add del">
          <ac:chgData name="Mitchell, Deja D." userId="870390a5-e2a9-4a52-9959-11c6bb01c199" providerId="ADAL" clId="{A91D3680-13B8-BB42-ADC5-BB7F9D1B73C0}" dt="2021-11-11T18:30:14.794" v="1995" actId="26606"/>
          <ac:grpSpMkLst>
            <pc:docMk/>
            <pc:sldMk cId="2718280530" sldId="262"/>
            <ac:grpSpMk id="13" creationId="{A4AE1828-51FD-4AD7-BCF6-9AF5C696CE5D}"/>
          </ac:grpSpMkLst>
        </pc:grpChg>
        <pc:grpChg chg="add del">
          <ac:chgData name="Mitchell, Deja D." userId="870390a5-e2a9-4a52-9959-11c6bb01c199" providerId="ADAL" clId="{A91D3680-13B8-BB42-ADC5-BB7F9D1B73C0}" dt="2021-11-11T18:30:23.361" v="1999" actId="26606"/>
          <ac:grpSpMkLst>
            <pc:docMk/>
            <pc:sldMk cId="2718280530" sldId="262"/>
            <ac:grpSpMk id="22" creationId="{A4AE1828-51FD-4AD7-BCF6-9AF5C696CE5D}"/>
          </ac:grpSpMkLst>
        </pc:grpChg>
        <pc:picChg chg="add mod ord">
          <ac:chgData name="Mitchell, Deja D." userId="870390a5-e2a9-4a52-9959-11c6bb01c199" providerId="ADAL" clId="{A91D3680-13B8-BB42-ADC5-BB7F9D1B73C0}" dt="2021-11-11T18:32:15.841" v="2024" actId="1076"/>
          <ac:picMkLst>
            <pc:docMk/>
            <pc:sldMk cId="2718280530" sldId="262"/>
            <ac:picMk id="5" creationId="{7CA90512-4F24-0448-8FED-D7BBE693B9B5}"/>
          </ac:picMkLst>
        </pc:picChg>
        <pc:cxnChg chg="add del">
          <ac:chgData name="Mitchell, Deja D." userId="870390a5-e2a9-4a52-9959-11c6bb01c199" providerId="ADAL" clId="{A91D3680-13B8-BB42-ADC5-BB7F9D1B73C0}" dt="2021-11-11T18:30:18.325" v="1997" actId="26606"/>
          <ac:cxnSpMkLst>
            <pc:docMk/>
            <pc:sldMk cId="2718280530" sldId="262"/>
            <ac:cxnSpMk id="18" creationId="{20E3A342-4D61-4E3F-AF90-1AB42AEB96CC}"/>
          </ac:cxnSpMkLst>
        </pc:cxnChg>
        <pc:cxnChg chg="add del">
          <ac:chgData name="Mitchell, Deja D." userId="870390a5-e2a9-4a52-9959-11c6bb01c199" providerId="ADAL" clId="{A91D3680-13B8-BB42-ADC5-BB7F9D1B73C0}" dt="2021-11-11T18:30:28.918" v="2001" actId="26606"/>
          <ac:cxnSpMkLst>
            <pc:docMk/>
            <pc:sldMk cId="2718280530" sldId="262"/>
            <ac:cxnSpMk id="26" creationId="{67182200-4859-4C8D-BCBB-55B245C28BA3}"/>
          </ac:cxnSpMkLst>
        </pc:cxnChg>
      </pc:sldChg>
      <pc:sldChg chg="addSp delSp modSp mod modClrScheme delDesignElem chgLayout">
        <pc:chgData name="Mitchell, Deja D." userId="870390a5-e2a9-4a52-9959-11c6bb01c199" providerId="ADAL" clId="{A91D3680-13B8-BB42-ADC5-BB7F9D1B73C0}" dt="2021-11-11T18:48:51.002" v="2222" actId="478"/>
        <pc:sldMkLst>
          <pc:docMk/>
          <pc:sldMk cId="61425415" sldId="263"/>
        </pc:sldMkLst>
        <pc:spChg chg="del mod">
          <ac:chgData name="Mitchell, Deja D." userId="870390a5-e2a9-4a52-9959-11c6bb01c199" providerId="ADAL" clId="{A91D3680-13B8-BB42-ADC5-BB7F9D1B73C0}" dt="2021-11-11T18:48:37.075" v="2218" actId="478"/>
          <ac:spMkLst>
            <pc:docMk/>
            <pc:sldMk cId="61425415" sldId="263"/>
            <ac:spMk id="2" creationId="{495FA1AB-41DC-8F4F-B313-4843D24D287F}"/>
          </ac:spMkLst>
        </pc:spChg>
        <pc:spChg chg="del mod ord">
          <ac:chgData name="Mitchell, Deja D." userId="870390a5-e2a9-4a52-9959-11c6bb01c199" providerId="ADAL" clId="{A91D3680-13B8-BB42-ADC5-BB7F9D1B73C0}" dt="2021-11-11T18:48:47.671" v="2221" actId="478"/>
          <ac:spMkLst>
            <pc:docMk/>
            <pc:sldMk cId="61425415" sldId="263"/>
            <ac:spMk id="3" creationId="{26A5FA84-877F-3641-A096-9FE2E049A423}"/>
          </ac:spMkLst>
        </pc:spChg>
        <pc:spChg chg="add del mod">
          <ac:chgData name="Mitchell, Deja D." userId="870390a5-e2a9-4a52-9959-11c6bb01c199" providerId="ADAL" clId="{A91D3680-13B8-BB42-ADC5-BB7F9D1B73C0}" dt="2021-11-11T18:48:51.002" v="2222" actId="478"/>
          <ac:spMkLst>
            <pc:docMk/>
            <pc:sldMk cId="61425415" sldId="263"/>
            <ac:spMk id="6" creationId="{D2157098-1CF6-1B42-A375-64DBE5372C3B}"/>
          </ac:spMkLst>
        </pc:spChg>
        <pc:spChg chg="del">
          <ac:chgData name="Mitchell, Deja D." userId="870390a5-e2a9-4a52-9959-11c6bb01c199" providerId="ADAL" clId="{A91D3680-13B8-BB42-ADC5-BB7F9D1B73C0}" dt="2021-11-11T18:08:03.953" v="1854"/>
          <ac:spMkLst>
            <pc:docMk/>
            <pc:sldMk cId="61425415" sldId="263"/>
            <ac:spMk id="8" creationId="{7264F718-7FAC-4056-9FA9-A603EC682FE7}"/>
          </ac:spMkLst>
        </pc:spChg>
        <pc:spChg chg="add del mod">
          <ac:chgData name="Mitchell, Deja D." userId="870390a5-e2a9-4a52-9959-11c6bb01c199" providerId="ADAL" clId="{A91D3680-13B8-BB42-ADC5-BB7F9D1B73C0}" dt="2021-11-11T18:48:42.277" v="2219" actId="700"/>
          <ac:spMkLst>
            <pc:docMk/>
            <pc:sldMk cId="61425415" sldId="263"/>
            <ac:spMk id="9" creationId="{EEDE457B-80ED-BC44-9DA7-A90EFFF7B8EB}"/>
          </ac:spMkLst>
        </pc:spChg>
        <pc:spChg chg="del">
          <ac:chgData name="Mitchell, Deja D." userId="870390a5-e2a9-4a52-9959-11c6bb01c199" providerId="ADAL" clId="{A91D3680-13B8-BB42-ADC5-BB7F9D1B73C0}" dt="2021-11-11T18:08:03.953" v="1854"/>
          <ac:spMkLst>
            <pc:docMk/>
            <pc:sldMk cId="61425415" sldId="263"/>
            <ac:spMk id="10" creationId="{F74639F7-E3C7-4165-A83E-6386A86BA1DA}"/>
          </ac:spMkLst>
        </pc:spChg>
        <pc:spChg chg="del">
          <ac:chgData name="Mitchell, Deja D." userId="870390a5-e2a9-4a52-9959-11c6bb01c199" providerId="ADAL" clId="{A91D3680-13B8-BB42-ADC5-BB7F9D1B73C0}" dt="2021-11-11T18:08:03.953" v="1854"/>
          <ac:spMkLst>
            <pc:docMk/>
            <pc:sldMk cId="61425415" sldId="263"/>
            <ac:spMk id="12" creationId="{8B3AF0F1-707A-463E-B5EE-33C63A40CFC9}"/>
          </ac:spMkLst>
        </pc:spChg>
        <pc:picChg chg="add mod">
          <ac:chgData name="Mitchell, Deja D." userId="870390a5-e2a9-4a52-9959-11c6bb01c199" providerId="ADAL" clId="{A91D3680-13B8-BB42-ADC5-BB7F9D1B73C0}" dt="2021-11-11T18:47:53.974" v="2214" actId="962"/>
          <ac:picMkLst>
            <pc:docMk/>
            <pc:sldMk cId="61425415" sldId="263"/>
            <ac:picMk id="5" creationId="{1F1BE131-A822-FB46-A439-48A55C1FB398}"/>
          </ac:picMkLst>
        </pc:picChg>
      </pc:sldChg>
      <pc:sldChg chg="addSp delSp modSp mod delDesignElem">
        <pc:chgData name="Mitchell, Deja D." userId="870390a5-e2a9-4a52-9959-11c6bb01c199" providerId="ADAL" clId="{A91D3680-13B8-BB42-ADC5-BB7F9D1B73C0}" dt="2021-11-11T18:39:28.459" v="2102" actId="27636"/>
        <pc:sldMkLst>
          <pc:docMk/>
          <pc:sldMk cId="2983396107" sldId="264"/>
        </pc:sldMkLst>
        <pc:spChg chg="mod">
          <ac:chgData name="Mitchell, Deja D." userId="870390a5-e2a9-4a52-9959-11c6bb01c199" providerId="ADAL" clId="{A91D3680-13B8-BB42-ADC5-BB7F9D1B73C0}" dt="2021-11-11T18:36:03.303" v="2095" actId="207"/>
          <ac:spMkLst>
            <pc:docMk/>
            <pc:sldMk cId="2983396107" sldId="264"/>
            <ac:spMk id="2" creationId="{8E717E56-AFC1-5A43-B44F-6D877EB700B3}"/>
          </ac:spMkLst>
        </pc:spChg>
        <pc:spChg chg="add mod">
          <ac:chgData name="Mitchell, Deja D." userId="870390a5-e2a9-4a52-9959-11c6bb01c199" providerId="ADAL" clId="{A91D3680-13B8-BB42-ADC5-BB7F9D1B73C0}" dt="2021-11-11T18:39:28.459" v="2102" actId="27636"/>
          <ac:spMkLst>
            <pc:docMk/>
            <pc:sldMk cId="2983396107" sldId="264"/>
            <ac:spMk id="3" creationId="{C04F7F20-B7E0-724E-89B3-BA365F3D8963}"/>
          </ac:spMkLst>
        </pc:spChg>
        <pc:spChg chg="del">
          <ac:chgData name="Mitchell, Deja D." userId="870390a5-e2a9-4a52-9959-11c6bb01c199" providerId="ADAL" clId="{A91D3680-13B8-BB42-ADC5-BB7F9D1B73C0}" dt="2021-11-11T18:08:03.953" v="1854"/>
          <ac:spMkLst>
            <pc:docMk/>
            <pc:sldMk cId="2983396107" sldId="264"/>
            <ac:spMk id="31" creationId="{C1DEB374-A1D0-48A1-B178-959E6F2433E6}"/>
          </ac:spMkLst>
        </pc:spChg>
        <pc:spChg chg="del">
          <ac:chgData name="Mitchell, Deja D." userId="870390a5-e2a9-4a52-9959-11c6bb01c199" providerId="ADAL" clId="{A91D3680-13B8-BB42-ADC5-BB7F9D1B73C0}" dt="2021-11-11T18:08:03.953" v="1854"/>
          <ac:spMkLst>
            <pc:docMk/>
            <pc:sldMk cId="2983396107" sldId="264"/>
            <ac:spMk id="33" creationId="{2D92A3ED-9854-4AD9-88FB-0EC89C93961E}"/>
          </ac:spMkLst>
        </pc:spChg>
        <pc:graphicFrameChg chg="del mod">
          <ac:chgData name="Mitchell, Deja D." userId="870390a5-e2a9-4a52-9959-11c6bb01c199" providerId="ADAL" clId="{A91D3680-13B8-BB42-ADC5-BB7F9D1B73C0}" dt="2021-11-11T18:35:38.542" v="2091" actId="11529"/>
          <ac:graphicFrameMkLst>
            <pc:docMk/>
            <pc:sldMk cId="2983396107" sldId="264"/>
            <ac:graphicFrameMk id="27" creationId="{8E113DD8-8DD0-4C60-A006-01A81A747EC7}"/>
          </ac:graphicFrameMkLst>
        </pc:graphicFrameChg>
      </pc:sldChg>
      <pc:sldChg chg="addSp delSp modSp mod setBg modClrScheme chgLayout">
        <pc:chgData name="Mitchell, Deja D." userId="870390a5-e2a9-4a52-9959-11c6bb01c199" providerId="ADAL" clId="{A91D3680-13B8-BB42-ADC5-BB7F9D1B73C0}" dt="2021-11-11T19:57:46.953" v="3735" actId="20577"/>
        <pc:sldMkLst>
          <pc:docMk/>
          <pc:sldMk cId="642881121" sldId="265"/>
        </pc:sldMkLst>
        <pc:spChg chg="mod ord">
          <ac:chgData name="Mitchell, Deja D." userId="870390a5-e2a9-4a52-9959-11c6bb01c199" providerId="ADAL" clId="{A91D3680-13B8-BB42-ADC5-BB7F9D1B73C0}" dt="2021-11-11T19:57:10.681" v="3694" actId="26606"/>
          <ac:spMkLst>
            <pc:docMk/>
            <pc:sldMk cId="642881121" sldId="265"/>
            <ac:spMk id="2" creationId="{C8452F1E-2FB7-524A-BC4F-469B3F2D856A}"/>
          </ac:spMkLst>
        </pc:spChg>
        <pc:spChg chg="del mod ord">
          <ac:chgData name="Mitchell, Deja D." userId="870390a5-e2a9-4a52-9959-11c6bb01c199" providerId="ADAL" clId="{A91D3680-13B8-BB42-ADC5-BB7F9D1B73C0}" dt="2021-11-11T19:57:10.681" v="3694" actId="26606"/>
          <ac:spMkLst>
            <pc:docMk/>
            <pc:sldMk cId="642881121" sldId="265"/>
            <ac:spMk id="3" creationId="{8C0902E6-6C68-E442-BA14-B8BB79EA8C16}"/>
          </ac:spMkLst>
        </pc:spChg>
        <pc:spChg chg="add del mod ord">
          <ac:chgData name="Mitchell, Deja D." userId="870390a5-e2a9-4a52-9959-11c6bb01c199" providerId="ADAL" clId="{A91D3680-13B8-BB42-ADC5-BB7F9D1B73C0}" dt="2021-11-11T19:57:10.681" v="3694" actId="26606"/>
          <ac:spMkLst>
            <pc:docMk/>
            <pc:sldMk cId="642881121" sldId="265"/>
            <ac:spMk id="4" creationId="{14693E98-73B9-9A48-A933-F26F6BE90D08}"/>
          </ac:spMkLst>
        </pc:spChg>
        <pc:spChg chg="add">
          <ac:chgData name="Mitchell, Deja D." userId="870390a5-e2a9-4a52-9959-11c6bb01c199" providerId="ADAL" clId="{A91D3680-13B8-BB42-ADC5-BB7F9D1B73C0}" dt="2021-11-11T19:57:10.681" v="3694" actId="26606"/>
          <ac:spMkLst>
            <pc:docMk/>
            <pc:sldMk cId="642881121" sldId="265"/>
            <ac:spMk id="10" creationId="{345A976A-8DE3-4B67-B94B-2044FDD12899}"/>
          </ac:spMkLst>
        </pc:spChg>
        <pc:spChg chg="add">
          <ac:chgData name="Mitchell, Deja D." userId="870390a5-e2a9-4a52-9959-11c6bb01c199" providerId="ADAL" clId="{A91D3680-13B8-BB42-ADC5-BB7F9D1B73C0}" dt="2021-11-11T19:57:10.681" v="3694" actId="26606"/>
          <ac:spMkLst>
            <pc:docMk/>
            <pc:sldMk cId="642881121" sldId="265"/>
            <ac:spMk id="12" creationId="{6EAAA1B9-2DDB-49C9-A037-A523D2F13C15}"/>
          </ac:spMkLst>
        </pc:spChg>
        <pc:grpChg chg="add">
          <ac:chgData name="Mitchell, Deja D." userId="870390a5-e2a9-4a52-9959-11c6bb01c199" providerId="ADAL" clId="{A91D3680-13B8-BB42-ADC5-BB7F9D1B73C0}" dt="2021-11-11T19:57:10.681" v="3694" actId="26606"/>
          <ac:grpSpMkLst>
            <pc:docMk/>
            <pc:sldMk cId="642881121" sldId="265"/>
            <ac:grpSpMk id="14" creationId="{B441F8D5-EBCE-4FB9-91A9-3425971C1F99}"/>
          </ac:grpSpMkLst>
        </pc:grpChg>
        <pc:grpChg chg="add">
          <ac:chgData name="Mitchell, Deja D." userId="870390a5-e2a9-4a52-9959-11c6bb01c199" providerId="ADAL" clId="{A91D3680-13B8-BB42-ADC5-BB7F9D1B73C0}" dt="2021-11-11T19:57:10.681" v="3694" actId="26606"/>
          <ac:grpSpMkLst>
            <pc:docMk/>
            <pc:sldMk cId="642881121" sldId="265"/>
            <ac:grpSpMk id="20" creationId="{08701F99-7E4C-4B92-A4B5-307CDFB7A4DE}"/>
          </ac:grpSpMkLst>
        </pc:grpChg>
        <pc:graphicFrameChg chg="add mod">
          <ac:chgData name="Mitchell, Deja D." userId="870390a5-e2a9-4a52-9959-11c6bb01c199" providerId="ADAL" clId="{A91D3680-13B8-BB42-ADC5-BB7F9D1B73C0}" dt="2021-11-11T19:57:46.953" v="3735" actId="20577"/>
          <ac:graphicFrameMkLst>
            <pc:docMk/>
            <pc:sldMk cId="642881121" sldId="265"/>
            <ac:graphicFrameMk id="6" creationId="{BDF67744-68D1-426E-9832-2548A06868D3}"/>
          </ac:graphicFrameMkLst>
        </pc:graphicFrameChg>
      </pc:sldChg>
      <pc:sldChg chg="addSp delSp modSp mod">
        <pc:chgData name="Mitchell, Deja D." userId="870390a5-e2a9-4a52-9959-11c6bb01c199" providerId="ADAL" clId="{A91D3680-13B8-BB42-ADC5-BB7F9D1B73C0}" dt="2021-11-11T18:22:02.971" v="1938" actId="20577"/>
        <pc:sldMkLst>
          <pc:docMk/>
          <pc:sldMk cId="1168775721" sldId="273"/>
        </pc:sldMkLst>
        <pc:spChg chg="del mod">
          <ac:chgData name="Mitchell, Deja D." userId="870390a5-e2a9-4a52-9959-11c6bb01c199" providerId="ADAL" clId="{A91D3680-13B8-BB42-ADC5-BB7F9D1B73C0}" dt="2021-11-11T16:53:35.206" v="163" actId="478"/>
          <ac:spMkLst>
            <pc:docMk/>
            <pc:sldMk cId="1168775721" sldId="273"/>
            <ac:spMk id="2" creationId="{4D1F04E6-F2AC-644B-9A0B-7A74AA5FD306}"/>
          </ac:spMkLst>
        </pc:spChg>
        <pc:spChg chg="del mod">
          <ac:chgData name="Mitchell, Deja D." userId="870390a5-e2a9-4a52-9959-11c6bb01c199" providerId="ADAL" clId="{A91D3680-13B8-BB42-ADC5-BB7F9D1B73C0}" dt="2021-11-11T16:53:57.908" v="184" actId="478"/>
          <ac:spMkLst>
            <pc:docMk/>
            <pc:sldMk cId="1168775721" sldId="273"/>
            <ac:spMk id="3" creationId="{C9FD2BFA-4998-E143-A969-252B8D47BF7D}"/>
          </ac:spMkLst>
        </pc:spChg>
        <pc:spChg chg="add mod">
          <ac:chgData name="Mitchell, Deja D." userId="870390a5-e2a9-4a52-9959-11c6bb01c199" providerId="ADAL" clId="{A91D3680-13B8-BB42-ADC5-BB7F9D1B73C0}" dt="2021-11-11T16:57:17.917" v="730" actId="1076"/>
          <ac:spMkLst>
            <pc:docMk/>
            <pc:sldMk cId="1168775721" sldId="273"/>
            <ac:spMk id="4" creationId="{E62147F4-3BD2-054B-B9D5-F5389B4A06BE}"/>
          </ac:spMkLst>
        </pc:spChg>
        <pc:spChg chg="add del mod">
          <ac:chgData name="Mitchell, Deja D." userId="870390a5-e2a9-4a52-9959-11c6bb01c199" providerId="ADAL" clId="{A91D3680-13B8-BB42-ADC5-BB7F9D1B73C0}" dt="2021-11-11T16:53:38.084" v="164" actId="478"/>
          <ac:spMkLst>
            <pc:docMk/>
            <pc:sldMk cId="1168775721" sldId="273"/>
            <ac:spMk id="6" creationId="{32BC3F15-05A4-2C47-BF20-4846AEF706C9}"/>
          </ac:spMkLst>
        </pc:spChg>
        <pc:spChg chg="add del mod">
          <ac:chgData name="Mitchell, Deja D." userId="870390a5-e2a9-4a52-9959-11c6bb01c199" providerId="ADAL" clId="{A91D3680-13B8-BB42-ADC5-BB7F9D1B73C0}" dt="2021-11-11T16:54:02.485" v="185" actId="478"/>
          <ac:spMkLst>
            <pc:docMk/>
            <pc:sldMk cId="1168775721" sldId="273"/>
            <ac:spMk id="8" creationId="{82795906-A914-D247-AED7-B007150F834E}"/>
          </ac:spMkLst>
        </pc:spChg>
        <pc:spChg chg="add mod">
          <ac:chgData name="Mitchell, Deja D." userId="870390a5-e2a9-4a52-9959-11c6bb01c199" providerId="ADAL" clId="{A91D3680-13B8-BB42-ADC5-BB7F9D1B73C0}" dt="2021-11-11T18:22:02.971" v="1938" actId="20577"/>
          <ac:spMkLst>
            <pc:docMk/>
            <pc:sldMk cId="1168775721" sldId="273"/>
            <ac:spMk id="9" creationId="{680ACBA2-DA03-1C40-8D86-21CD6A858A3F}"/>
          </ac:spMkLst>
        </pc:spChg>
      </pc:sldChg>
      <pc:sldChg chg="modSp del">
        <pc:chgData name="Mitchell, Deja D." userId="870390a5-e2a9-4a52-9959-11c6bb01c199" providerId="ADAL" clId="{A91D3680-13B8-BB42-ADC5-BB7F9D1B73C0}" dt="2021-11-11T18:52:17.175" v="2275" actId="2696"/>
        <pc:sldMkLst>
          <pc:docMk/>
          <pc:sldMk cId="783095009" sldId="274"/>
        </pc:sldMkLst>
        <pc:spChg chg="mod">
          <ac:chgData name="Mitchell, Deja D." userId="870390a5-e2a9-4a52-9959-11c6bb01c199" providerId="ADAL" clId="{A91D3680-13B8-BB42-ADC5-BB7F9D1B73C0}" dt="2021-11-11T18:08:03.953" v="1854"/>
          <ac:spMkLst>
            <pc:docMk/>
            <pc:sldMk cId="783095009" sldId="274"/>
            <ac:spMk id="2" creationId="{4D1F04E6-F2AC-644B-9A0B-7A74AA5FD306}"/>
          </ac:spMkLst>
        </pc:spChg>
        <pc:spChg chg="mod">
          <ac:chgData name="Mitchell, Deja D." userId="870390a5-e2a9-4a52-9959-11c6bb01c199" providerId="ADAL" clId="{A91D3680-13B8-BB42-ADC5-BB7F9D1B73C0}" dt="2021-11-11T18:08:03.953" v="1854"/>
          <ac:spMkLst>
            <pc:docMk/>
            <pc:sldMk cId="783095009" sldId="274"/>
            <ac:spMk id="3" creationId="{C9FD2BFA-4998-E143-A969-252B8D47BF7D}"/>
          </ac:spMkLst>
        </pc:spChg>
      </pc:sldChg>
      <pc:sldChg chg="addSp delSp modSp mod modClrScheme chgLayout">
        <pc:chgData name="Mitchell, Deja D." userId="870390a5-e2a9-4a52-9959-11c6bb01c199" providerId="ADAL" clId="{A91D3680-13B8-BB42-ADC5-BB7F9D1B73C0}" dt="2021-11-11T19:55:25.577" v="3644" actId="20577"/>
        <pc:sldMkLst>
          <pc:docMk/>
          <pc:sldMk cId="531818517" sldId="275"/>
        </pc:sldMkLst>
        <pc:spChg chg="mod ord">
          <ac:chgData name="Mitchell, Deja D." userId="870390a5-e2a9-4a52-9959-11c6bb01c199" providerId="ADAL" clId="{A91D3680-13B8-BB42-ADC5-BB7F9D1B73C0}" dt="2021-11-11T19:55:25.577" v="3644" actId="20577"/>
          <ac:spMkLst>
            <pc:docMk/>
            <pc:sldMk cId="531818517" sldId="275"/>
            <ac:spMk id="2" creationId="{3ACBCA2A-11FA-4E4C-A9F5-65C42E234DBB}"/>
          </ac:spMkLst>
        </pc:spChg>
        <pc:spChg chg="add del mod ord">
          <ac:chgData name="Mitchell, Deja D." userId="870390a5-e2a9-4a52-9959-11c6bb01c199" providerId="ADAL" clId="{A91D3680-13B8-BB42-ADC5-BB7F9D1B73C0}" dt="2021-11-11T18:56:50.212" v="2331" actId="478"/>
          <ac:spMkLst>
            <pc:docMk/>
            <pc:sldMk cId="531818517" sldId="275"/>
            <ac:spMk id="3" creationId="{AB7BEE05-E91D-9141-B22B-F22034B77AD3}"/>
          </ac:spMkLst>
        </pc:spChg>
        <pc:spChg chg="del mod ord">
          <ac:chgData name="Mitchell, Deja D." userId="870390a5-e2a9-4a52-9959-11c6bb01c199" providerId="ADAL" clId="{A91D3680-13B8-BB42-ADC5-BB7F9D1B73C0}" dt="2021-11-11T18:56:27.419" v="2327" actId="931"/>
          <ac:spMkLst>
            <pc:docMk/>
            <pc:sldMk cId="531818517" sldId="275"/>
            <ac:spMk id="6" creationId="{F1113A51-5E1C-7946-B9E0-2E14CD52AAC5}"/>
          </ac:spMkLst>
        </pc:spChg>
        <pc:spChg chg="add del mod">
          <ac:chgData name="Mitchell, Deja D." userId="870390a5-e2a9-4a52-9959-11c6bb01c199" providerId="ADAL" clId="{A91D3680-13B8-BB42-ADC5-BB7F9D1B73C0}" dt="2021-11-11T18:56:40.603" v="2330" actId="478"/>
          <ac:spMkLst>
            <pc:docMk/>
            <pc:sldMk cId="531818517" sldId="275"/>
            <ac:spMk id="7" creationId="{6605BB24-534C-924C-9CE4-A4B222440931}"/>
          </ac:spMkLst>
        </pc:spChg>
        <pc:spChg chg="add del mod">
          <ac:chgData name="Mitchell, Deja D." userId="870390a5-e2a9-4a52-9959-11c6bb01c199" providerId="ADAL" clId="{A91D3680-13B8-BB42-ADC5-BB7F9D1B73C0}" dt="2021-11-11T18:56:55.565" v="2332" actId="478"/>
          <ac:spMkLst>
            <pc:docMk/>
            <pc:sldMk cId="531818517" sldId="275"/>
            <ac:spMk id="9" creationId="{F1B64454-CF3A-AA49-894E-DB891E194E9E}"/>
          </ac:spMkLst>
        </pc:spChg>
        <pc:picChg chg="add mod">
          <ac:chgData name="Mitchell, Deja D." userId="870390a5-e2a9-4a52-9959-11c6bb01c199" providerId="ADAL" clId="{A91D3680-13B8-BB42-ADC5-BB7F9D1B73C0}" dt="2021-11-11T18:57:49.565" v="2347" actId="14100"/>
          <ac:picMkLst>
            <pc:docMk/>
            <pc:sldMk cId="531818517" sldId="275"/>
            <ac:picMk id="5" creationId="{DDCDB984-1511-4E41-9B50-4D82E079E7BB}"/>
          </ac:picMkLst>
        </pc:picChg>
      </pc:sldChg>
      <pc:sldChg chg="modSp mod modClrScheme chgLayout">
        <pc:chgData name="Mitchell, Deja D." userId="870390a5-e2a9-4a52-9959-11c6bb01c199" providerId="ADAL" clId="{A91D3680-13B8-BB42-ADC5-BB7F9D1B73C0}" dt="2021-11-11T20:04:34.375" v="3931" actId="1076"/>
        <pc:sldMkLst>
          <pc:docMk/>
          <pc:sldMk cId="2574097223" sldId="276"/>
        </pc:sldMkLst>
        <pc:spChg chg="mod ord">
          <ac:chgData name="Mitchell, Deja D." userId="870390a5-e2a9-4a52-9959-11c6bb01c199" providerId="ADAL" clId="{A91D3680-13B8-BB42-ADC5-BB7F9D1B73C0}" dt="2021-11-11T20:04:29.683" v="3930" actId="14100"/>
          <ac:spMkLst>
            <pc:docMk/>
            <pc:sldMk cId="2574097223" sldId="276"/>
            <ac:spMk id="2" creationId="{99F2FF26-D417-D143-B32A-20812C2E24E3}"/>
          </ac:spMkLst>
        </pc:spChg>
        <pc:spChg chg="mod ord">
          <ac:chgData name="Mitchell, Deja D." userId="870390a5-e2a9-4a52-9959-11c6bb01c199" providerId="ADAL" clId="{A91D3680-13B8-BB42-ADC5-BB7F9D1B73C0}" dt="2021-11-11T20:04:34.375" v="3931" actId="1076"/>
          <ac:spMkLst>
            <pc:docMk/>
            <pc:sldMk cId="2574097223" sldId="276"/>
            <ac:spMk id="3" creationId="{5B94E9EE-52DC-D040-A2FC-CF1783BC6C7C}"/>
          </ac:spMkLst>
        </pc:spChg>
      </pc:sldChg>
      <pc:sldChg chg="addSp modSp mod modClrScheme chgLayout">
        <pc:chgData name="Mitchell, Deja D." userId="870390a5-e2a9-4a52-9959-11c6bb01c199" providerId="ADAL" clId="{A91D3680-13B8-BB42-ADC5-BB7F9D1B73C0}" dt="2021-11-11T19:27:01.428" v="2856" actId="403"/>
        <pc:sldMkLst>
          <pc:docMk/>
          <pc:sldMk cId="3499535699" sldId="277"/>
        </pc:sldMkLst>
        <pc:spChg chg="mod ord">
          <ac:chgData name="Mitchell, Deja D." userId="870390a5-e2a9-4a52-9959-11c6bb01c199" providerId="ADAL" clId="{A91D3680-13B8-BB42-ADC5-BB7F9D1B73C0}" dt="2021-11-11T19:21:04.714" v="2818" actId="113"/>
          <ac:spMkLst>
            <pc:docMk/>
            <pc:sldMk cId="3499535699" sldId="277"/>
            <ac:spMk id="2" creationId="{3ACBCA2A-11FA-4E4C-A9F5-65C42E234DBB}"/>
          </ac:spMkLst>
        </pc:spChg>
        <pc:spChg chg="add mod ord">
          <ac:chgData name="Mitchell, Deja D." userId="870390a5-e2a9-4a52-9959-11c6bb01c199" providerId="ADAL" clId="{A91D3680-13B8-BB42-ADC5-BB7F9D1B73C0}" dt="2021-11-11T19:24:22.901" v="2855" actId="403"/>
          <ac:spMkLst>
            <pc:docMk/>
            <pc:sldMk cId="3499535699" sldId="277"/>
            <ac:spMk id="3" creationId="{BDFD612D-2FB2-474D-AFA1-0A465ED60136}"/>
          </ac:spMkLst>
        </pc:spChg>
        <pc:spChg chg="mod ord">
          <ac:chgData name="Mitchell, Deja D." userId="870390a5-e2a9-4a52-9959-11c6bb01c199" providerId="ADAL" clId="{A91D3680-13B8-BB42-ADC5-BB7F9D1B73C0}" dt="2021-11-11T19:27:01.428" v="2856" actId="403"/>
          <ac:spMkLst>
            <pc:docMk/>
            <pc:sldMk cId="3499535699" sldId="277"/>
            <ac:spMk id="6" creationId="{F1113A51-5E1C-7946-B9E0-2E14CD52AAC5}"/>
          </ac:spMkLst>
        </pc:spChg>
      </pc:sldChg>
      <pc:sldChg chg="addSp delSp modSp mod modClrScheme chgLayout">
        <pc:chgData name="Mitchell, Deja D." userId="870390a5-e2a9-4a52-9959-11c6bb01c199" providerId="ADAL" clId="{A91D3680-13B8-BB42-ADC5-BB7F9D1B73C0}" dt="2021-11-11T21:08:14.228" v="3962" actId="404"/>
        <pc:sldMkLst>
          <pc:docMk/>
          <pc:sldMk cId="3192537955" sldId="278"/>
        </pc:sldMkLst>
        <pc:spChg chg="mod ord">
          <ac:chgData name="Mitchell, Deja D." userId="870390a5-e2a9-4a52-9959-11c6bb01c199" providerId="ADAL" clId="{A91D3680-13B8-BB42-ADC5-BB7F9D1B73C0}" dt="2021-11-11T21:08:14.228" v="3962" actId="404"/>
          <ac:spMkLst>
            <pc:docMk/>
            <pc:sldMk cId="3192537955" sldId="278"/>
            <ac:spMk id="2" creationId="{3ACBCA2A-11FA-4E4C-A9F5-65C42E234DBB}"/>
          </ac:spMkLst>
        </pc:spChg>
        <pc:spChg chg="add del mod ord">
          <ac:chgData name="Mitchell, Deja D." userId="870390a5-e2a9-4a52-9959-11c6bb01c199" providerId="ADAL" clId="{A91D3680-13B8-BB42-ADC5-BB7F9D1B73C0}" dt="2021-11-11T19:30:45.845" v="3117" actId="931"/>
          <ac:spMkLst>
            <pc:docMk/>
            <pc:sldMk cId="3192537955" sldId="278"/>
            <ac:spMk id="3" creationId="{E0D4C09D-8E2E-F444-B4FB-451401F8D6C8}"/>
          </ac:spMkLst>
        </pc:spChg>
        <pc:spChg chg="mod ord">
          <ac:chgData name="Mitchell, Deja D." userId="870390a5-e2a9-4a52-9959-11c6bb01c199" providerId="ADAL" clId="{A91D3680-13B8-BB42-ADC5-BB7F9D1B73C0}" dt="2021-11-11T21:02:35.815" v="3960" actId="1076"/>
          <ac:spMkLst>
            <pc:docMk/>
            <pc:sldMk cId="3192537955" sldId="278"/>
            <ac:spMk id="6" creationId="{F1113A51-5E1C-7946-B9E0-2E14CD52AAC5}"/>
          </ac:spMkLst>
        </pc:spChg>
        <pc:spChg chg="add del mod">
          <ac:chgData name="Mitchell, Deja D." userId="870390a5-e2a9-4a52-9959-11c6bb01c199" providerId="ADAL" clId="{A91D3680-13B8-BB42-ADC5-BB7F9D1B73C0}" dt="2021-11-11T19:30:57.470" v="3120" actId="478"/>
          <ac:spMkLst>
            <pc:docMk/>
            <pc:sldMk cId="3192537955" sldId="278"/>
            <ac:spMk id="7" creationId="{9CBC9E28-DE89-FA4B-AD00-6EAD683AA02A}"/>
          </ac:spMkLst>
        </pc:spChg>
        <pc:spChg chg="add mod">
          <ac:chgData name="Mitchell, Deja D." userId="870390a5-e2a9-4a52-9959-11c6bb01c199" providerId="ADAL" clId="{A91D3680-13B8-BB42-ADC5-BB7F9D1B73C0}" dt="2021-11-11T19:34:38.710" v="3162" actId="122"/>
          <ac:spMkLst>
            <pc:docMk/>
            <pc:sldMk cId="3192537955" sldId="278"/>
            <ac:spMk id="8" creationId="{DC464A65-75E7-8F44-8983-B42F580A357C}"/>
          </ac:spMkLst>
        </pc:spChg>
        <pc:spChg chg="add del mod">
          <ac:chgData name="Mitchell, Deja D." userId="870390a5-e2a9-4a52-9959-11c6bb01c199" providerId="ADAL" clId="{A91D3680-13B8-BB42-ADC5-BB7F9D1B73C0}" dt="2021-11-11T21:00:40.393" v="3953" actId="478"/>
          <ac:spMkLst>
            <pc:docMk/>
            <pc:sldMk cId="3192537955" sldId="278"/>
            <ac:spMk id="11" creationId="{06BE5774-AFC0-3045-9FA8-FCC83838B13C}"/>
          </ac:spMkLst>
        </pc:spChg>
        <pc:picChg chg="add del mod">
          <ac:chgData name="Mitchell, Deja D." userId="870390a5-e2a9-4a52-9959-11c6bb01c199" providerId="ADAL" clId="{A91D3680-13B8-BB42-ADC5-BB7F9D1B73C0}" dt="2021-11-11T21:00:38.023" v="3952" actId="478"/>
          <ac:picMkLst>
            <pc:docMk/>
            <pc:sldMk cId="3192537955" sldId="278"/>
            <ac:picMk id="5" creationId="{ADE7E842-6ACC-3E4C-ACEF-1ED05342A206}"/>
          </ac:picMkLst>
        </pc:picChg>
        <pc:picChg chg="add mod">
          <ac:chgData name="Mitchell, Deja D." userId="870390a5-e2a9-4a52-9959-11c6bb01c199" providerId="ADAL" clId="{A91D3680-13B8-BB42-ADC5-BB7F9D1B73C0}" dt="2021-11-11T21:02:41.687" v="3961" actId="1076"/>
          <ac:picMkLst>
            <pc:docMk/>
            <pc:sldMk cId="3192537955" sldId="278"/>
            <ac:picMk id="9" creationId="{27B9FE21-BA4E-E349-A716-15DB65C64BCE}"/>
          </ac:picMkLst>
        </pc:picChg>
      </pc:sldChg>
      <pc:sldChg chg="addSp modSp mod ord setBg modClrScheme chgLayout">
        <pc:chgData name="Mitchell, Deja D." userId="870390a5-e2a9-4a52-9959-11c6bb01c199" providerId="ADAL" clId="{A91D3680-13B8-BB42-ADC5-BB7F9D1B73C0}" dt="2021-11-11T19:45:48.804" v="3498" actId="403"/>
        <pc:sldMkLst>
          <pc:docMk/>
          <pc:sldMk cId="2035825129" sldId="279"/>
        </pc:sldMkLst>
        <pc:spChg chg="mod ord">
          <ac:chgData name="Mitchell, Deja D." userId="870390a5-e2a9-4a52-9959-11c6bb01c199" providerId="ADAL" clId="{A91D3680-13B8-BB42-ADC5-BB7F9D1B73C0}" dt="2021-11-11T19:45:48.804" v="3498" actId="403"/>
          <ac:spMkLst>
            <pc:docMk/>
            <pc:sldMk cId="2035825129" sldId="279"/>
            <ac:spMk id="2" creationId="{3ACBCA2A-11FA-4E4C-A9F5-65C42E234DBB}"/>
          </ac:spMkLst>
        </pc:spChg>
        <pc:spChg chg="mod ord">
          <ac:chgData name="Mitchell, Deja D." userId="870390a5-e2a9-4a52-9959-11c6bb01c199" providerId="ADAL" clId="{A91D3680-13B8-BB42-ADC5-BB7F9D1B73C0}" dt="2021-11-11T19:44:45.485" v="3494" actId="2711"/>
          <ac:spMkLst>
            <pc:docMk/>
            <pc:sldMk cId="2035825129" sldId="279"/>
            <ac:spMk id="6" creationId="{F1113A51-5E1C-7946-B9E0-2E14CD52AAC5}"/>
          </ac:spMkLst>
        </pc:spChg>
        <pc:spChg chg="add">
          <ac:chgData name="Mitchell, Deja D." userId="870390a5-e2a9-4a52-9959-11c6bb01c199" providerId="ADAL" clId="{A91D3680-13B8-BB42-ADC5-BB7F9D1B73C0}" dt="2021-11-11T19:43:38.454" v="3465" actId="26606"/>
          <ac:spMkLst>
            <pc:docMk/>
            <pc:sldMk cId="2035825129" sldId="279"/>
            <ac:spMk id="11" creationId="{8FC9BE17-9A7B-462D-AE50-3D8777387304}"/>
          </ac:spMkLst>
        </pc:spChg>
        <pc:spChg chg="add">
          <ac:chgData name="Mitchell, Deja D." userId="870390a5-e2a9-4a52-9959-11c6bb01c199" providerId="ADAL" clId="{A91D3680-13B8-BB42-ADC5-BB7F9D1B73C0}" dt="2021-11-11T19:43:38.454" v="3465" actId="26606"/>
          <ac:spMkLst>
            <pc:docMk/>
            <pc:sldMk cId="2035825129" sldId="279"/>
            <ac:spMk id="13" creationId="{3EBE8569-6AEC-4B8C-8D53-2DE337CDBA65}"/>
          </ac:spMkLst>
        </pc:spChg>
        <pc:spChg chg="add">
          <ac:chgData name="Mitchell, Deja D." userId="870390a5-e2a9-4a52-9959-11c6bb01c199" providerId="ADAL" clId="{A91D3680-13B8-BB42-ADC5-BB7F9D1B73C0}" dt="2021-11-11T19:43:38.454" v="3465" actId="26606"/>
          <ac:spMkLst>
            <pc:docMk/>
            <pc:sldMk cId="2035825129" sldId="279"/>
            <ac:spMk id="15" creationId="{55D4142C-5077-457F-A6AD-3FECFDB39685}"/>
          </ac:spMkLst>
        </pc:spChg>
        <pc:spChg chg="add">
          <ac:chgData name="Mitchell, Deja D." userId="870390a5-e2a9-4a52-9959-11c6bb01c199" providerId="ADAL" clId="{A91D3680-13B8-BB42-ADC5-BB7F9D1B73C0}" dt="2021-11-11T19:43:38.454" v="3465" actId="26606"/>
          <ac:spMkLst>
            <pc:docMk/>
            <pc:sldMk cId="2035825129" sldId="279"/>
            <ac:spMk id="17" creationId="{7A5F0580-5EE9-419F-96EE-B6529EF6E7D0}"/>
          </ac:spMkLst>
        </pc:spChg>
        <pc:picChg chg="add mod ord">
          <ac:chgData name="Mitchell, Deja D." userId="870390a5-e2a9-4a52-9959-11c6bb01c199" providerId="ADAL" clId="{A91D3680-13B8-BB42-ADC5-BB7F9D1B73C0}" dt="2021-11-11T19:43:38.454" v="3465" actId="26606"/>
          <ac:picMkLst>
            <pc:docMk/>
            <pc:sldMk cId="2035825129" sldId="279"/>
            <ac:picMk id="4" creationId="{956B0B6D-7D0C-7C43-B2FF-8110321DED6C}"/>
          </ac:picMkLst>
        </pc:picChg>
      </pc:sldChg>
      <pc:sldChg chg="del">
        <pc:chgData name="Mitchell, Deja D." userId="870390a5-e2a9-4a52-9959-11c6bb01c199" providerId="ADAL" clId="{A91D3680-13B8-BB42-ADC5-BB7F9D1B73C0}" dt="2021-11-11T18:19:33.866" v="1925" actId="2696"/>
        <pc:sldMkLst>
          <pc:docMk/>
          <pc:sldMk cId="1319823514" sldId="280"/>
        </pc:sldMkLst>
      </pc:sldChg>
      <pc:sldChg chg="addSp delSp modSp mod ord">
        <pc:chgData name="Mitchell, Deja D." userId="870390a5-e2a9-4a52-9959-11c6bb01c199" providerId="ADAL" clId="{A91D3680-13B8-BB42-ADC5-BB7F9D1B73C0}" dt="2021-11-11T18:19:08.040" v="1923" actId="20578"/>
        <pc:sldMkLst>
          <pc:docMk/>
          <pc:sldMk cId="890618398" sldId="309"/>
        </pc:sldMkLst>
        <pc:spChg chg="mod">
          <ac:chgData name="Mitchell, Deja D." userId="870390a5-e2a9-4a52-9959-11c6bb01c199" providerId="ADAL" clId="{A91D3680-13B8-BB42-ADC5-BB7F9D1B73C0}" dt="2021-11-11T17:21:44.441" v="1325" actId="1076"/>
          <ac:spMkLst>
            <pc:docMk/>
            <pc:sldMk cId="890618398" sldId="309"/>
            <ac:spMk id="2" creationId="{4CED6838-71C8-A945-A1A6-2961BAE1CCA4}"/>
          </ac:spMkLst>
        </pc:spChg>
        <pc:spChg chg="del mod">
          <ac:chgData name="Mitchell, Deja D." userId="870390a5-e2a9-4a52-9959-11c6bb01c199" providerId="ADAL" clId="{A91D3680-13B8-BB42-ADC5-BB7F9D1B73C0}" dt="2021-11-11T17:20:59.081" v="1313" actId="478"/>
          <ac:spMkLst>
            <pc:docMk/>
            <pc:sldMk cId="890618398" sldId="309"/>
            <ac:spMk id="4" creationId="{3DC51EA4-19B7-5148-8F02-7FA78EE9D8AA}"/>
          </ac:spMkLst>
        </pc:spChg>
        <pc:spChg chg="mod">
          <ac:chgData name="Mitchell, Deja D." userId="870390a5-e2a9-4a52-9959-11c6bb01c199" providerId="ADAL" clId="{A91D3680-13B8-BB42-ADC5-BB7F9D1B73C0}" dt="2021-11-11T16:35:27.925" v="2"/>
          <ac:spMkLst>
            <pc:docMk/>
            <pc:sldMk cId="890618398" sldId="309"/>
            <ac:spMk id="5" creationId="{7953A55B-7EF1-9F49-8A06-39BC15456C8D}"/>
          </ac:spMkLst>
        </pc:spChg>
        <pc:spChg chg="mod">
          <ac:chgData name="Mitchell, Deja D." userId="870390a5-e2a9-4a52-9959-11c6bb01c199" providerId="ADAL" clId="{A91D3680-13B8-BB42-ADC5-BB7F9D1B73C0}" dt="2021-11-11T17:21:24.069" v="1324" actId="207"/>
          <ac:spMkLst>
            <pc:docMk/>
            <pc:sldMk cId="890618398" sldId="309"/>
            <ac:spMk id="6" creationId="{F4E62D20-A938-E64F-9146-E08D04F87F31}"/>
          </ac:spMkLst>
        </pc:spChg>
        <pc:spChg chg="add del">
          <ac:chgData name="Mitchell, Deja D." userId="870390a5-e2a9-4a52-9959-11c6bb01c199" providerId="ADAL" clId="{A91D3680-13B8-BB42-ADC5-BB7F9D1B73C0}" dt="2021-11-11T17:20:19.706" v="1308" actId="22"/>
          <ac:spMkLst>
            <pc:docMk/>
            <pc:sldMk cId="890618398" sldId="309"/>
            <ac:spMk id="7" creationId="{BFEE79EB-70C5-6E43-9D46-BE44DF025206}"/>
          </ac:spMkLst>
        </pc:spChg>
        <pc:spChg chg="add mod">
          <ac:chgData name="Mitchell, Deja D." userId="870390a5-e2a9-4a52-9959-11c6bb01c199" providerId="ADAL" clId="{A91D3680-13B8-BB42-ADC5-BB7F9D1B73C0}" dt="2021-11-11T17:20:24.402" v="1309"/>
          <ac:spMkLst>
            <pc:docMk/>
            <pc:sldMk cId="890618398" sldId="309"/>
            <ac:spMk id="8" creationId="{59FACE06-0F25-944B-BEA3-79A3A5738CD4}"/>
          </ac:spMkLst>
        </pc:spChg>
        <pc:spChg chg="add mod">
          <ac:chgData name="Mitchell, Deja D." userId="870390a5-e2a9-4a52-9959-11c6bb01c199" providerId="ADAL" clId="{A91D3680-13B8-BB42-ADC5-BB7F9D1B73C0}" dt="2021-11-11T17:20:44.008" v="1311"/>
          <ac:spMkLst>
            <pc:docMk/>
            <pc:sldMk cId="890618398" sldId="309"/>
            <ac:spMk id="10" creationId="{6965D6D6-7072-534F-8BD6-962383C40AC0}"/>
          </ac:spMkLst>
        </pc:spChg>
        <pc:spChg chg="add mod">
          <ac:chgData name="Mitchell, Deja D." userId="870390a5-e2a9-4a52-9959-11c6bb01c199" providerId="ADAL" clId="{A91D3680-13B8-BB42-ADC5-BB7F9D1B73C0}" dt="2021-11-11T17:20:51.859" v="1312"/>
          <ac:spMkLst>
            <pc:docMk/>
            <pc:sldMk cId="890618398" sldId="309"/>
            <ac:spMk id="11" creationId="{B11B10C9-790D-AA4B-906E-1A5B18A88B28}"/>
          </ac:spMkLst>
        </pc:spChg>
        <pc:cxnChg chg="add mod">
          <ac:chgData name="Mitchell, Deja D." userId="870390a5-e2a9-4a52-9959-11c6bb01c199" providerId="ADAL" clId="{A91D3680-13B8-BB42-ADC5-BB7F9D1B73C0}" dt="2021-11-11T17:20:38.007" v="1310"/>
          <ac:cxnSpMkLst>
            <pc:docMk/>
            <pc:sldMk cId="890618398" sldId="309"/>
            <ac:cxnSpMk id="9" creationId="{98849E5C-E476-124C-A075-C98C04BCA9D7}"/>
          </ac:cxnSpMkLst>
        </pc:cxnChg>
      </pc:sldChg>
      <pc:sldChg chg="modSp del">
        <pc:chgData name="Mitchell, Deja D." userId="870390a5-e2a9-4a52-9959-11c6bb01c199" providerId="ADAL" clId="{A91D3680-13B8-BB42-ADC5-BB7F9D1B73C0}" dt="2021-11-11T18:18:50.861" v="1920" actId="2696"/>
        <pc:sldMkLst>
          <pc:docMk/>
          <pc:sldMk cId="2576809148" sldId="310"/>
        </pc:sldMkLst>
        <pc:spChg chg="mod">
          <ac:chgData name="Mitchell, Deja D." userId="870390a5-e2a9-4a52-9959-11c6bb01c199" providerId="ADAL" clId="{A91D3680-13B8-BB42-ADC5-BB7F9D1B73C0}" dt="2021-11-11T16:35:27.925" v="2"/>
          <ac:spMkLst>
            <pc:docMk/>
            <pc:sldMk cId="2576809148" sldId="310"/>
            <ac:spMk id="4" creationId="{3DC51EA4-19B7-5148-8F02-7FA78EE9D8AA}"/>
          </ac:spMkLst>
        </pc:spChg>
        <pc:spChg chg="mod">
          <ac:chgData name="Mitchell, Deja D." userId="870390a5-e2a9-4a52-9959-11c6bb01c199" providerId="ADAL" clId="{A91D3680-13B8-BB42-ADC5-BB7F9D1B73C0}" dt="2021-11-11T16:35:27.925" v="2"/>
          <ac:spMkLst>
            <pc:docMk/>
            <pc:sldMk cId="2576809148" sldId="310"/>
            <ac:spMk id="5" creationId="{7953A55B-7EF1-9F49-8A06-39BC15456C8D}"/>
          </ac:spMkLst>
        </pc:spChg>
      </pc:sldChg>
      <pc:sldChg chg="addSp delSp modSp new mod ord modClrScheme chgLayout">
        <pc:chgData name="Mitchell, Deja D." userId="870390a5-e2a9-4a52-9959-11c6bb01c199" providerId="ADAL" clId="{A91D3680-13B8-BB42-ADC5-BB7F9D1B73C0}" dt="2021-11-11T20:09:43.599" v="3946" actId="1076"/>
        <pc:sldMkLst>
          <pc:docMk/>
          <pc:sldMk cId="1876121467" sldId="311"/>
        </pc:sldMkLst>
        <pc:spChg chg="del">
          <ac:chgData name="Mitchell, Deja D." userId="870390a5-e2a9-4a52-9959-11c6bb01c199" providerId="ADAL" clId="{A91D3680-13B8-BB42-ADC5-BB7F9D1B73C0}" dt="2021-11-11T16:57:52.001" v="733" actId="700"/>
          <ac:spMkLst>
            <pc:docMk/>
            <pc:sldMk cId="1876121467" sldId="311"/>
            <ac:spMk id="2" creationId="{4D7DC78D-B8F9-8B4A-8234-8BCD41DEE433}"/>
          </ac:spMkLst>
        </pc:spChg>
        <pc:spChg chg="del">
          <ac:chgData name="Mitchell, Deja D." userId="870390a5-e2a9-4a52-9959-11c6bb01c199" providerId="ADAL" clId="{A91D3680-13B8-BB42-ADC5-BB7F9D1B73C0}" dt="2021-11-11T16:57:52.001" v="733" actId="700"/>
          <ac:spMkLst>
            <pc:docMk/>
            <pc:sldMk cId="1876121467" sldId="311"/>
            <ac:spMk id="3" creationId="{BDE11E3A-A52E-924E-953C-BD35C12C5E88}"/>
          </ac:spMkLst>
        </pc:spChg>
        <pc:spChg chg="add del">
          <ac:chgData name="Mitchell, Deja D." userId="870390a5-e2a9-4a52-9959-11c6bb01c199" providerId="ADAL" clId="{A91D3680-13B8-BB42-ADC5-BB7F9D1B73C0}" dt="2021-11-11T16:58:04.880" v="735" actId="22"/>
          <ac:spMkLst>
            <pc:docMk/>
            <pc:sldMk cId="1876121467" sldId="311"/>
            <ac:spMk id="5" creationId="{A12E58D1-1255-4342-A9B4-E60C7C60A5D9}"/>
          </ac:spMkLst>
        </pc:spChg>
        <pc:spChg chg="add mod">
          <ac:chgData name="Mitchell, Deja D." userId="870390a5-e2a9-4a52-9959-11c6bb01c199" providerId="ADAL" clId="{A91D3680-13B8-BB42-ADC5-BB7F9D1B73C0}" dt="2021-11-11T20:09:43.599" v="3946" actId="1076"/>
          <ac:spMkLst>
            <pc:docMk/>
            <pc:sldMk cId="1876121467" sldId="311"/>
            <ac:spMk id="6" creationId="{B0919080-1364-824A-94C3-F0CD81943973}"/>
          </ac:spMkLst>
        </pc:spChg>
        <pc:spChg chg="add mod">
          <ac:chgData name="Mitchell, Deja D." userId="870390a5-e2a9-4a52-9959-11c6bb01c199" providerId="ADAL" clId="{A91D3680-13B8-BB42-ADC5-BB7F9D1B73C0}" dt="2021-11-11T17:01:48.803" v="895" actId="1076"/>
          <ac:spMkLst>
            <pc:docMk/>
            <pc:sldMk cId="1876121467" sldId="311"/>
            <ac:spMk id="7" creationId="{996C598B-1D00-5D49-B91C-DEA8E754A82D}"/>
          </ac:spMkLst>
        </pc:spChg>
        <pc:spChg chg="add mod">
          <ac:chgData name="Mitchell, Deja D." userId="870390a5-e2a9-4a52-9959-11c6bb01c199" providerId="ADAL" clId="{A91D3680-13B8-BB42-ADC5-BB7F9D1B73C0}" dt="2021-11-11T18:14:18.739" v="1891" actId="20577"/>
          <ac:spMkLst>
            <pc:docMk/>
            <pc:sldMk cId="1876121467" sldId="311"/>
            <ac:spMk id="8" creationId="{4FE5BBE6-FAE6-A04C-BC91-554C4149CA3B}"/>
          </ac:spMkLst>
        </pc:spChg>
      </pc:sldChg>
      <pc:sldChg chg="addSp delSp modSp add mod delDesignElem">
        <pc:chgData name="Mitchell, Deja D." userId="870390a5-e2a9-4a52-9959-11c6bb01c199" providerId="ADAL" clId="{A91D3680-13B8-BB42-ADC5-BB7F9D1B73C0}" dt="2021-11-11T20:09:12.954" v="3942" actId="20577"/>
        <pc:sldMkLst>
          <pc:docMk/>
          <pc:sldMk cId="2972362315" sldId="312"/>
        </pc:sldMkLst>
        <pc:spChg chg="del">
          <ac:chgData name="Mitchell, Deja D." userId="870390a5-e2a9-4a52-9959-11c6bb01c199" providerId="ADAL" clId="{A91D3680-13B8-BB42-ADC5-BB7F9D1B73C0}" dt="2021-11-11T17:14:57.617" v="1271" actId="478"/>
          <ac:spMkLst>
            <pc:docMk/>
            <pc:sldMk cId="2972362315" sldId="312"/>
            <ac:spMk id="3" creationId="{C3077DC5-6AB7-4F41-B16F-6E72516985F5}"/>
          </ac:spMkLst>
        </pc:spChg>
        <pc:spChg chg="add del mod">
          <ac:chgData name="Mitchell, Deja D." userId="870390a5-e2a9-4a52-9959-11c6bb01c199" providerId="ADAL" clId="{A91D3680-13B8-BB42-ADC5-BB7F9D1B73C0}" dt="2021-11-11T17:18:22.499" v="1299" actId="478"/>
          <ac:spMkLst>
            <pc:docMk/>
            <pc:sldMk cId="2972362315" sldId="312"/>
            <ac:spMk id="5" creationId="{1D3D6B7E-4308-5F4F-94F9-0B19300E5D62}"/>
          </ac:spMkLst>
        </pc:spChg>
        <pc:spChg chg="mod">
          <ac:chgData name="Mitchell, Deja D." userId="870390a5-e2a9-4a52-9959-11c6bb01c199" providerId="ADAL" clId="{A91D3680-13B8-BB42-ADC5-BB7F9D1B73C0}" dt="2021-11-11T20:08:46.979" v="3938" actId="1076"/>
          <ac:spMkLst>
            <pc:docMk/>
            <pc:sldMk cId="2972362315" sldId="312"/>
            <ac:spMk id="9" creationId="{CF0EDE95-8DEC-AC43-8A1E-08B10184C84F}"/>
          </ac:spMkLst>
        </pc:spChg>
        <pc:spChg chg="mod">
          <ac:chgData name="Mitchell, Deja D." userId="870390a5-e2a9-4a52-9959-11c6bb01c199" providerId="ADAL" clId="{A91D3680-13B8-BB42-ADC5-BB7F9D1B73C0}" dt="2021-11-11T20:09:12.954" v="3942" actId="20577"/>
          <ac:spMkLst>
            <pc:docMk/>
            <pc:sldMk cId="2972362315" sldId="312"/>
            <ac:spMk id="15" creationId="{3B150C0F-54CD-1F4F-B286-69CA8443EA67}"/>
          </ac:spMkLst>
        </pc:spChg>
        <pc:spChg chg="add del">
          <ac:chgData name="Mitchell, Deja D." userId="870390a5-e2a9-4a52-9959-11c6bb01c199" providerId="ADAL" clId="{A91D3680-13B8-BB42-ADC5-BB7F9D1B73C0}" dt="2021-11-11T18:08:03.953" v="1854"/>
          <ac:spMkLst>
            <pc:docMk/>
            <pc:sldMk cId="2972362315" sldId="312"/>
            <ac:spMk id="20" creationId="{8FC9BE17-9A7B-462D-AE50-3D8777387304}"/>
          </ac:spMkLst>
        </pc:spChg>
        <pc:spChg chg="add del">
          <ac:chgData name="Mitchell, Deja D." userId="870390a5-e2a9-4a52-9959-11c6bb01c199" providerId="ADAL" clId="{A91D3680-13B8-BB42-ADC5-BB7F9D1B73C0}" dt="2021-11-11T18:08:03.953" v="1854"/>
          <ac:spMkLst>
            <pc:docMk/>
            <pc:sldMk cId="2972362315" sldId="312"/>
            <ac:spMk id="22" creationId="{3EBE8569-6AEC-4B8C-8D53-2DE337CDBA65}"/>
          </ac:spMkLst>
        </pc:spChg>
        <pc:spChg chg="add del">
          <ac:chgData name="Mitchell, Deja D." userId="870390a5-e2a9-4a52-9959-11c6bb01c199" providerId="ADAL" clId="{A91D3680-13B8-BB42-ADC5-BB7F9D1B73C0}" dt="2021-11-11T18:08:03.953" v="1854"/>
          <ac:spMkLst>
            <pc:docMk/>
            <pc:sldMk cId="2972362315" sldId="312"/>
            <ac:spMk id="24" creationId="{55D4142C-5077-457F-A6AD-3FECFDB39685}"/>
          </ac:spMkLst>
        </pc:spChg>
        <pc:spChg chg="add del">
          <ac:chgData name="Mitchell, Deja D." userId="870390a5-e2a9-4a52-9959-11c6bb01c199" providerId="ADAL" clId="{A91D3680-13B8-BB42-ADC5-BB7F9D1B73C0}" dt="2021-11-11T18:08:03.953" v="1854"/>
          <ac:spMkLst>
            <pc:docMk/>
            <pc:sldMk cId="2972362315" sldId="312"/>
            <ac:spMk id="26" creationId="{7A5F0580-5EE9-419F-96EE-B6529EF6E7D0}"/>
          </ac:spMkLst>
        </pc:spChg>
        <pc:picChg chg="add mod ord">
          <ac:chgData name="Mitchell, Deja D." userId="870390a5-e2a9-4a52-9959-11c6bb01c199" providerId="ADAL" clId="{A91D3680-13B8-BB42-ADC5-BB7F9D1B73C0}" dt="2021-11-11T17:16:16.561" v="1275" actId="26606"/>
          <ac:picMkLst>
            <pc:docMk/>
            <pc:sldMk cId="2972362315" sldId="312"/>
            <ac:picMk id="4" creationId="{5174623F-EED5-0E40-9444-9EE251F645FB}"/>
          </ac:picMkLst>
        </pc:picChg>
      </pc:sldChg>
      <pc:sldChg chg="addSp delSp modSp new mod ord modClrScheme chgLayout">
        <pc:chgData name="Mitchell, Deja D." userId="870390a5-e2a9-4a52-9959-11c6bb01c199" providerId="ADAL" clId="{A91D3680-13B8-BB42-ADC5-BB7F9D1B73C0}" dt="2021-11-11T18:19:12.900" v="1924" actId="20578"/>
        <pc:sldMkLst>
          <pc:docMk/>
          <pc:sldMk cId="3765189493" sldId="313"/>
        </pc:sldMkLst>
        <pc:spChg chg="del">
          <ac:chgData name="Mitchell, Deja D." userId="870390a5-e2a9-4a52-9959-11c6bb01c199" providerId="ADAL" clId="{A91D3680-13B8-BB42-ADC5-BB7F9D1B73C0}" dt="2021-11-11T17:22:13.255" v="1327" actId="700"/>
          <ac:spMkLst>
            <pc:docMk/>
            <pc:sldMk cId="3765189493" sldId="313"/>
            <ac:spMk id="2" creationId="{6F19CE53-87CC-9847-868E-6DC1FD3EB9CD}"/>
          </ac:spMkLst>
        </pc:spChg>
        <pc:spChg chg="del">
          <ac:chgData name="Mitchell, Deja D." userId="870390a5-e2a9-4a52-9959-11c6bb01c199" providerId="ADAL" clId="{A91D3680-13B8-BB42-ADC5-BB7F9D1B73C0}" dt="2021-11-11T17:22:13.255" v="1327" actId="700"/>
          <ac:spMkLst>
            <pc:docMk/>
            <pc:sldMk cId="3765189493" sldId="313"/>
            <ac:spMk id="3" creationId="{F71E2136-531D-1B40-854F-E54ACB2B4957}"/>
          </ac:spMkLst>
        </pc:spChg>
        <pc:spChg chg="add mod">
          <ac:chgData name="Mitchell, Deja D." userId="870390a5-e2a9-4a52-9959-11c6bb01c199" providerId="ADAL" clId="{A91D3680-13B8-BB42-ADC5-BB7F9D1B73C0}" dt="2021-11-11T17:22:15.016" v="1328"/>
          <ac:spMkLst>
            <pc:docMk/>
            <pc:sldMk cId="3765189493" sldId="313"/>
            <ac:spMk id="4" creationId="{98CD264C-4AA3-BA4A-8C2B-E8CF000DC70D}"/>
          </ac:spMkLst>
        </pc:spChg>
        <pc:spChg chg="add mod">
          <ac:chgData name="Mitchell, Deja D." userId="870390a5-e2a9-4a52-9959-11c6bb01c199" providerId="ADAL" clId="{A91D3680-13B8-BB42-ADC5-BB7F9D1B73C0}" dt="2021-11-11T17:22:28.417" v="1330"/>
          <ac:spMkLst>
            <pc:docMk/>
            <pc:sldMk cId="3765189493" sldId="313"/>
            <ac:spMk id="6" creationId="{809D4145-6D26-344C-BBF5-11CC7FFC0B8B}"/>
          </ac:spMkLst>
        </pc:spChg>
        <pc:picChg chg="add mod">
          <ac:chgData name="Mitchell, Deja D." userId="870390a5-e2a9-4a52-9959-11c6bb01c199" providerId="ADAL" clId="{A91D3680-13B8-BB42-ADC5-BB7F9D1B73C0}" dt="2021-11-11T17:22:34.719" v="1331"/>
          <ac:picMkLst>
            <pc:docMk/>
            <pc:sldMk cId="3765189493" sldId="313"/>
            <ac:picMk id="7" creationId="{E43C6822-76A9-914C-8365-99AAFF02E2D9}"/>
          </ac:picMkLst>
        </pc:picChg>
        <pc:cxnChg chg="add mod">
          <ac:chgData name="Mitchell, Deja D." userId="870390a5-e2a9-4a52-9959-11c6bb01c199" providerId="ADAL" clId="{A91D3680-13B8-BB42-ADC5-BB7F9D1B73C0}" dt="2021-11-11T17:22:21.701" v="1329"/>
          <ac:cxnSpMkLst>
            <pc:docMk/>
            <pc:sldMk cId="3765189493" sldId="313"/>
            <ac:cxnSpMk id="5" creationId="{FE736D26-27E8-9844-BFCB-CDC5BC26F506}"/>
          </ac:cxnSpMkLst>
        </pc:cxnChg>
      </pc:sldChg>
      <pc:sldChg chg="modSp add mod ord">
        <pc:chgData name="Mitchell, Deja D." userId="870390a5-e2a9-4a52-9959-11c6bb01c199" providerId="ADAL" clId="{A91D3680-13B8-BB42-ADC5-BB7F9D1B73C0}" dt="2021-11-11T20:09:36.029" v="3945" actId="1076"/>
        <pc:sldMkLst>
          <pc:docMk/>
          <pc:sldMk cId="770855648" sldId="314"/>
        </pc:sldMkLst>
        <pc:spChg chg="mod">
          <ac:chgData name="Mitchell, Deja D." userId="870390a5-e2a9-4a52-9959-11c6bb01c199" providerId="ADAL" clId="{A91D3680-13B8-BB42-ADC5-BB7F9D1B73C0}" dt="2021-11-11T20:09:36.029" v="3945" actId="1076"/>
          <ac:spMkLst>
            <pc:docMk/>
            <pc:sldMk cId="770855648" sldId="314"/>
            <ac:spMk id="6" creationId="{B0919080-1364-824A-94C3-F0CD81943973}"/>
          </ac:spMkLst>
        </pc:spChg>
      </pc:sldChg>
      <pc:sldChg chg="new del">
        <pc:chgData name="Mitchell, Deja D." userId="870390a5-e2a9-4a52-9959-11c6bb01c199" providerId="ADAL" clId="{A91D3680-13B8-BB42-ADC5-BB7F9D1B73C0}" dt="2021-11-11T17:30:30.924" v="1446" actId="680"/>
        <pc:sldMkLst>
          <pc:docMk/>
          <pc:sldMk cId="4025488452" sldId="314"/>
        </pc:sldMkLst>
      </pc:sldChg>
      <pc:sldChg chg="modSp add mod ord">
        <pc:chgData name="Mitchell, Deja D." userId="870390a5-e2a9-4a52-9959-11c6bb01c199" providerId="ADAL" clId="{A91D3680-13B8-BB42-ADC5-BB7F9D1B73C0}" dt="2021-11-11T20:09:55.254" v="3947" actId="1076"/>
        <pc:sldMkLst>
          <pc:docMk/>
          <pc:sldMk cId="3160028575" sldId="315"/>
        </pc:sldMkLst>
        <pc:spChg chg="mod">
          <ac:chgData name="Mitchell, Deja D." userId="870390a5-e2a9-4a52-9959-11c6bb01c199" providerId="ADAL" clId="{A91D3680-13B8-BB42-ADC5-BB7F9D1B73C0}" dt="2021-11-11T20:09:55.254" v="3947" actId="1076"/>
          <ac:spMkLst>
            <pc:docMk/>
            <pc:sldMk cId="3160028575" sldId="315"/>
            <ac:spMk id="6" creationId="{B0919080-1364-824A-94C3-F0CD81943973}"/>
          </ac:spMkLst>
        </pc:spChg>
        <pc:spChg chg="mod">
          <ac:chgData name="Mitchell, Deja D." userId="870390a5-e2a9-4a52-9959-11c6bb01c199" providerId="ADAL" clId="{A91D3680-13B8-BB42-ADC5-BB7F9D1B73C0}" dt="2021-11-11T18:20:59.296" v="1931" actId="20577"/>
          <ac:spMkLst>
            <pc:docMk/>
            <pc:sldMk cId="3160028575" sldId="315"/>
            <ac:spMk id="8" creationId="{4FE5BBE6-FAE6-A04C-BC91-554C4149CA3B}"/>
          </ac:spMkLst>
        </pc:spChg>
      </pc:sldChg>
      <pc:sldChg chg="modSp add mod ord">
        <pc:chgData name="Mitchell, Deja D." userId="870390a5-e2a9-4a52-9959-11c6bb01c199" providerId="ADAL" clId="{A91D3680-13B8-BB42-ADC5-BB7F9D1B73C0}" dt="2021-11-11T20:10:39.781" v="3950" actId="1076"/>
        <pc:sldMkLst>
          <pc:docMk/>
          <pc:sldMk cId="981295613" sldId="316"/>
        </pc:sldMkLst>
        <pc:spChg chg="mod">
          <ac:chgData name="Mitchell, Deja D." userId="870390a5-e2a9-4a52-9959-11c6bb01c199" providerId="ADAL" clId="{A91D3680-13B8-BB42-ADC5-BB7F9D1B73C0}" dt="2021-11-11T20:10:39.781" v="3950" actId="1076"/>
          <ac:spMkLst>
            <pc:docMk/>
            <pc:sldMk cId="981295613" sldId="316"/>
            <ac:spMk id="6" creationId="{B0919080-1364-824A-94C3-F0CD81943973}"/>
          </ac:spMkLst>
        </pc:spChg>
        <pc:spChg chg="mod">
          <ac:chgData name="Mitchell, Deja D." userId="870390a5-e2a9-4a52-9959-11c6bb01c199" providerId="ADAL" clId="{A91D3680-13B8-BB42-ADC5-BB7F9D1B73C0}" dt="2021-11-11T18:25:57.159" v="1951" actId="20577"/>
          <ac:spMkLst>
            <pc:docMk/>
            <pc:sldMk cId="981295613" sldId="316"/>
            <ac:spMk id="8" creationId="{4FE5BBE6-FAE6-A04C-BC91-554C4149CA3B}"/>
          </ac:spMkLst>
        </pc:spChg>
      </pc:sldChg>
      <pc:sldChg chg="delSp modSp add mod">
        <pc:chgData name="Mitchell, Deja D." userId="870390a5-e2a9-4a52-9959-11c6bb01c199" providerId="ADAL" clId="{A91D3680-13B8-BB42-ADC5-BB7F9D1B73C0}" dt="2021-11-11T18:51:38.580" v="2274" actId="27636"/>
        <pc:sldMkLst>
          <pc:docMk/>
          <pc:sldMk cId="4121412641" sldId="317"/>
        </pc:sldMkLst>
        <pc:spChg chg="mod">
          <ac:chgData name="Mitchell, Deja D." userId="870390a5-e2a9-4a52-9959-11c6bb01c199" providerId="ADAL" clId="{A91D3680-13B8-BB42-ADC5-BB7F9D1B73C0}" dt="2021-11-11T18:50:31.070" v="2236" actId="1076"/>
          <ac:spMkLst>
            <pc:docMk/>
            <pc:sldMk cId="4121412641" sldId="317"/>
            <ac:spMk id="2" creationId="{495FA1AB-41DC-8F4F-B313-4843D24D287F}"/>
          </ac:spMkLst>
        </pc:spChg>
        <pc:spChg chg="mod">
          <ac:chgData name="Mitchell, Deja D." userId="870390a5-e2a9-4a52-9959-11c6bb01c199" providerId="ADAL" clId="{A91D3680-13B8-BB42-ADC5-BB7F9D1B73C0}" dt="2021-11-11T18:51:38.580" v="2274" actId="27636"/>
          <ac:spMkLst>
            <pc:docMk/>
            <pc:sldMk cId="4121412641" sldId="317"/>
            <ac:spMk id="3" creationId="{26A5FA84-877F-3641-A096-9FE2E049A423}"/>
          </ac:spMkLst>
        </pc:spChg>
        <pc:spChg chg="del">
          <ac:chgData name="Mitchell, Deja D." userId="870390a5-e2a9-4a52-9959-11c6bb01c199" providerId="ADAL" clId="{A91D3680-13B8-BB42-ADC5-BB7F9D1B73C0}" dt="2021-11-11T18:48:24.649" v="2216" actId="478"/>
          <ac:spMkLst>
            <pc:docMk/>
            <pc:sldMk cId="4121412641" sldId="317"/>
            <ac:spMk id="6" creationId="{D2157098-1CF6-1B42-A375-64DBE5372C3B}"/>
          </ac:spMkLst>
        </pc:spChg>
        <pc:picChg chg="del">
          <ac:chgData name="Mitchell, Deja D." userId="870390a5-e2a9-4a52-9959-11c6bb01c199" providerId="ADAL" clId="{A91D3680-13B8-BB42-ADC5-BB7F9D1B73C0}" dt="2021-11-11T18:48:24.649" v="2216" actId="478"/>
          <ac:picMkLst>
            <pc:docMk/>
            <pc:sldMk cId="4121412641" sldId="317"/>
            <ac:picMk id="5" creationId="{1F1BE131-A822-FB46-A439-48A55C1FB398}"/>
          </ac:picMkLst>
        </pc:picChg>
      </pc:sldChg>
      <pc:sldChg chg="modSp add mod">
        <pc:chgData name="Mitchell, Deja D." userId="870390a5-e2a9-4a52-9959-11c6bb01c199" providerId="ADAL" clId="{A91D3680-13B8-BB42-ADC5-BB7F9D1B73C0}" dt="2021-11-11T18:58:44.815" v="2356" actId="122"/>
        <pc:sldMkLst>
          <pc:docMk/>
          <pc:sldMk cId="83869788" sldId="318"/>
        </pc:sldMkLst>
        <pc:spChg chg="mod">
          <ac:chgData name="Mitchell, Deja D." userId="870390a5-e2a9-4a52-9959-11c6bb01c199" providerId="ADAL" clId="{A91D3680-13B8-BB42-ADC5-BB7F9D1B73C0}" dt="2021-11-11T18:53:23.237" v="2284" actId="122"/>
          <ac:spMkLst>
            <pc:docMk/>
            <pc:sldMk cId="83869788" sldId="318"/>
            <ac:spMk id="2" creationId="{3ACBCA2A-11FA-4E4C-A9F5-65C42E234DBB}"/>
          </ac:spMkLst>
        </pc:spChg>
        <pc:spChg chg="mod">
          <ac:chgData name="Mitchell, Deja D." userId="870390a5-e2a9-4a52-9959-11c6bb01c199" providerId="ADAL" clId="{A91D3680-13B8-BB42-ADC5-BB7F9D1B73C0}" dt="2021-11-11T18:58:44.815" v="2356" actId="122"/>
          <ac:spMkLst>
            <pc:docMk/>
            <pc:sldMk cId="83869788" sldId="318"/>
            <ac:spMk id="6" creationId="{F1113A51-5E1C-7946-B9E0-2E14CD52AAC5}"/>
          </ac:spMkLst>
        </pc:spChg>
      </pc:sldChg>
      <pc:sldChg chg="addSp delSp modSp add mod ord setBg">
        <pc:chgData name="Mitchell, Deja D." userId="870390a5-e2a9-4a52-9959-11c6bb01c199" providerId="ADAL" clId="{A91D3680-13B8-BB42-ADC5-BB7F9D1B73C0}" dt="2021-11-11T19:46:07.516" v="3499" actId="207"/>
        <pc:sldMkLst>
          <pc:docMk/>
          <pc:sldMk cId="548538664" sldId="319"/>
        </pc:sldMkLst>
        <pc:spChg chg="mod">
          <ac:chgData name="Mitchell, Deja D." userId="870390a5-e2a9-4a52-9959-11c6bb01c199" providerId="ADAL" clId="{A91D3680-13B8-BB42-ADC5-BB7F9D1B73C0}" dt="2021-11-11T19:46:07.516" v="3499" actId="207"/>
          <ac:spMkLst>
            <pc:docMk/>
            <pc:sldMk cId="548538664" sldId="319"/>
            <ac:spMk id="2" creationId="{3ACBCA2A-11FA-4E4C-A9F5-65C42E234DBB}"/>
          </ac:spMkLst>
        </pc:spChg>
        <pc:spChg chg="add del mod">
          <ac:chgData name="Mitchell, Deja D." userId="870390a5-e2a9-4a52-9959-11c6bb01c199" providerId="ADAL" clId="{A91D3680-13B8-BB42-ADC5-BB7F9D1B73C0}" dt="2021-11-11T19:40:42.350" v="3448" actId="478"/>
          <ac:spMkLst>
            <pc:docMk/>
            <pc:sldMk cId="548538664" sldId="319"/>
            <ac:spMk id="5" creationId="{3FB0A921-EBCC-714E-B3C5-F2C0EFC7508C}"/>
          </ac:spMkLst>
        </pc:spChg>
        <pc:spChg chg="mod">
          <ac:chgData name="Mitchell, Deja D." userId="870390a5-e2a9-4a52-9959-11c6bb01c199" providerId="ADAL" clId="{A91D3680-13B8-BB42-ADC5-BB7F9D1B73C0}" dt="2021-11-11T19:40:56.986" v="3451" actId="1076"/>
          <ac:spMkLst>
            <pc:docMk/>
            <pc:sldMk cId="548538664" sldId="319"/>
            <ac:spMk id="6" creationId="{F1113A51-5E1C-7946-B9E0-2E14CD52AAC5}"/>
          </ac:spMkLst>
        </pc:spChg>
        <pc:spChg chg="add">
          <ac:chgData name="Mitchell, Deja D." userId="870390a5-e2a9-4a52-9959-11c6bb01c199" providerId="ADAL" clId="{A91D3680-13B8-BB42-ADC5-BB7F9D1B73C0}" dt="2021-11-11T19:40:36.994" v="3447" actId="26606"/>
          <ac:spMkLst>
            <pc:docMk/>
            <pc:sldMk cId="548538664" sldId="319"/>
            <ac:spMk id="11" creationId="{1A95671B-3CC6-4792-9114-B74FAEA224E6}"/>
          </ac:spMkLst>
        </pc:spChg>
        <pc:picChg chg="add mod">
          <ac:chgData name="Mitchell, Deja D." userId="870390a5-e2a9-4a52-9959-11c6bb01c199" providerId="ADAL" clId="{A91D3680-13B8-BB42-ADC5-BB7F9D1B73C0}" dt="2021-11-11T19:40:36.994" v="3447" actId="26606"/>
          <ac:picMkLst>
            <pc:docMk/>
            <pc:sldMk cId="548538664" sldId="319"/>
            <ac:picMk id="4" creationId="{10D629BF-B48E-EE43-A233-BC7D95C83F35}"/>
          </ac:picMkLst>
        </pc:picChg>
      </pc:sldChg>
      <pc:sldChg chg="addSp delSp modSp new mod setBg modClrScheme chgLayout">
        <pc:chgData name="Mitchell, Deja D." userId="870390a5-e2a9-4a52-9959-11c6bb01c199" providerId="ADAL" clId="{A91D3680-13B8-BB42-ADC5-BB7F9D1B73C0}" dt="2021-11-11T19:42:37.875" v="3461" actId="478"/>
        <pc:sldMkLst>
          <pc:docMk/>
          <pc:sldMk cId="171554614" sldId="320"/>
        </pc:sldMkLst>
        <pc:spChg chg="del">
          <ac:chgData name="Mitchell, Deja D." userId="870390a5-e2a9-4a52-9959-11c6bb01c199" providerId="ADAL" clId="{A91D3680-13B8-BB42-ADC5-BB7F9D1B73C0}" dt="2021-11-11T19:41:50.022" v="3455" actId="700"/>
          <ac:spMkLst>
            <pc:docMk/>
            <pc:sldMk cId="171554614" sldId="320"/>
            <ac:spMk id="2" creationId="{B82CBE8E-1CFC-1042-8EA5-0B8088A9AF33}"/>
          </ac:spMkLst>
        </pc:spChg>
        <pc:spChg chg="del">
          <ac:chgData name="Mitchell, Deja D." userId="870390a5-e2a9-4a52-9959-11c6bb01c199" providerId="ADAL" clId="{A91D3680-13B8-BB42-ADC5-BB7F9D1B73C0}" dt="2021-11-11T19:41:50.022" v="3455" actId="700"/>
          <ac:spMkLst>
            <pc:docMk/>
            <pc:sldMk cId="171554614" sldId="320"/>
            <ac:spMk id="3" creationId="{18072E53-AD90-694D-A9B0-A96ACFAAFC0C}"/>
          </ac:spMkLst>
        </pc:spChg>
        <pc:spChg chg="add del mod">
          <ac:chgData name="Mitchell, Deja D." userId="870390a5-e2a9-4a52-9959-11c6bb01c199" providerId="ADAL" clId="{A91D3680-13B8-BB42-ADC5-BB7F9D1B73C0}" dt="2021-11-11T19:42:37.875" v="3461" actId="478"/>
          <ac:spMkLst>
            <pc:docMk/>
            <pc:sldMk cId="171554614" sldId="320"/>
            <ac:spMk id="6" creationId="{4EFB3CC8-6F0E-7548-9BF2-4C1F64DF5386}"/>
          </ac:spMkLst>
        </pc:spChg>
        <pc:spChg chg="add">
          <ac:chgData name="Mitchell, Deja D." userId="870390a5-e2a9-4a52-9959-11c6bb01c199" providerId="ADAL" clId="{A91D3680-13B8-BB42-ADC5-BB7F9D1B73C0}" dt="2021-11-11T19:42:29.717" v="3460" actId="26606"/>
          <ac:spMkLst>
            <pc:docMk/>
            <pc:sldMk cId="171554614" sldId="320"/>
            <ac:spMk id="11" creationId="{42A4FC2C-047E-45A5-965D-8E1E3BF09BC6}"/>
          </ac:spMkLst>
        </pc:spChg>
        <pc:picChg chg="add mod">
          <ac:chgData name="Mitchell, Deja D." userId="870390a5-e2a9-4a52-9959-11c6bb01c199" providerId="ADAL" clId="{A91D3680-13B8-BB42-ADC5-BB7F9D1B73C0}" dt="2021-11-11T19:42:29.717" v="3460" actId="26606"/>
          <ac:picMkLst>
            <pc:docMk/>
            <pc:sldMk cId="171554614" sldId="320"/>
            <ac:picMk id="5" creationId="{EA1704DB-72A2-8E47-9434-8D6D53DA027E}"/>
          </ac:picMkLst>
        </pc:picChg>
      </pc:sldChg>
      <pc:sldChg chg="addSp modSp add mod setBg">
        <pc:chgData name="Mitchell, Deja D." userId="870390a5-e2a9-4a52-9959-11c6bb01c199" providerId="ADAL" clId="{A91D3680-13B8-BB42-ADC5-BB7F9D1B73C0}" dt="2021-11-11T20:01:55.583" v="3773" actId="1076"/>
        <pc:sldMkLst>
          <pc:docMk/>
          <pc:sldMk cId="2716064217" sldId="321"/>
        </pc:sldMkLst>
        <pc:spChg chg="mod">
          <ac:chgData name="Mitchell, Deja D." userId="870390a5-e2a9-4a52-9959-11c6bb01c199" providerId="ADAL" clId="{A91D3680-13B8-BB42-ADC5-BB7F9D1B73C0}" dt="2021-11-11T20:01:24.818" v="3770" actId="207"/>
          <ac:spMkLst>
            <pc:docMk/>
            <pc:sldMk cId="2716064217" sldId="321"/>
            <ac:spMk id="2" creationId="{C8452F1E-2FB7-524A-BC4F-469B3F2D856A}"/>
          </ac:spMkLst>
        </pc:spChg>
        <pc:spChg chg="mod">
          <ac:chgData name="Mitchell, Deja D." userId="870390a5-e2a9-4a52-9959-11c6bb01c199" providerId="ADAL" clId="{A91D3680-13B8-BB42-ADC5-BB7F9D1B73C0}" dt="2021-11-11T20:01:55.583" v="3773" actId="1076"/>
          <ac:spMkLst>
            <pc:docMk/>
            <pc:sldMk cId="2716064217" sldId="321"/>
            <ac:spMk id="3" creationId="{8C0902E6-6C68-E442-BA14-B8BB79EA8C16}"/>
          </ac:spMkLst>
        </pc:spChg>
        <pc:spChg chg="add">
          <ac:chgData name="Mitchell, Deja D." userId="870390a5-e2a9-4a52-9959-11c6bb01c199" providerId="ADAL" clId="{A91D3680-13B8-BB42-ADC5-BB7F9D1B73C0}" dt="2021-11-11T20:00:06.977" v="3757" actId="26606"/>
          <ac:spMkLst>
            <pc:docMk/>
            <pc:sldMk cId="2716064217" sldId="321"/>
            <ac:spMk id="10" creationId="{EDDBB197-D710-4A4F-A9CA-FD2177498BE8}"/>
          </ac:spMkLst>
        </pc:spChg>
        <pc:spChg chg="add">
          <ac:chgData name="Mitchell, Deja D." userId="870390a5-e2a9-4a52-9959-11c6bb01c199" providerId="ADAL" clId="{A91D3680-13B8-BB42-ADC5-BB7F9D1B73C0}" dt="2021-11-11T20:00:06.977" v="3757" actId="26606"/>
          <ac:spMkLst>
            <pc:docMk/>
            <pc:sldMk cId="2716064217" sldId="321"/>
            <ac:spMk id="12" creationId="{975D1CFA-2CDB-4B64-BD9F-85744E8DA12F}"/>
          </ac:spMkLst>
        </pc:spChg>
        <pc:grpChg chg="add">
          <ac:chgData name="Mitchell, Deja D." userId="870390a5-e2a9-4a52-9959-11c6bb01c199" providerId="ADAL" clId="{A91D3680-13B8-BB42-ADC5-BB7F9D1B73C0}" dt="2021-11-11T20:00:06.977" v="3757" actId="26606"/>
          <ac:grpSpMkLst>
            <pc:docMk/>
            <pc:sldMk cId="2716064217" sldId="321"/>
            <ac:grpSpMk id="14" creationId="{25EE5136-01F1-466C-962D-BA9B4C6757AA}"/>
          </ac:grpSpMkLst>
        </pc:grpChg>
        <pc:picChg chg="add">
          <ac:chgData name="Mitchell, Deja D." userId="870390a5-e2a9-4a52-9959-11c6bb01c199" providerId="ADAL" clId="{A91D3680-13B8-BB42-ADC5-BB7F9D1B73C0}" dt="2021-11-11T20:00:06.977" v="3757" actId="26606"/>
          <ac:picMkLst>
            <pc:docMk/>
            <pc:sldMk cId="2716064217" sldId="321"/>
            <ac:picMk id="7" creationId="{5743BFC2-5F8C-4328-8352-D230F17DFCD5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84164-37EF-FB41-B226-29A633A05AA0}" type="doc">
      <dgm:prSet loTypeId="urn:microsoft.com/office/officeart/2005/8/layout/hProcess11" loCatId="" qsTypeId="urn:microsoft.com/office/officeart/2005/8/quickstyle/simple1" qsCatId="simple" csTypeId="urn:microsoft.com/office/officeart/2005/8/colors/accent6_3" csCatId="accent6" phldr="1"/>
      <dgm:spPr/>
    </dgm:pt>
    <dgm:pt modelId="{1C5F519D-E65C-B946-A36E-7B32652DD61D}">
      <dgm:prSet phldrT="[Text]"/>
      <dgm:spPr/>
      <dgm:t>
        <a:bodyPr/>
        <a:lstStyle/>
        <a:p>
          <a:r>
            <a:rPr lang="en-US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rPr>
            <a:t>Fixed Mindset</a:t>
          </a:r>
        </a:p>
      </dgm:t>
    </dgm:pt>
    <dgm:pt modelId="{B793E6C1-7A4F-A44A-AF60-89159C11AF76}" type="parTrans" cxnId="{4E4B90FC-96C5-7E40-96E8-49227DBBB67A}">
      <dgm:prSet/>
      <dgm:spPr/>
      <dgm:t>
        <a:bodyPr/>
        <a:lstStyle/>
        <a:p>
          <a:endParaRPr lang="en-US"/>
        </a:p>
      </dgm:t>
    </dgm:pt>
    <dgm:pt modelId="{9BFE47D5-67FC-8D4D-A3BC-ED4A80664A7E}" type="sibTrans" cxnId="{4E4B90FC-96C5-7E40-96E8-49227DBBB67A}">
      <dgm:prSet/>
      <dgm:spPr/>
      <dgm:t>
        <a:bodyPr/>
        <a:lstStyle/>
        <a:p>
          <a:endParaRPr lang="en-US"/>
        </a:p>
      </dgm:t>
    </dgm:pt>
    <dgm:pt modelId="{F49E64EC-09B7-0248-A1F5-34E44EA2826D}">
      <dgm:prSet phldrT="[Text]"/>
      <dgm:spPr/>
      <dgm:t>
        <a:bodyPr/>
        <a:lstStyle/>
        <a:p>
          <a:r>
            <a:rPr lang="en-US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rPr>
            <a:t>Growth Mindset</a:t>
          </a:r>
        </a:p>
      </dgm:t>
    </dgm:pt>
    <dgm:pt modelId="{D793E58B-20FD-A54E-B6EC-C7E7B0BB9DB4}" type="parTrans" cxnId="{8ADE3CCD-C143-CC4F-B4DD-60D062DF5D69}">
      <dgm:prSet/>
      <dgm:spPr/>
      <dgm:t>
        <a:bodyPr/>
        <a:lstStyle/>
        <a:p>
          <a:endParaRPr lang="en-US"/>
        </a:p>
      </dgm:t>
    </dgm:pt>
    <dgm:pt modelId="{1D66A549-B39F-4D47-B591-806B7F442379}" type="sibTrans" cxnId="{8ADE3CCD-C143-CC4F-B4DD-60D062DF5D69}">
      <dgm:prSet/>
      <dgm:spPr/>
      <dgm:t>
        <a:bodyPr/>
        <a:lstStyle/>
        <a:p>
          <a:endParaRPr lang="en-US"/>
        </a:p>
      </dgm:t>
    </dgm:pt>
    <dgm:pt modelId="{F1A80C38-8263-1B46-8556-0767837A1F26}">
      <dgm:prSet phldrT="[Text]"/>
      <dgm:spPr/>
      <dgm:t>
        <a:bodyPr/>
        <a:lstStyle/>
        <a:p>
          <a:r>
            <a:rPr lang="en-US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rPr>
            <a:t>Self-Reflection</a:t>
          </a:r>
        </a:p>
      </dgm:t>
    </dgm:pt>
    <dgm:pt modelId="{82973580-2FAF-224E-94BE-6E2BB23BC9DD}" type="parTrans" cxnId="{EA2F842F-6E58-EF46-B4E6-B5414407FCDA}">
      <dgm:prSet/>
      <dgm:spPr/>
      <dgm:t>
        <a:bodyPr/>
        <a:lstStyle/>
        <a:p>
          <a:endParaRPr lang="en-US"/>
        </a:p>
      </dgm:t>
    </dgm:pt>
    <dgm:pt modelId="{85E575FE-FEF5-EC4C-9143-56C3A2FE804C}" type="sibTrans" cxnId="{EA2F842F-6E58-EF46-B4E6-B5414407FCDA}">
      <dgm:prSet/>
      <dgm:spPr/>
      <dgm:t>
        <a:bodyPr/>
        <a:lstStyle/>
        <a:p>
          <a:endParaRPr lang="en-US"/>
        </a:p>
      </dgm:t>
    </dgm:pt>
    <dgm:pt modelId="{6B04F179-4ADE-ED4D-876F-AB630AE962E0}" type="pres">
      <dgm:prSet presAssocID="{DB284164-37EF-FB41-B226-29A633A05AA0}" presName="Name0" presStyleCnt="0">
        <dgm:presLayoutVars>
          <dgm:dir/>
          <dgm:resizeHandles val="exact"/>
        </dgm:presLayoutVars>
      </dgm:prSet>
      <dgm:spPr/>
    </dgm:pt>
    <dgm:pt modelId="{C1BBC97E-F816-2945-B2FD-2EE70E53EB30}" type="pres">
      <dgm:prSet presAssocID="{DB284164-37EF-FB41-B226-29A633A05AA0}" presName="arrow" presStyleLbl="bgShp" presStyleIdx="0" presStyleCnt="1"/>
      <dgm:spPr/>
    </dgm:pt>
    <dgm:pt modelId="{FBB4FA09-8885-4141-9BEC-813F2DD83CA5}" type="pres">
      <dgm:prSet presAssocID="{DB284164-37EF-FB41-B226-29A633A05AA0}" presName="points" presStyleCnt="0"/>
      <dgm:spPr/>
    </dgm:pt>
    <dgm:pt modelId="{374BD7E2-40F4-494A-9994-6CFB1C7C66C3}" type="pres">
      <dgm:prSet presAssocID="{1C5F519D-E65C-B946-A36E-7B32652DD61D}" presName="compositeA" presStyleCnt="0"/>
      <dgm:spPr/>
    </dgm:pt>
    <dgm:pt modelId="{AFCABE18-D709-DA42-8948-14B67E026BDE}" type="pres">
      <dgm:prSet presAssocID="{1C5F519D-E65C-B946-A36E-7B32652DD61D}" presName="textA" presStyleLbl="revTx" presStyleIdx="0" presStyleCnt="3">
        <dgm:presLayoutVars>
          <dgm:bulletEnabled val="1"/>
        </dgm:presLayoutVars>
      </dgm:prSet>
      <dgm:spPr/>
    </dgm:pt>
    <dgm:pt modelId="{D8C338CC-1B98-6B47-8A5C-2ADC81B50914}" type="pres">
      <dgm:prSet presAssocID="{1C5F519D-E65C-B946-A36E-7B32652DD61D}" presName="circleA" presStyleLbl="node1" presStyleIdx="0" presStyleCnt="3"/>
      <dgm:spPr/>
    </dgm:pt>
    <dgm:pt modelId="{B44F9418-69EE-AD44-8827-271072D703CA}" type="pres">
      <dgm:prSet presAssocID="{1C5F519D-E65C-B946-A36E-7B32652DD61D}" presName="spaceA" presStyleCnt="0"/>
      <dgm:spPr/>
    </dgm:pt>
    <dgm:pt modelId="{0A6FD3F1-D1D2-A34B-9D0F-8734E25BE1F7}" type="pres">
      <dgm:prSet presAssocID="{9BFE47D5-67FC-8D4D-A3BC-ED4A80664A7E}" presName="space" presStyleCnt="0"/>
      <dgm:spPr/>
    </dgm:pt>
    <dgm:pt modelId="{56BB073A-0709-A442-B015-1568BD7FEEEB}" type="pres">
      <dgm:prSet presAssocID="{F49E64EC-09B7-0248-A1F5-34E44EA2826D}" presName="compositeB" presStyleCnt="0"/>
      <dgm:spPr/>
    </dgm:pt>
    <dgm:pt modelId="{196C88ED-D215-924D-9794-D366AA405980}" type="pres">
      <dgm:prSet presAssocID="{F49E64EC-09B7-0248-A1F5-34E44EA2826D}" presName="textB" presStyleLbl="revTx" presStyleIdx="1" presStyleCnt="3">
        <dgm:presLayoutVars>
          <dgm:bulletEnabled val="1"/>
        </dgm:presLayoutVars>
      </dgm:prSet>
      <dgm:spPr/>
    </dgm:pt>
    <dgm:pt modelId="{FC10FF16-2A0E-D84A-AD72-AD208E4B67B3}" type="pres">
      <dgm:prSet presAssocID="{F49E64EC-09B7-0248-A1F5-34E44EA2826D}" presName="circleB" presStyleLbl="node1" presStyleIdx="1" presStyleCnt="3"/>
      <dgm:spPr/>
    </dgm:pt>
    <dgm:pt modelId="{FB8E49D2-5475-3640-97AC-91EEC50AE6D1}" type="pres">
      <dgm:prSet presAssocID="{F49E64EC-09B7-0248-A1F5-34E44EA2826D}" presName="spaceB" presStyleCnt="0"/>
      <dgm:spPr/>
    </dgm:pt>
    <dgm:pt modelId="{6282E79A-06FE-0E47-8FEE-A11062A27027}" type="pres">
      <dgm:prSet presAssocID="{1D66A549-B39F-4D47-B591-806B7F442379}" presName="space" presStyleCnt="0"/>
      <dgm:spPr/>
    </dgm:pt>
    <dgm:pt modelId="{3FA42DD0-7C98-AB44-A6E2-44827D0E9F98}" type="pres">
      <dgm:prSet presAssocID="{F1A80C38-8263-1B46-8556-0767837A1F26}" presName="compositeA" presStyleCnt="0"/>
      <dgm:spPr/>
    </dgm:pt>
    <dgm:pt modelId="{16CEC085-8EA9-3842-B41C-01492A8496FA}" type="pres">
      <dgm:prSet presAssocID="{F1A80C38-8263-1B46-8556-0767837A1F26}" presName="textA" presStyleLbl="revTx" presStyleIdx="2" presStyleCnt="3">
        <dgm:presLayoutVars>
          <dgm:bulletEnabled val="1"/>
        </dgm:presLayoutVars>
      </dgm:prSet>
      <dgm:spPr/>
    </dgm:pt>
    <dgm:pt modelId="{A0D6C27E-0693-B649-AE55-92605AB541F2}" type="pres">
      <dgm:prSet presAssocID="{F1A80C38-8263-1B46-8556-0767837A1F26}" presName="circleA" presStyleLbl="node1" presStyleIdx="2" presStyleCnt="3"/>
      <dgm:spPr/>
    </dgm:pt>
    <dgm:pt modelId="{4076A7D5-35DF-B041-A739-BE275530CAA5}" type="pres">
      <dgm:prSet presAssocID="{F1A80C38-8263-1B46-8556-0767837A1F26}" presName="spaceA" presStyleCnt="0"/>
      <dgm:spPr/>
    </dgm:pt>
  </dgm:ptLst>
  <dgm:cxnLst>
    <dgm:cxn modelId="{EA2F842F-6E58-EF46-B4E6-B5414407FCDA}" srcId="{DB284164-37EF-FB41-B226-29A633A05AA0}" destId="{F1A80C38-8263-1B46-8556-0767837A1F26}" srcOrd="2" destOrd="0" parTransId="{82973580-2FAF-224E-94BE-6E2BB23BC9DD}" sibTransId="{85E575FE-FEF5-EC4C-9143-56C3A2FE804C}"/>
    <dgm:cxn modelId="{1DF2E496-51DE-F54D-AD4B-7FCAA557AB91}" type="presOf" srcId="{F1A80C38-8263-1B46-8556-0767837A1F26}" destId="{16CEC085-8EA9-3842-B41C-01492A8496FA}" srcOrd="0" destOrd="0" presId="urn:microsoft.com/office/officeart/2005/8/layout/hProcess11"/>
    <dgm:cxn modelId="{34F04D98-69C9-BD42-AF17-4831FF5B8B7C}" type="presOf" srcId="{DB284164-37EF-FB41-B226-29A633A05AA0}" destId="{6B04F179-4ADE-ED4D-876F-AB630AE962E0}" srcOrd="0" destOrd="0" presId="urn:microsoft.com/office/officeart/2005/8/layout/hProcess11"/>
    <dgm:cxn modelId="{192602A9-C3B8-3346-BED9-B0BE7D3A644B}" type="presOf" srcId="{1C5F519D-E65C-B946-A36E-7B32652DD61D}" destId="{AFCABE18-D709-DA42-8948-14B67E026BDE}" srcOrd="0" destOrd="0" presId="urn:microsoft.com/office/officeart/2005/8/layout/hProcess11"/>
    <dgm:cxn modelId="{4DF8D4B2-A9B2-AD40-8F4D-D3D0DDE382F6}" type="presOf" srcId="{F49E64EC-09B7-0248-A1F5-34E44EA2826D}" destId="{196C88ED-D215-924D-9794-D366AA405980}" srcOrd="0" destOrd="0" presId="urn:microsoft.com/office/officeart/2005/8/layout/hProcess11"/>
    <dgm:cxn modelId="{8ADE3CCD-C143-CC4F-B4DD-60D062DF5D69}" srcId="{DB284164-37EF-FB41-B226-29A633A05AA0}" destId="{F49E64EC-09B7-0248-A1F5-34E44EA2826D}" srcOrd="1" destOrd="0" parTransId="{D793E58B-20FD-A54E-B6EC-C7E7B0BB9DB4}" sibTransId="{1D66A549-B39F-4D47-B591-806B7F442379}"/>
    <dgm:cxn modelId="{4E4B90FC-96C5-7E40-96E8-49227DBBB67A}" srcId="{DB284164-37EF-FB41-B226-29A633A05AA0}" destId="{1C5F519D-E65C-B946-A36E-7B32652DD61D}" srcOrd="0" destOrd="0" parTransId="{B793E6C1-7A4F-A44A-AF60-89159C11AF76}" sibTransId="{9BFE47D5-67FC-8D4D-A3BC-ED4A80664A7E}"/>
    <dgm:cxn modelId="{36DD64B3-7007-9841-A74E-F20A2AAFA616}" type="presParOf" srcId="{6B04F179-4ADE-ED4D-876F-AB630AE962E0}" destId="{C1BBC97E-F816-2945-B2FD-2EE70E53EB30}" srcOrd="0" destOrd="0" presId="urn:microsoft.com/office/officeart/2005/8/layout/hProcess11"/>
    <dgm:cxn modelId="{01F9C1A0-9701-BE46-B9A9-0B6AB5E447E1}" type="presParOf" srcId="{6B04F179-4ADE-ED4D-876F-AB630AE962E0}" destId="{FBB4FA09-8885-4141-9BEC-813F2DD83CA5}" srcOrd="1" destOrd="0" presId="urn:microsoft.com/office/officeart/2005/8/layout/hProcess11"/>
    <dgm:cxn modelId="{DBC43E0F-9ECE-EB42-BF79-BBEC710481BC}" type="presParOf" srcId="{FBB4FA09-8885-4141-9BEC-813F2DD83CA5}" destId="{374BD7E2-40F4-494A-9994-6CFB1C7C66C3}" srcOrd="0" destOrd="0" presId="urn:microsoft.com/office/officeart/2005/8/layout/hProcess11"/>
    <dgm:cxn modelId="{54F5B4A4-7ABA-934D-843B-FA56848991B1}" type="presParOf" srcId="{374BD7E2-40F4-494A-9994-6CFB1C7C66C3}" destId="{AFCABE18-D709-DA42-8948-14B67E026BDE}" srcOrd="0" destOrd="0" presId="urn:microsoft.com/office/officeart/2005/8/layout/hProcess11"/>
    <dgm:cxn modelId="{3157B134-3A3D-0141-A00F-C3A6989D119D}" type="presParOf" srcId="{374BD7E2-40F4-494A-9994-6CFB1C7C66C3}" destId="{D8C338CC-1B98-6B47-8A5C-2ADC81B50914}" srcOrd="1" destOrd="0" presId="urn:microsoft.com/office/officeart/2005/8/layout/hProcess11"/>
    <dgm:cxn modelId="{470C005F-C232-3B43-AB2D-BDC352029D68}" type="presParOf" srcId="{374BD7E2-40F4-494A-9994-6CFB1C7C66C3}" destId="{B44F9418-69EE-AD44-8827-271072D703CA}" srcOrd="2" destOrd="0" presId="urn:microsoft.com/office/officeart/2005/8/layout/hProcess11"/>
    <dgm:cxn modelId="{F4BBA7DC-A9D9-E046-B446-546F48A9FB8B}" type="presParOf" srcId="{FBB4FA09-8885-4141-9BEC-813F2DD83CA5}" destId="{0A6FD3F1-D1D2-A34B-9D0F-8734E25BE1F7}" srcOrd="1" destOrd="0" presId="urn:microsoft.com/office/officeart/2005/8/layout/hProcess11"/>
    <dgm:cxn modelId="{1085A1B3-F474-EF44-A821-F369AC472A82}" type="presParOf" srcId="{FBB4FA09-8885-4141-9BEC-813F2DD83CA5}" destId="{56BB073A-0709-A442-B015-1568BD7FEEEB}" srcOrd="2" destOrd="0" presId="urn:microsoft.com/office/officeart/2005/8/layout/hProcess11"/>
    <dgm:cxn modelId="{A236F448-4402-604F-8B89-7658B152B760}" type="presParOf" srcId="{56BB073A-0709-A442-B015-1568BD7FEEEB}" destId="{196C88ED-D215-924D-9794-D366AA405980}" srcOrd="0" destOrd="0" presId="urn:microsoft.com/office/officeart/2005/8/layout/hProcess11"/>
    <dgm:cxn modelId="{ABF4E8E3-0936-E348-820B-EDC08E4C5372}" type="presParOf" srcId="{56BB073A-0709-A442-B015-1568BD7FEEEB}" destId="{FC10FF16-2A0E-D84A-AD72-AD208E4B67B3}" srcOrd="1" destOrd="0" presId="urn:microsoft.com/office/officeart/2005/8/layout/hProcess11"/>
    <dgm:cxn modelId="{984F2771-87B7-1B45-8CC1-47991C540E08}" type="presParOf" srcId="{56BB073A-0709-A442-B015-1568BD7FEEEB}" destId="{FB8E49D2-5475-3640-97AC-91EEC50AE6D1}" srcOrd="2" destOrd="0" presId="urn:microsoft.com/office/officeart/2005/8/layout/hProcess11"/>
    <dgm:cxn modelId="{EE9A66EC-05CA-7445-91A6-DE7A7B26D1A1}" type="presParOf" srcId="{FBB4FA09-8885-4141-9BEC-813F2DD83CA5}" destId="{6282E79A-06FE-0E47-8FEE-A11062A27027}" srcOrd="3" destOrd="0" presId="urn:microsoft.com/office/officeart/2005/8/layout/hProcess11"/>
    <dgm:cxn modelId="{65B3E248-1138-F644-9DC8-3A9B747E5307}" type="presParOf" srcId="{FBB4FA09-8885-4141-9BEC-813F2DD83CA5}" destId="{3FA42DD0-7C98-AB44-A6E2-44827D0E9F98}" srcOrd="4" destOrd="0" presId="urn:microsoft.com/office/officeart/2005/8/layout/hProcess11"/>
    <dgm:cxn modelId="{CAEBF147-A9AA-6C4E-8CD2-57DAC418EE9F}" type="presParOf" srcId="{3FA42DD0-7C98-AB44-A6E2-44827D0E9F98}" destId="{16CEC085-8EA9-3842-B41C-01492A8496FA}" srcOrd="0" destOrd="0" presId="urn:microsoft.com/office/officeart/2005/8/layout/hProcess11"/>
    <dgm:cxn modelId="{5BFF2412-734C-6F44-8ACB-9F8E1B23C55A}" type="presParOf" srcId="{3FA42DD0-7C98-AB44-A6E2-44827D0E9F98}" destId="{A0D6C27E-0693-B649-AE55-92605AB541F2}" srcOrd="1" destOrd="0" presId="urn:microsoft.com/office/officeart/2005/8/layout/hProcess11"/>
    <dgm:cxn modelId="{4EFA4963-89C4-6045-A5A4-70A11129D72F}" type="presParOf" srcId="{3FA42DD0-7C98-AB44-A6E2-44827D0E9F98}" destId="{4076A7D5-35DF-B041-A739-BE275530CAA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03573-7826-7A49-9EBC-8B7C585442F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F506B9A-46EE-D742-B5D2-8B0D339078CD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latin typeface="Century Gothic" panose="020B0502020202020204" pitchFamily="34" charset="0"/>
            </a:rPr>
            <a:t>Growth mindset </a:t>
          </a:r>
          <a:r>
            <a:rPr lang="en-US" dirty="0">
              <a:latin typeface="Century Gothic" panose="020B0502020202020204" pitchFamily="34" charset="0"/>
            </a:rPr>
            <a:t>= general happiness </a:t>
          </a:r>
        </a:p>
        <a:p>
          <a:pPr>
            <a:lnSpc>
              <a:spcPct val="100000"/>
            </a:lnSpc>
            <a:defRPr cap="all"/>
          </a:pPr>
          <a:r>
            <a:rPr lang="en-US" b="1" dirty="0">
              <a:latin typeface="Century Gothic" panose="020B0502020202020204" pitchFamily="34" charset="0"/>
            </a:rPr>
            <a:t>Acceptance of others </a:t>
          </a:r>
          <a:r>
            <a:rPr lang="en-US" dirty="0">
              <a:latin typeface="Century Gothic" panose="020B0502020202020204" pitchFamily="34" charset="0"/>
            </a:rPr>
            <a:t>= improved relationships</a:t>
          </a:r>
        </a:p>
      </dgm:t>
    </dgm:pt>
    <dgm:pt modelId="{3B85BB78-15F0-D440-8A89-511A73A9AE65}" type="parTrans" cxnId="{B2C387E4-8B67-4640-B992-7983E9038FE6}">
      <dgm:prSet/>
      <dgm:spPr/>
      <dgm:t>
        <a:bodyPr/>
        <a:lstStyle/>
        <a:p>
          <a:endParaRPr lang="en-US"/>
        </a:p>
      </dgm:t>
    </dgm:pt>
    <dgm:pt modelId="{5DCC50BB-0AF4-164A-B57E-4D76B3A5C355}" type="sibTrans" cxnId="{B2C387E4-8B67-4640-B992-7983E9038FE6}">
      <dgm:prSet/>
      <dgm:spPr/>
      <dgm:t>
        <a:bodyPr/>
        <a:lstStyle/>
        <a:p>
          <a:endParaRPr lang="en-US"/>
        </a:p>
      </dgm:t>
    </dgm:pt>
    <dgm:pt modelId="{5A7BEA97-A304-DC45-BA27-98B40B1EBA35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Century Gothic" panose="020B0502020202020204" pitchFamily="34" charset="0"/>
            </a:rPr>
            <a:t>Reduces </a:t>
          </a:r>
          <a:r>
            <a:rPr lang="en-US" b="1" dirty="0">
              <a:latin typeface="Century Gothic" panose="020B0502020202020204" pitchFamily="34" charset="0"/>
            </a:rPr>
            <a:t>cognitive dissonance*</a:t>
          </a:r>
          <a:r>
            <a:rPr lang="en-US" dirty="0">
              <a:latin typeface="Century Gothic" panose="020B0502020202020204" pitchFamily="34" charset="0"/>
            </a:rPr>
            <a:t> and discomfort</a:t>
          </a:r>
        </a:p>
      </dgm:t>
    </dgm:pt>
    <dgm:pt modelId="{85FE5C11-0EA5-8242-87C1-FCA96EBC9F85}" type="parTrans" cxnId="{92E2906D-E629-414C-8E5A-A7B9759AF81E}">
      <dgm:prSet/>
      <dgm:spPr/>
      <dgm:t>
        <a:bodyPr/>
        <a:lstStyle/>
        <a:p>
          <a:endParaRPr lang="en-US"/>
        </a:p>
      </dgm:t>
    </dgm:pt>
    <dgm:pt modelId="{E67F747E-6CBE-6C4E-91ED-D7C2C49B76BA}" type="sibTrans" cxnId="{92E2906D-E629-414C-8E5A-A7B9759AF81E}">
      <dgm:prSet/>
      <dgm:spPr/>
      <dgm:t>
        <a:bodyPr/>
        <a:lstStyle/>
        <a:p>
          <a:endParaRPr lang="en-US"/>
        </a:p>
      </dgm:t>
    </dgm:pt>
    <dgm:pt modelId="{36C3B5DA-EF55-4238-88E9-298935FD3134}" type="pres">
      <dgm:prSet presAssocID="{55D03573-7826-7A49-9EBC-8B7C585442F3}" presName="root" presStyleCnt="0">
        <dgm:presLayoutVars>
          <dgm:dir/>
          <dgm:resizeHandles val="exact"/>
        </dgm:presLayoutVars>
      </dgm:prSet>
      <dgm:spPr/>
    </dgm:pt>
    <dgm:pt modelId="{D7180A5A-8E32-4E1F-813F-72606C199711}" type="pres">
      <dgm:prSet presAssocID="{7F506B9A-46EE-D742-B5D2-8B0D339078CD}" presName="compNode" presStyleCnt="0"/>
      <dgm:spPr/>
    </dgm:pt>
    <dgm:pt modelId="{C2CB3292-B2E7-41E3-ABF3-F97ADE7B415C}" type="pres">
      <dgm:prSet presAssocID="{7F506B9A-46EE-D742-B5D2-8B0D339078CD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E391FD8D-CEA9-4179-837D-B95AD82CE754}" type="pres">
      <dgm:prSet presAssocID="{7F506B9A-46EE-D742-B5D2-8B0D339078C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F084287-76CF-44B1-96A9-7E6C3CB64903}" type="pres">
      <dgm:prSet presAssocID="{7F506B9A-46EE-D742-B5D2-8B0D339078CD}" presName="spaceRect" presStyleCnt="0"/>
      <dgm:spPr/>
    </dgm:pt>
    <dgm:pt modelId="{9CC36EC6-397F-4A44-B205-0A5395C5F120}" type="pres">
      <dgm:prSet presAssocID="{7F506B9A-46EE-D742-B5D2-8B0D339078CD}" presName="textRect" presStyleLbl="revTx" presStyleIdx="0" presStyleCnt="2">
        <dgm:presLayoutVars>
          <dgm:chMax val="1"/>
          <dgm:chPref val="1"/>
        </dgm:presLayoutVars>
      </dgm:prSet>
      <dgm:spPr/>
    </dgm:pt>
    <dgm:pt modelId="{D5CCC959-2CF4-43E8-B3CD-C618053EAF6F}" type="pres">
      <dgm:prSet presAssocID="{5DCC50BB-0AF4-164A-B57E-4D76B3A5C355}" presName="sibTrans" presStyleCnt="0"/>
      <dgm:spPr/>
    </dgm:pt>
    <dgm:pt modelId="{6AE9AC27-55C6-45DF-81A2-5A59F4DBE5A7}" type="pres">
      <dgm:prSet presAssocID="{5A7BEA97-A304-DC45-BA27-98B40B1EBA35}" presName="compNode" presStyleCnt="0"/>
      <dgm:spPr/>
    </dgm:pt>
    <dgm:pt modelId="{F64CB0BC-C295-40E0-AC6A-4251784E3EA3}" type="pres">
      <dgm:prSet presAssocID="{5A7BEA97-A304-DC45-BA27-98B40B1EBA35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B5F54CD-3F2B-43DB-B5D1-E0201FC93FC2}" type="pres">
      <dgm:prSet presAssocID="{5A7BEA97-A304-DC45-BA27-98B40B1EBA3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F13FF0B-53FC-4B0E-A46D-58598A4A4128}" type="pres">
      <dgm:prSet presAssocID="{5A7BEA97-A304-DC45-BA27-98B40B1EBA35}" presName="spaceRect" presStyleCnt="0"/>
      <dgm:spPr/>
    </dgm:pt>
    <dgm:pt modelId="{976CB311-6CBE-4B1D-9317-3792CEE73482}" type="pres">
      <dgm:prSet presAssocID="{5A7BEA97-A304-DC45-BA27-98B40B1EBA3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656F912-4949-1B4F-8A84-384D4212FF2B}" type="presOf" srcId="{7F506B9A-46EE-D742-B5D2-8B0D339078CD}" destId="{9CC36EC6-397F-4A44-B205-0A5395C5F120}" srcOrd="0" destOrd="0" presId="urn:microsoft.com/office/officeart/2018/5/layout/IconLeafLabelList"/>
    <dgm:cxn modelId="{7CDBBB2A-E06D-4F4E-96F2-9465873026EB}" type="presOf" srcId="{5A7BEA97-A304-DC45-BA27-98B40B1EBA35}" destId="{976CB311-6CBE-4B1D-9317-3792CEE73482}" srcOrd="0" destOrd="0" presId="urn:microsoft.com/office/officeart/2018/5/layout/IconLeafLabelList"/>
    <dgm:cxn modelId="{F4462534-1E3A-D143-B51E-EF85C69B241D}" type="presOf" srcId="{55D03573-7826-7A49-9EBC-8B7C585442F3}" destId="{36C3B5DA-EF55-4238-88E9-298935FD3134}" srcOrd="0" destOrd="0" presId="urn:microsoft.com/office/officeart/2018/5/layout/IconLeafLabelList"/>
    <dgm:cxn modelId="{92E2906D-E629-414C-8E5A-A7B9759AF81E}" srcId="{55D03573-7826-7A49-9EBC-8B7C585442F3}" destId="{5A7BEA97-A304-DC45-BA27-98B40B1EBA35}" srcOrd="1" destOrd="0" parTransId="{85FE5C11-0EA5-8242-87C1-FCA96EBC9F85}" sibTransId="{E67F747E-6CBE-6C4E-91ED-D7C2C49B76BA}"/>
    <dgm:cxn modelId="{B2C387E4-8B67-4640-B992-7983E9038FE6}" srcId="{55D03573-7826-7A49-9EBC-8B7C585442F3}" destId="{7F506B9A-46EE-D742-B5D2-8B0D339078CD}" srcOrd="0" destOrd="0" parTransId="{3B85BB78-15F0-D440-8A89-511A73A9AE65}" sibTransId="{5DCC50BB-0AF4-164A-B57E-4D76B3A5C355}"/>
    <dgm:cxn modelId="{A93903AF-BFCA-E54A-9B4A-55433201A3EB}" type="presParOf" srcId="{36C3B5DA-EF55-4238-88E9-298935FD3134}" destId="{D7180A5A-8E32-4E1F-813F-72606C199711}" srcOrd="0" destOrd="0" presId="urn:microsoft.com/office/officeart/2018/5/layout/IconLeafLabelList"/>
    <dgm:cxn modelId="{059D2B68-8E2A-034B-8D20-F8CBA62CCA8C}" type="presParOf" srcId="{D7180A5A-8E32-4E1F-813F-72606C199711}" destId="{C2CB3292-B2E7-41E3-ABF3-F97ADE7B415C}" srcOrd="0" destOrd="0" presId="urn:microsoft.com/office/officeart/2018/5/layout/IconLeafLabelList"/>
    <dgm:cxn modelId="{97CAD2D7-AC37-E846-A0B3-5F3E08FCC551}" type="presParOf" srcId="{D7180A5A-8E32-4E1F-813F-72606C199711}" destId="{E391FD8D-CEA9-4179-837D-B95AD82CE754}" srcOrd="1" destOrd="0" presId="urn:microsoft.com/office/officeart/2018/5/layout/IconLeafLabelList"/>
    <dgm:cxn modelId="{0EDDBC90-6847-6F40-8CE6-B78D20004C55}" type="presParOf" srcId="{D7180A5A-8E32-4E1F-813F-72606C199711}" destId="{BF084287-76CF-44B1-96A9-7E6C3CB64903}" srcOrd="2" destOrd="0" presId="urn:microsoft.com/office/officeart/2018/5/layout/IconLeafLabelList"/>
    <dgm:cxn modelId="{C902FD03-0AF3-9544-A6E8-8A9CAD1D1B44}" type="presParOf" srcId="{D7180A5A-8E32-4E1F-813F-72606C199711}" destId="{9CC36EC6-397F-4A44-B205-0A5395C5F120}" srcOrd="3" destOrd="0" presId="urn:microsoft.com/office/officeart/2018/5/layout/IconLeafLabelList"/>
    <dgm:cxn modelId="{BE208BE1-14AE-3B46-8A62-9561EBD67510}" type="presParOf" srcId="{36C3B5DA-EF55-4238-88E9-298935FD3134}" destId="{D5CCC959-2CF4-43E8-B3CD-C618053EAF6F}" srcOrd="1" destOrd="0" presId="urn:microsoft.com/office/officeart/2018/5/layout/IconLeafLabelList"/>
    <dgm:cxn modelId="{25D029E3-B31E-F140-8491-76396630AF18}" type="presParOf" srcId="{36C3B5DA-EF55-4238-88E9-298935FD3134}" destId="{6AE9AC27-55C6-45DF-81A2-5A59F4DBE5A7}" srcOrd="2" destOrd="0" presId="urn:microsoft.com/office/officeart/2018/5/layout/IconLeafLabelList"/>
    <dgm:cxn modelId="{02229D39-6897-A24C-9588-B1C0EBEC1233}" type="presParOf" srcId="{6AE9AC27-55C6-45DF-81A2-5A59F4DBE5A7}" destId="{F64CB0BC-C295-40E0-AC6A-4251784E3EA3}" srcOrd="0" destOrd="0" presId="urn:microsoft.com/office/officeart/2018/5/layout/IconLeafLabelList"/>
    <dgm:cxn modelId="{A5109331-D723-C346-8250-E1CF3356CF2C}" type="presParOf" srcId="{6AE9AC27-55C6-45DF-81A2-5A59F4DBE5A7}" destId="{FB5F54CD-3F2B-43DB-B5D1-E0201FC93FC2}" srcOrd="1" destOrd="0" presId="urn:microsoft.com/office/officeart/2018/5/layout/IconLeafLabelList"/>
    <dgm:cxn modelId="{A454F078-E937-C34C-891D-853B59B2C8D9}" type="presParOf" srcId="{6AE9AC27-55C6-45DF-81A2-5A59F4DBE5A7}" destId="{8F13FF0B-53FC-4B0E-A46D-58598A4A4128}" srcOrd="2" destOrd="0" presId="urn:microsoft.com/office/officeart/2018/5/layout/IconLeafLabelList"/>
    <dgm:cxn modelId="{6D8124C2-3845-3A4A-8AE0-5B8F973BDC4A}" type="presParOf" srcId="{6AE9AC27-55C6-45DF-81A2-5A59F4DBE5A7}" destId="{976CB311-6CBE-4B1D-9317-3792CEE7348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AF8364-6892-4CA9-BD29-D5ADA2B2775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6EF29FE-AD84-4F14-96F5-BF9C5D7FBBB5}">
      <dgm:prSet/>
      <dgm:spPr/>
      <dgm:t>
        <a:bodyPr/>
        <a:lstStyle/>
        <a:p>
          <a:r>
            <a:rPr lang="en-US" dirty="0"/>
            <a:t>Anything that recharges our emotional battery.</a:t>
          </a:r>
        </a:p>
      </dgm:t>
    </dgm:pt>
    <dgm:pt modelId="{A8BB446A-81B0-4D3A-819A-7A190088D1A2}" type="parTrans" cxnId="{4108E9ED-D280-4F79-B758-98E6F30E8D9E}">
      <dgm:prSet/>
      <dgm:spPr/>
      <dgm:t>
        <a:bodyPr/>
        <a:lstStyle/>
        <a:p>
          <a:endParaRPr lang="en-US"/>
        </a:p>
      </dgm:t>
    </dgm:pt>
    <dgm:pt modelId="{382611F7-C818-4E76-83E3-F14D209119B3}" type="sibTrans" cxnId="{4108E9ED-D280-4F79-B758-98E6F30E8D9E}">
      <dgm:prSet/>
      <dgm:spPr/>
      <dgm:t>
        <a:bodyPr/>
        <a:lstStyle/>
        <a:p>
          <a:endParaRPr lang="en-US"/>
        </a:p>
      </dgm:t>
    </dgm:pt>
    <dgm:pt modelId="{C4B7FCD8-58E7-4AE2-A06D-EE58B4887E45}">
      <dgm:prSet/>
      <dgm:spPr/>
      <dgm:t>
        <a:bodyPr/>
        <a:lstStyle/>
        <a:p>
          <a:r>
            <a:rPr lang="en-US" dirty="0"/>
            <a:t>It is a unique and personalized experience.</a:t>
          </a:r>
        </a:p>
      </dgm:t>
    </dgm:pt>
    <dgm:pt modelId="{F58EE748-DE85-4653-83FB-C164003CDC14}" type="parTrans" cxnId="{F6850D73-5A00-498C-9BBA-FA717E27F8D8}">
      <dgm:prSet/>
      <dgm:spPr/>
      <dgm:t>
        <a:bodyPr/>
        <a:lstStyle/>
        <a:p>
          <a:endParaRPr lang="en-US"/>
        </a:p>
      </dgm:t>
    </dgm:pt>
    <dgm:pt modelId="{9908990E-A8DE-45A9-963A-E534F78821BF}" type="sibTrans" cxnId="{F6850D73-5A00-498C-9BBA-FA717E27F8D8}">
      <dgm:prSet/>
      <dgm:spPr/>
      <dgm:t>
        <a:bodyPr/>
        <a:lstStyle/>
        <a:p>
          <a:endParaRPr lang="en-US"/>
        </a:p>
      </dgm:t>
    </dgm:pt>
    <dgm:pt modelId="{61C94F4C-644E-4191-BFBE-506B7C66815C}" type="pres">
      <dgm:prSet presAssocID="{F0AF8364-6892-4CA9-BD29-D5ADA2B27756}" presName="root" presStyleCnt="0">
        <dgm:presLayoutVars>
          <dgm:dir/>
          <dgm:resizeHandles val="exact"/>
        </dgm:presLayoutVars>
      </dgm:prSet>
      <dgm:spPr/>
    </dgm:pt>
    <dgm:pt modelId="{FE53CED1-A57E-42B9-B08C-244D4864C0AE}" type="pres">
      <dgm:prSet presAssocID="{76EF29FE-AD84-4F14-96F5-BF9C5D7FBBB5}" presName="compNode" presStyleCnt="0"/>
      <dgm:spPr/>
    </dgm:pt>
    <dgm:pt modelId="{1E121DB0-AEBB-46A2-B31C-15311953818E}" type="pres">
      <dgm:prSet presAssocID="{76EF29FE-AD84-4F14-96F5-BF9C5D7FBBB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9D2F3E42-343B-4F81-89BC-15F62D02D5B8}" type="pres">
      <dgm:prSet presAssocID="{76EF29FE-AD84-4F14-96F5-BF9C5D7FBBB5}" presName="spaceRect" presStyleCnt="0"/>
      <dgm:spPr/>
    </dgm:pt>
    <dgm:pt modelId="{8953421E-0C5E-4727-AAAF-1A1687B98E9C}" type="pres">
      <dgm:prSet presAssocID="{76EF29FE-AD84-4F14-96F5-BF9C5D7FBBB5}" presName="textRect" presStyleLbl="revTx" presStyleIdx="0" presStyleCnt="2">
        <dgm:presLayoutVars>
          <dgm:chMax val="1"/>
          <dgm:chPref val="1"/>
        </dgm:presLayoutVars>
      </dgm:prSet>
      <dgm:spPr/>
    </dgm:pt>
    <dgm:pt modelId="{0EC5C21E-CEE4-462B-A8F4-6DFCC5C732D6}" type="pres">
      <dgm:prSet presAssocID="{382611F7-C818-4E76-83E3-F14D209119B3}" presName="sibTrans" presStyleCnt="0"/>
      <dgm:spPr/>
    </dgm:pt>
    <dgm:pt modelId="{D97516E2-8EF1-4BD2-9BC3-1A2843700E7F}" type="pres">
      <dgm:prSet presAssocID="{C4B7FCD8-58E7-4AE2-A06D-EE58B4887E45}" presName="compNode" presStyleCnt="0"/>
      <dgm:spPr/>
    </dgm:pt>
    <dgm:pt modelId="{FC2321CB-B026-4F36-9AD1-9C877F04F676}" type="pres">
      <dgm:prSet presAssocID="{C4B7FCD8-58E7-4AE2-A06D-EE58B4887E4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2A48DEC-A527-439C-8867-F5F5AD25C8B3}" type="pres">
      <dgm:prSet presAssocID="{C4B7FCD8-58E7-4AE2-A06D-EE58B4887E45}" presName="spaceRect" presStyleCnt="0"/>
      <dgm:spPr/>
    </dgm:pt>
    <dgm:pt modelId="{321583BA-97FE-4C68-A93A-83F13DB6C53B}" type="pres">
      <dgm:prSet presAssocID="{C4B7FCD8-58E7-4AE2-A06D-EE58B4887E4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E508D3B-9393-47ED-BEF7-40E8C698F24B}" type="presOf" srcId="{76EF29FE-AD84-4F14-96F5-BF9C5D7FBBB5}" destId="{8953421E-0C5E-4727-AAAF-1A1687B98E9C}" srcOrd="0" destOrd="0" presId="urn:microsoft.com/office/officeart/2018/2/layout/IconLabelList"/>
    <dgm:cxn modelId="{F6850D73-5A00-498C-9BBA-FA717E27F8D8}" srcId="{F0AF8364-6892-4CA9-BD29-D5ADA2B27756}" destId="{C4B7FCD8-58E7-4AE2-A06D-EE58B4887E45}" srcOrd="1" destOrd="0" parTransId="{F58EE748-DE85-4653-83FB-C164003CDC14}" sibTransId="{9908990E-A8DE-45A9-963A-E534F78821BF}"/>
    <dgm:cxn modelId="{FFD31B8F-FC85-47F1-8911-85CBD8162DAA}" type="presOf" srcId="{C4B7FCD8-58E7-4AE2-A06D-EE58B4887E45}" destId="{321583BA-97FE-4C68-A93A-83F13DB6C53B}" srcOrd="0" destOrd="0" presId="urn:microsoft.com/office/officeart/2018/2/layout/IconLabelList"/>
    <dgm:cxn modelId="{0F797CE8-90F5-4821-8A3B-14BB9F746021}" type="presOf" srcId="{F0AF8364-6892-4CA9-BD29-D5ADA2B27756}" destId="{61C94F4C-644E-4191-BFBE-506B7C66815C}" srcOrd="0" destOrd="0" presId="urn:microsoft.com/office/officeart/2018/2/layout/IconLabelList"/>
    <dgm:cxn modelId="{4108E9ED-D280-4F79-B758-98E6F30E8D9E}" srcId="{F0AF8364-6892-4CA9-BD29-D5ADA2B27756}" destId="{76EF29FE-AD84-4F14-96F5-BF9C5D7FBBB5}" srcOrd="0" destOrd="0" parTransId="{A8BB446A-81B0-4D3A-819A-7A190088D1A2}" sibTransId="{382611F7-C818-4E76-83E3-F14D209119B3}"/>
    <dgm:cxn modelId="{7A23FFA8-F365-4D8A-AF9B-54C358749F2D}" type="presParOf" srcId="{61C94F4C-644E-4191-BFBE-506B7C66815C}" destId="{FE53CED1-A57E-42B9-B08C-244D4864C0AE}" srcOrd="0" destOrd="0" presId="urn:microsoft.com/office/officeart/2018/2/layout/IconLabelList"/>
    <dgm:cxn modelId="{FAE7BE95-8303-480F-9FF8-13CA7A542349}" type="presParOf" srcId="{FE53CED1-A57E-42B9-B08C-244D4864C0AE}" destId="{1E121DB0-AEBB-46A2-B31C-15311953818E}" srcOrd="0" destOrd="0" presId="urn:microsoft.com/office/officeart/2018/2/layout/IconLabelList"/>
    <dgm:cxn modelId="{16903651-7EBA-47B2-B039-F527FD677F61}" type="presParOf" srcId="{FE53CED1-A57E-42B9-B08C-244D4864C0AE}" destId="{9D2F3E42-343B-4F81-89BC-15F62D02D5B8}" srcOrd="1" destOrd="0" presId="urn:microsoft.com/office/officeart/2018/2/layout/IconLabelList"/>
    <dgm:cxn modelId="{6B04A03C-BDC5-4098-8C96-1A8BDF0FFBB8}" type="presParOf" srcId="{FE53CED1-A57E-42B9-B08C-244D4864C0AE}" destId="{8953421E-0C5E-4727-AAAF-1A1687B98E9C}" srcOrd="2" destOrd="0" presId="urn:microsoft.com/office/officeart/2018/2/layout/IconLabelList"/>
    <dgm:cxn modelId="{4416918F-B07E-4F6C-B0A6-0E98909E2495}" type="presParOf" srcId="{61C94F4C-644E-4191-BFBE-506B7C66815C}" destId="{0EC5C21E-CEE4-462B-A8F4-6DFCC5C732D6}" srcOrd="1" destOrd="0" presId="urn:microsoft.com/office/officeart/2018/2/layout/IconLabelList"/>
    <dgm:cxn modelId="{D812A5E2-1BBA-4B7D-AF59-7A622BA36F21}" type="presParOf" srcId="{61C94F4C-644E-4191-BFBE-506B7C66815C}" destId="{D97516E2-8EF1-4BD2-9BC3-1A2843700E7F}" srcOrd="2" destOrd="0" presId="urn:microsoft.com/office/officeart/2018/2/layout/IconLabelList"/>
    <dgm:cxn modelId="{BF8CADF0-9B0B-444C-94FA-919F13FED1BD}" type="presParOf" srcId="{D97516E2-8EF1-4BD2-9BC3-1A2843700E7F}" destId="{FC2321CB-B026-4F36-9AD1-9C877F04F676}" srcOrd="0" destOrd="0" presId="urn:microsoft.com/office/officeart/2018/2/layout/IconLabelList"/>
    <dgm:cxn modelId="{F3BB957D-94F3-4C75-91DE-609067D281DF}" type="presParOf" srcId="{D97516E2-8EF1-4BD2-9BC3-1A2843700E7F}" destId="{A2A48DEC-A527-439C-8867-F5F5AD25C8B3}" srcOrd="1" destOrd="0" presId="urn:microsoft.com/office/officeart/2018/2/layout/IconLabelList"/>
    <dgm:cxn modelId="{6E1C802E-7E2F-4BF7-B238-EFEDC198EA1E}" type="presParOf" srcId="{D97516E2-8EF1-4BD2-9BC3-1A2843700E7F}" destId="{321583BA-97FE-4C68-A93A-83F13DB6C53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BC97E-F816-2945-B2FD-2EE70E53EB30}">
      <dsp:nvSpPr>
        <dsp:cNvPr id="0" name=""/>
        <dsp:cNvSpPr/>
      </dsp:nvSpPr>
      <dsp:spPr>
        <a:xfrm>
          <a:off x="0" y="1625600"/>
          <a:ext cx="8128000" cy="2167466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ABE18-D709-DA42-8948-14B67E026BDE}">
      <dsp:nvSpPr>
        <dsp:cNvPr id="0" name=""/>
        <dsp:cNvSpPr/>
      </dsp:nvSpPr>
      <dsp:spPr>
        <a:xfrm>
          <a:off x="3571" y="0"/>
          <a:ext cx="235743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rPr>
            <a:t>Fixed Mindset</a:t>
          </a:r>
        </a:p>
      </dsp:txBody>
      <dsp:txXfrm>
        <a:off x="3571" y="0"/>
        <a:ext cx="2357437" cy="2167466"/>
      </dsp:txXfrm>
    </dsp:sp>
    <dsp:sp modelId="{D8C338CC-1B98-6B47-8A5C-2ADC81B50914}">
      <dsp:nvSpPr>
        <dsp:cNvPr id="0" name=""/>
        <dsp:cNvSpPr/>
      </dsp:nvSpPr>
      <dsp:spPr>
        <a:xfrm>
          <a:off x="911357" y="2438400"/>
          <a:ext cx="541866" cy="541866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C88ED-D215-924D-9794-D366AA405980}">
      <dsp:nvSpPr>
        <dsp:cNvPr id="0" name=""/>
        <dsp:cNvSpPr/>
      </dsp:nvSpPr>
      <dsp:spPr>
        <a:xfrm>
          <a:off x="2478881" y="3251200"/>
          <a:ext cx="235743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rPr>
            <a:t>Growth Mindset</a:t>
          </a:r>
        </a:p>
      </dsp:txBody>
      <dsp:txXfrm>
        <a:off x="2478881" y="3251200"/>
        <a:ext cx="2357437" cy="2167466"/>
      </dsp:txXfrm>
    </dsp:sp>
    <dsp:sp modelId="{FC10FF16-2A0E-D84A-AD72-AD208E4B67B3}">
      <dsp:nvSpPr>
        <dsp:cNvPr id="0" name=""/>
        <dsp:cNvSpPr/>
      </dsp:nvSpPr>
      <dsp:spPr>
        <a:xfrm>
          <a:off x="3386666" y="2438400"/>
          <a:ext cx="541866" cy="541866"/>
        </a:xfrm>
        <a:prstGeom prst="ellipse">
          <a:avLst/>
        </a:prstGeom>
        <a:solidFill>
          <a:schemeClr val="accent6">
            <a:shade val="80000"/>
            <a:hueOff val="-283743"/>
            <a:satOff val="501"/>
            <a:lumOff val="152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EC085-8EA9-3842-B41C-01492A8496FA}">
      <dsp:nvSpPr>
        <dsp:cNvPr id="0" name=""/>
        <dsp:cNvSpPr/>
      </dsp:nvSpPr>
      <dsp:spPr>
        <a:xfrm>
          <a:off x="4954190" y="0"/>
          <a:ext cx="235743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rPr>
            <a:t>Self-Reflection</a:t>
          </a:r>
        </a:p>
      </dsp:txBody>
      <dsp:txXfrm>
        <a:off x="4954190" y="0"/>
        <a:ext cx="2357437" cy="2167466"/>
      </dsp:txXfrm>
    </dsp:sp>
    <dsp:sp modelId="{A0D6C27E-0693-B649-AE55-92605AB541F2}">
      <dsp:nvSpPr>
        <dsp:cNvPr id="0" name=""/>
        <dsp:cNvSpPr/>
      </dsp:nvSpPr>
      <dsp:spPr>
        <a:xfrm>
          <a:off x="5861976" y="2438400"/>
          <a:ext cx="541866" cy="541866"/>
        </a:xfrm>
        <a:prstGeom prst="ellipse">
          <a:avLst/>
        </a:prstGeom>
        <a:solidFill>
          <a:schemeClr val="accent6">
            <a:shade val="80000"/>
            <a:hueOff val="-567485"/>
            <a:satOff val="1002"/>
            <a:lumOff val="305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B3292-B2E7-41E3-ABF3-F97ADE7B415C}">
      <dsp:nvSpPr>
        <dsp:cNvPr id="0" name=""/>
        <dsp:cNvSpPr/>
      </dsp:nvSpPr>
      <dsp:spPr>
        <a:xfrm>
          <a:off x="2044800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1FD8D-CEA9-4179-837D-B95AD82CE754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36EC6-397F-4A44-B205-0A5395C5F120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 dirty="0">
              <a:latin typeface="Century Gothic" panose="020B0502020202020204" pitchFamily="34" charset="0"/>
            </a:rPr>
            <a:t>Growth mindset </a:t>
          </a:r>
          <a:r>
            <a:rPr lang="en-US" sz="1300" kern="1200" dirty="0">
              <a:latin typeface="Century Gothic" panose="020B0502020202020204" pitchFamily="34" charset="0"/>
            </a:rPr>
            <a:t>= general happiness 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 dirty="0">
              <a:latin typeface="Century Gothic" panose="020B0502020202020204" pitchFamily="34" charset="0"/>
            </a:rPr>
            <a:t>Acceptance of others </a:t>
          </a:r>
          <a:r>
            <a:rPr lang="en-US" sz="1300" kern="1200" dirty="0">
              <a:latin typeface="Century Gothic" panose="020B0502020202020204" pitchFamily="34" charset="0"/>
            </a:rPr>
            <a:t>= improved relationships</a:t>
          </a:r>
        </a:p>
      </dsp:txBody>
      <dsp:txXfrm>
        <a:off x="1342800" y="3255669"/>
        <a:ext cx="3600000" cy="720000"/>
      </dsp:txXfrm>
    </dsp:sp>
    <dsp:sp modelId="{F64CB0BC-C295-40E0-AC6A-4251784E3EA3}">
      <dsp:nvSpPr>
        <dsp:cNvPr id="0" name=""/>
        <dsp:cNvSpPr/>
      </dsp:nvSpPr>
      <dsp:spPr>
        <a:xfrm>
          <a:off x="6274800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F54CD-3F2B-43DB-B5D1-E0201FC93FC2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CB311-6CBE-4B1D-9317-3792CEE73482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>
              <a:latin typeface="Century Gothic" panose="020B0502020202020204" pitchFamily="34" charset="0"/>
            </a:rPr>
            <a:t>Reduces </a:t>
          </a:r>
          <a:r>
            <a:rPr lang="en-US" sz="1300" b="1" kern="1200" dirty="0">
              <a:latin typeface="Century Gothic" panose="020B0502020202020204" pitchFamily="34" charset="0"/>
            </a:rPr>
            <a:t>cognitive dissonance*</a:t>
          </a:r>
          <a:r>
            <a:rPr lang="en-US" sz="1300" kern="1200" dirty="0">
              <a:latin typeface="Century Gothic" panose="020B0502020202020204" pitchFamily="34" charset="0"/>
            </a:rPr>
            <a:t> and discomfort</a:t>
          </a:r>
        </a:p>
      </dsp:txBody>
      <dsp:txXfrm>
        <a:off x="5572800" y="3255669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21DB0-AEBB-46A2-B31C-15311953818E}">
      <dsp:nvSpPr>
        <dsp:cNvPr id="0" name=""/>
        <dsp:cNvSpPr/>
      </dsp:nvSpPr>
      <dsp:spPr>
        <a:xfrm>
          <a:off x="1549679" y="21600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3421E-0C5E-4727-AAAF-1A1687B98E9C}">
      <dsp:nvSpPr>
        <dsp:cNvPr id="0" name=""/>
        <dsp:cNvSpPr/>
      </dsp:nvSpPr>
      <dsp:spPr>
        <a:xfrm>
          <a:off x="361679" y="263015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Anything that recharges our emotional battery.</a:t>
          </a:r>
        </a:p>
      </dsp:txBody>
      <dsp:txXfrm>
        <a:off x="361679" y="2630154"/>
        <a:ext cx="4320000" cy="720000"/>
      </dsp:txXfrm>
    </dsp:sp>
    <dsp:sp modelId="{FC2321CB-B026-4F36-9AD1-9C877F04F676}">
      <dsp:nvSpPr>
        <dsp:cNvPr id="0" name=""/>
        <dsp:cNvSpPr/>
      </dsp:nvSpPr>
      <dsp:spPr>
        <a:xfrm>
          <a:off x="6625679" y="21600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583BA-97FE-4C68-A93A-83F13DB6C53B}">
      <dsp:nvSpPr>
        <dsp:cNvPr id="0" name=""/>
        <dsp:cNvSpPr/>
      </dsp:nvSpPr>
      <dsp:spPr>
        <a:xfrm>
          <a:off x="5437679" y="263015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It is a unique and personalized experience.</a:t>
          </a:r>
        </a:p>
      </dsp:txBody>
      <dsp:txXfrm>
        <a:off x="5437679" y="2630154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010DE-5A98-B44D-8907-C659E4FB1CC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0D2A1-4585-E44A-B14A-F1B4FB84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7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74C31-EB4A-4B21-8134-CB5741A1D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02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1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2" y="4682064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spc="6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975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2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1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63B9-3F09-F547-860D-5E43128CF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28E5F-A8A4-844A-B5A0-59FFFA546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D3938-CD5E-0443-9B68-56B4ACEB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1A173-BB75-D347-8107-A4D8BFB3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841CB-4551-9E49-848A-1E68DAFF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0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8930-629E-1F4E-98D1-80BC9E8E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4E48A-BC17-C245-A31E-EAD1C5BE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7DE0F-97A8-C344-A106-0E9EF4EF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A02AE-D60A-C740-BDD5-46CB8C44D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0B272-8394-E641-AEDA-84F667C5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68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2D98-C1A9-F74B-9B1C-2B8E6945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F04C8-58D4-2543-AE78-F6EFA8E0D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E89BB-0E87-444E-83EE-E64060A6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F6C29-15E9-9742-86A6-0149A0F4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605ED-E926-3545-AF75-CB165595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7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3E257-0D07-8743-A184-E6BF4920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2A16C-3E03-A349-A86D-CA3E82F7D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38CDB-39A7-4545-9037-0ED46A438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035BB-765B-104D-8BBA-B377B982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43053-EF44-174D-92DD-AE4B8B6D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9908C-514E-E644-8F0B-1ECA1EAC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2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35E66-071C-954E-83E2-3A9BD8A4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9664-F718-7E4A-A576-F1D73E183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9C273-71E0-F34B-86E3-109EAB3F9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F5A23-A1BA-EF43-8A81-212B3A2AF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A1F4E-ACFB-A44C-AAD0-E37CE6FB1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2CABC8-A4D6-2D40-BE62-73C49EC0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7622D-D4D5-F843-A97C-A606945F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D50E8E-62FB-E645-803E-EC44732E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46F6-CEC1-A94B-848F-B2373049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952F3-C382-0845-AE49-3874F7D9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19D06-04ED-4549-8BA4-46EC8735F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5F9EB-1F63-E04B-A1B2-A693CB7A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63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34999D-BC72-A94F-87B5-6EF950E0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8E0FC-C15D-E54C-B626-5E62FD5A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61A53-B44B-4A40-A6BD-D2761ABF0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99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15AF-D01E-174D-A5A1-E087BAB9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58752-5698-F540-883F-E03F1FCED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68359-74EF-D745-836A-D38691AB0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0F2C5-72DD-8B4C-8300-B3CC49E9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1B7E2-3606-2A44-8905-B26741C07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C9FCD-F620-D745-AA5F-20ACF139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63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37F7-3394-F74A-A718-D5967C52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DF291-1799-9A43-9F88-2BAE374FC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9F024-974C-664E-878F-B32F2AAD9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616E6-020F-1E47-B415-C91269EC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B7EDE-D1E7-D74D-ADEB-1787E6C5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05D80-A411-4048-80B0-6B6C76D8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75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C6EF-FEB5-114F-BC67-9A8A49EF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CC551-4C5C-2C4B-A229-DF9B56BD5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8DCE2-6723-0B41-BD74-A26922E9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0033F-A03D-2441-A173-711CDF10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Heinzen, Social Psychology 2e© SAGE Publications, 2021.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D5F46-E498-334A-8BD6-88F14BC1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1204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59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4D58EF-A309-CE47-A304-2197F4A05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04F7B-B004-794F-8E9A-E4C3261C4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2709E-3887-EB4E-A147-E359D6F8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B0E2C-1B47-5E40-9316-4EB16262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Heinzen, Social Psychology 2e© SAGE Publications, 2021.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9BDE9-D97F-534E-8DA8-3B14A857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2677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3A-CC98-1E42-A6F7-09A5206DF02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0A5-5408-0743-9B17-C8247794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08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3A-CC98-1E42-A6F7-09A5206DF02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0A5-5408-0743-9B17-C8247794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89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3A-CC98-1E42-A6F7-09A5206DF02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0A5-5408-0743-9B17-C8247794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76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3A-CC98-1E42-A6F7-09A5206DF02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0A5-5408-0743-9B17-C8247794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77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3A-CC98-1E42-A6F7-09A5206DF02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0A5-5408-0743-9B17-C8247794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04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3A-CC98-1E42-A6F7-09A5206DF02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0A5-5408-0743-9B17-C8247794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38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3A-CC98-1E42-A6F7-09A5206DF02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0A5-5408-0743-9B17-C8247794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44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3A-CC98-1E42-A6F7-09A5206DF02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0A5-5408-0743-9B17-C8247794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6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3A-CC98-1E42-A6F7-09A5206DF02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0A5-5408-0743-9B17-C8247794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51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1975247" algn="l"/>
              </a:tabLst>
              <a:defRPr sz="135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4"/>
            <a:ext cx="1554480" cy="498781"/>
          </a:xfrm>
        </p:spPr>
        <p:txBody>
          <a:bodyPr/>
          <a:lstStyle>
            <a:lvl1pPr algn="ctr">
              <a:defRPr lang="en-US" sz="975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8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67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3A-CC98-1E42-A6F7-09A5206DF02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0A5-5408-0743-9B17-C8247794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3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C73A-CC98-1E42-A6F7-09A5206DF02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E0A5-5408-0743-9B17-C8247794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0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4"/>
            <a:ext cx="4663440" cy="316382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>
                <a:solidFill>
                  <a:schemeClr val="tx1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3"/>
            <a:ext cx="4663440" cy="316450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2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2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2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1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61CB097-BDEF-9040-914B-BBB5BB5D49E8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3" cy="365760"/>
          </a:xfrm>
        </p:spPr>
        <p:txBody>
          <a:bodyPr/>
          <a:lstStyle>
            <a:lvl1pPr marL="0" algn="r" defTabSz="685800" rtl="0" eaLnBrk="1" latinLnBrk="0" hangingPunct="1">
              <a:defRPr lang="en-US" sz="75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90E86F3C-2D7F-E241-BC06-0FCF8C623F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8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5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Heinzen, Social Psychology 2e© SAGE Publications, 2021.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6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1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DBF0FC-650B-6349-A384-C621D2F52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CDA36-A609-4C41-B20A-7ED750584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5B7F-F426-E245-8656-F6585DC4F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7C73A-CC98-1E42-A6F7-09A5206DF02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2F8C7-821E-964F-8DBC-5E553FDAA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2C761-4DC2-9D40-A990-7C0ACAC0D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EE0A5-5408-0743-9B17-C8247794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4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7C73A-CC98-1E42-A6F7-09A5206DF02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EE0A5-5408-0743-9B17-C8247794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3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how-changing-your-beliefs-actually-changes-the-world-around-you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ooc.employid.eu/growth-mindse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sheninger.blogspot.com/2020/03/in-times-of-crisis-self-care-is-more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elf-care-isn-t-selfish-signage-2821823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sheninger.blogspot.com/2020/03/in-times-of-crisis-self-care-is-more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ology.net/nurse-theorists-and-their-work/theory-of-self-care-of-chronic-illness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5-powerful-ways-transform-mindset-11145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blog/talent-management/can-a-growth-mindset-enable-success-2060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bradley.name/goal-setting-worksheet-how-to-achieve-any-goal-you-have-set-for-yourself-following-this-proven-syste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2F87D2B-14E6-0F4A-B1EF-AD2DECCF1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26" b="204"/>
          <a:stretch/>
        </p:blipFill>
        <p:spPr>
          <a:xfrm>
            <a:off x="2193710" y="156496"/>
            <a:ext cx="7804579" cy="43900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78662E-06FD-A64E-B1EB-0359738297E3}"/>
              </a:ext>
            </a:extLst>
          </p:cNvPr>
          <p:cNvSpPr txBox="1">
            <a:spLocks/>
          </p:cNvSpPr>
          <p:nvPr/>
        </p:nvSpPr>
        <p:spPr>
          <a:xfrm>
            <a:off x="73794" y="4396055"/>
            <a:ext cx="5049520" cy="19212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rgbClr val="68777C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UCOL 1523:</a:t>
            </a:r>
            <a:br>
              <a:rPr lang="en-US" dirty="0">
                <a:solidFill>
                  <a:srgbClr val="68777C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altLang="en-US" sz="4900" b="1" dirty="0">
                <a:solidFill>
                  <a:srgbClr val="68777C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GATEWAY TO </a:t>
            </a:r>
            <a:br>
              <a:rPr lang="en-US" altLang="en-US" sz="4900" b="1" dirty="0">
                <a:solidFill>
                  <a:srgbClr val="68777C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altLang="en-US" sz="4900" b="1" dirty="0">
                <a:solidFill>
                  <a:srgbClr val="68777C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BELONGING</a:t>
            </a:r>
            <a:endParaRPr lang="en-US" sz="4900" b="1" dirty="0">
              <a:solidFill>
                <a:srgbClr val="68777C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6228C9-8ED6-5146-8B9A-3DBB66FCA8A7}"/>
              </a:ext>
            </a:extLst>
          </p:cNvPr>
          <p:cNvCxnSpPr/>
          <p:nvPr/>
        </p:nvCxnSpPr>
        <p:spPr>
          <a:xfrm>
            <a:off x="5898148" y="4806645"/>
            <a:ext cx="0" cy="1686560"/>
          </a:xfrm>
          <a:prstGeom prst="line">
            <a:avLst/>
          </a:prstGeom>
          <a:ln w="28575">
            <a:solidFill>
              <a:srgbClr val="68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72F57139-E447-654B-836E-96A8B0FE9D8C}"/>
              </a:ext>
            </a:extLst>
          </p:cNvPr>
          <p:cNvSpPr txBox="1">
            <a:spLocks/>
          </p:cNvSpPr>
          <p:nvPr/>
        </p:nvSpPr>
        <p:spPr>
          <a:xfrm>
            <a:off x="6620812" y="4480761"/>
            <a:ext cx="4318119" cy="906106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3429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450"/>
              </a:spcAft>
            </a:pPr>
            <a:r>
              <a:rPr lang="en-US" dirty="0">
                <a:latin typeface="Century Gothic" panose="020B0502020202020204" pitchFamily="34" charset="0"/>
              </a:rPr>
              <a:t>Week 13 – November 15 – 19, 2021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22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 5: Shift Your Mindset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3E44D3-B980-9D46-BA0D-3BADFA4A0B6C}"/>
              </a:ext>
            </a:extLst>
          </p:cNvPr>
          <p:cNvSpPr txBox="1">
            <a:spLocks/>
          </p:cNvSpPr>
          <p:nvPr/>
        </p:nvSpPr>
        <p:spPr>
          <a:xfrm>
            <a:off x="6620811" y="5463965"/>
            <a:ext cx="4318119" cy="906106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3429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450"/>
              </a:spcAft>
            </a:pPr>
            <a:r>
              <a:rPr lang="en-US" dirty="0">
                <a:latin typeface="Century Gothic" panose="020B0502020202020204" pitchFamily="34" charset="0"/>
              </a:rPr>
              <a:t>Week 14 – November 22 – 26, 2021</a:t>
            </a:r>
            <a:endParaRPr lang="en-US" dirty="0"/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2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 6: Work on Self-Care</a:t>
            </a:r>
          </a:p>
        </p:txBody>
      </p:sp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olo journey">
            <a:extLst>
              <a:ext uri="{FF2B5EF4-FFF2-40B4-BE49-F238E27FC236}">
                <a16:creationId xmlns:a16="http://schemas.microsoft.com/office/drawing/2014/main" id="{C129CA3C-9301-417D-8A47-392F54043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0" t="31818" r="152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17E56-AFC1-5A43-B44F-6D877EB700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>
                <a:latin typeface="Century Gothic" panose="020B0502020202020204" pitchFamily="34" charset="0"/>
              </a:rPr>
              <a:t>Dealing with a Fixed Mindset</a:t>
            </a:r>
          </a:p>
        </p:txBody>
      </p:sp>
      <p:sp>
        <p:nvSpPr>
          <p:cNvPr id="7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73BA-9B12-374A-BDD7-BF97E083DF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3" y="5624945"/>
            <a:ext cx="9785900" cy="59297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We all have the tendency to be fixed in certain things but not in others. </a:t>
            </a:r>
          </a:p>
        </p:txBody>
      </p:sp>
    </p:spTree>
    <p:extLst>
      <p:ext uri="{BB962C8B-B14F-4D97-AF65-F5344CB8AC3E}">
        <p14:creationId xmlns:p14="http://schemas.microsoft.com/office/powerpoint/2010/main" val="220895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7E56-AFC1-5A43-B44F-6D877EB7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Dealing w/ a Fixed Mindset</a:t>
            </a:r>
          </a:p>
        </p:txBody>
      </p:sp>
      <p:pic>
        <p:nvPicPr>
          <p:cNvPr id="5" name="Picture 4" descr="A picture containing text, indoor, writing implement, stationary&#10;&#10;Description automatically generated">
            <a:extLst>
              <a:ext uri="{FF2B5EF4-FFF2-40B4-BE49-F238E27FC236}">
                <a16:creationId xmlns:a16="http://schemas.microsoft.com/office/drawing/2014/main" id="{7CA90512-4F24-0448-8FED-D7BBE693B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417" b="23612"/>
          <a:stretch/>
        </p:blipFill>
        <p:spPr>
          <a:xfrm>
            <a:off x="20" y="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73BA-9B12-374A-BDD7-BF97E083D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316" y="3447535"/>
            <a:ext cx="7458671" cy="3268362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Sometimes our beliefs won't change -  and that’s okay.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The goal is to examine the beliefs that have kept us from progressing further.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We also want to ensure that our beliefs do not cause any harm to ourselves or others. </a:t>
            </a:r>
          </a:p>
        </p:txBody>
      </p:sp>
    </p:spTree>
    <p:extLst>
      <p:ext uri="{BB962C8B-B14F-4D97-AF65-F5344CB8AC3E}">
        <p14:creationId xmlns:p14="http://schemas.microsoft.com/office/powerpoint/2010/main" val="271828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7E56-AFC1-5A43-B44F-6D877EB7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3"/>
            <a:ext cx="10727725" cy="10647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Dealing w/ a Fixed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F7F20-B7E0-724E-89B3-BA365F3D8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5561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200000"/>
              </a:lnSpc>
            </a:pPr>
            <a:r>
              <a:rPr lang="en-US" dirty="0">
                <a:latin typeface="Century Gothic" panose="020B0502020202020204" pitchFamily="34" charset="0"/>
              </a:rPr>
              <a:t>One of the main reasons people keep a fixed mindset is that they can create a bubble for themselves.</a:t>
            </a:r>
          </a:p>
          <a:p>
            <a:pPr lvl="0">
              <a:lnSpc>
                <a:spcPct val="200000"/>
              </a:lnSpc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By having a fixed mindset, we're just not our best selves, personally nor collectively, as a society. </a:t>
            </a:r>
          </a:p>
          <a:p>
            <a:pPr lvl="0">
              <a:lnSpc>
                <a:spcPct val="200000"/>
              </a:lnSpc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We disregard growth because it's too uncomfortable or frightening. </a:t>
            </a:r>
          </a:p>
        </p:txBody>
      </p:sp>
    </p:spTree>
    <p:extLst>
      <p:ext uri="{BB962C8B-B14F-4D97-AF65-F5344CB8AC3E}">
        <p14:creationId xmlns:p14="http://schemas.microsoft.com/office/powerpoint/2010/main" val="298339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F1BE131-A822-FB46-A439-48A55C1FB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3850" y="50800"/>
            <a:ext cx="90043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5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A1AB-41DC-8F4F-B313-4843D24D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639" y="273326"/>
            <a:ext cx="7066722" cy="126386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Fostering a Growth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5FA84-877F-3641-A096-9FE2E049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662" y="1709531"/>
            <a:ext cx="9896590" cy="3825770"/>
          </a:xfr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en-US" sz="46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Watch the language you are using.</a:t>
            </a:r>
          </a:p>
          <a:p>
            <a:pPr>
              <a:lnSpc>
                <a:spcPct val="200000"/>
              </a:lnSpc>
            </a:pPr>
            <a:r>
              <a:rPr lang="en-US" sz="46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Recognize your use of self-fulfilling prophecies.</a:t>
            </a:r>
          </a:p>
          <a:p>
            <a:pPr>
              <a:lnSpc>
                <a:spcPct val="200000"/>
              </a:lnSpc>
            </a:pPr>
            <a:r>
              <a:rPr lang="en-US" sz="46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Exercise curiosity.</a:t>
            </a:r>
          </a:p>
          <a:p>
            <a:pPr marL="0" indent="0">
              <a:buNone/>
            </a:pPr>
            <a:endParaRPr lang="en-US" sz="40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endParaRPr lang="en-US" sz="40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1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0919080-1364-824A-94C3-F0CD81943973}"/>
              </a:ext>
            </a:extLst>
          </p:cNvPr>
          <p:cNvSpPr txBox="1">
            <a:spLocks/>
          </p:cNvSpPr>
          <p:nvPr/>
        </p:nvSpPr>
        <p:spPr>
          <a:xfrm>
            <a:off x="2505397" y="2063753"/>
            <a:ext cx="7181206" cy="3716868"/>
          </a:xfrm>
          <a:prstGeom prst="rect">
            <a:avLst/>
          </a:prstGeom>
          <a:ln>
            <a:solidFill>
              <a:srgbClr val="68777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Explore the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definition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of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self-care 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and its importance.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rgbClr val="68777C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C598B-1D00-5D49-B91C-DEA8E754A82D}"/>
              </a:ext>
            </a:extLst>
          </p:cNvPr>
          <p:cNvSpPr/>
          <p:nvPr/>
        </p:nvSpPr>
        <p:spPr>
          <a:xfrm>
            <a:off x="3335735" y="1060677"/>
            <a:ext cx="1261534" cy="1202267"/>
          </a:xfrm>
          <a:prstGeom prst="rect">
            <a:avLst/>
          </a:prstGeom>
          <a:solidFill>
            <a:srgbClr val="B80000"/>
          </a:solidFill>
          <a:ln>
            <a:solidFill>
              <a:srgbClr val="687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5BBE6-FAE6-A04C-BC91-554C4149CA3B}"/>
              </a:ext>
            </a:extLst>
          </p:cNvPr>
          <p:cNvSpPr txBox="1"/>
          <p:nvPr/>
        </p:nvSpPr>
        <p:spPr>
          <a:xfrm>
            <a:off x="3488135" y="1143013"/>
            <a:ext cx="1109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LO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Wk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13.3</a:t>
            </a:r>
          </a:p>
        </p:txBody>
      </p:sp>
    </p:spTree>
    <p:extLst>
      <p:ext uri="{BB962C8B-B14F-4D97-AF65-F5344CB8AC3E}">
        <p14:creationId xmlns:p14="http://schemas.microsoft.com/office/powerpoint/2010/main" val="3160028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52F1E-2FB7-524A-BC4F-469B3F2D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Self-Care?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DF67744-68D1-426E-9832-2548A0686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571619"/>
              </p:ext>
            </p:extLst>
          </p:nvPr>
        </p:nvGraphicFramePr>
        <p:xfrm>
          <a:off x="1034796" y="1810094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881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52F1E-2FB7-524A-BC4F-469B3F2D85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4672" y="802955"/>
            <a:ext cx="4977976" cy="14540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 kern="1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 Is Self-Care?</a:t>
            </a:r>
            <a:br>
              <a:rPr lang="en-US" sz="3600" b="1" kern="12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3600" b="1" kern="1200" dirty="0">
                <a:latin typeface="Century Gothic" panose="020B0502020202020204" pitchFamily="34" charset="0"/>
              </a:rPr>
              <a:t>Reflection: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902E6-6C68-E442-BA14-B8BB79EA8C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736" y="2415756"/>
            <a:ext cx="5447847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What does caring for oneself look like in reality?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What specific areas of self-care do you need to address?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Doctor">
            <a:extLst>
              <a:ext uri="{FF2B5EF4-FFF2-40B4-BE49-F238E27FC236}">
                <a16:creationId xmlns:a16="http://schemas.microsoft.com/office/drawing/2014/main" id="{5743BFC2-5F8C-4328-8352-D230F17DF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64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FF26-D417-D143-B32A-20812C2E24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773" y="365126"/>
            <a:ext cx="10515600" cy="1018832"/>
          </a:xfrm>
          <a:noFill/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Why Self-Care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4E9EE-52DC-D040-A2FC-CF1783BC6C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7773" y="138395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 gives you a break.</a:t>
            </a:r>
          </a:p>
          <a:p>
            <a:pPr>
              <a:lnSpc>
                <a:spcPct val="200000"/>
              </a:lnSpc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 can care for yourself the way you care for others.</a:t>
            </a:r>
          </a:p>
          <a:p>
            <a:pPr>
              <a:lnSpc>
                <a:spcPct val="200000"/>
              </a:lnSpc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 must be a consistent, daily effort.</a:t>
            </a:r>
          </a:p>
        </p:txBody>
      </p:sp>
    </p:spTree>
    <p:extLst>
      <p:ext uri="{BB962C8B-B14F-4D97-AF65-F5344CB8AC3E}">
        <p14:creationId xmlns:p14="http://schemas.microsoft.com/office/powerpoint/2010/main" val="2574097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0919080-1364-824A-94C3-F0CD81943973}"/>
              </a:ext>
            </a:extLst>
          </p:cNvPr>
          <p:cNvSpPr txBox="1">
            <a:spLocks/>
          </p:cNvSpPr>
          <p:nvPr/>
        </p:nvSpPr>
        <p:spPr>
          <a:xfrm>
            <a:off x="2512023" y="2080455"/>
            <a:ext cx="7167954" cy="3716868"/>
          </a:xfrm>
          <a:prstGeom prst="rect">
            <a:avLst/>
          </a:prstGeom>
          <a:ln>
            <a:solidFill>
              <a:srgbClr val="68777C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Learn how to build a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self-care routine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that works for you and your specific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needs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and learn how self-care helps us build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better connections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with others.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rgbClr val="68777C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C598B-1D00-5D49-B91C-DEA8E754A82D}"/>
              </a:ext>
            </a:extLst>
          </p:cNvPr>
          <p:cNvSpPr/>
          <p:nvPr/>
        </p:nvSpPr>
        <p:spPr>
          <a:xfrm>
            <a:off x="3335735" y="1060677"/>
            <a:ext cx="1261534" cy="1202267"/>
          </a:xfrm>
          <a:prstGeom prst="rect">
            <a:avLst/>
          </a:prstGeom>
          <a:solidFill>
            <a:srgbClr val="B80000"/>
          </a:solidFill>
          <a:ln>
            <a:solidFill>
              <a:srgbClr val="687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5BBE6-FAE6-A04C-BC91-554C4149CA3B}"/>
              </a:ext>
            </a:extLst>
          </p:cNvPr>
          <p:cNvSpPr txBox="1"/>
          <p:nvPr/>
        </p:nvSpPr>
        <p:spPr>
          <a:xfrm>
            <a:off x="3488135" y="1143013"/>
            <a:ext cx="1109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LO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Wk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13.4</a:t>
            </a:r>
          </a:p>
        </p:txBody>
      </p:sp>
    </p:spTree>
    <p:extLst>
      <p:ext uri="{BB962C8B-B14F-4D97-AF65-F5344CB8AC3E}">
        <p14:creationId xmlns:p14="http://schemas.microsoft.com/office/powerpoint/2010/main" val="98129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2147F4-3BD2-054B-B9D5-F5389B4A06BE}"/>
              </a:ext>
            </a:extLst>
          </p:cNvPr>
          <p:cNvSpPr txBox="1">
            <a:spLocks/>
          </p:cNvSpPr>
          <p:nvPr/>
        </p:nvSpPr>
        <p:spPr>
          <a:xfrm>
            <a:off x="212035" y="388030"/>
            <a:ext cx="11781182" cy="1133693"/>
          </a:xfrm>
          <a:prstGeom prst="rect">
            <a:avLst/>
          </a:prstGeom>
          <a:solidFill>
            <a:schemeClr val="bg1"/>
          </a:solidFill>
          <a:ln>
            <a:solidFill>
              <a:srgbClr val="68777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>
                <a:solidFill>
                  <a:srgbClr val="68777C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SHIFT YOUR MINDSET</a:t>
            </a:r>
          </a:p>
          <a:p>
            <a:pPr algn="ctr"/>
            <a:r>
              <a:rPr lang="en-US" sz="3800" b="1" dirty="0">
                <a:solidFill>
                  <a:srgbClr val="68777C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LEARNING OBJECTIVES (LO)</a:t>
            </a:r>
            <a:endParaRPr lang="en-GB" sz="3800" b="1" dirty="0">
              <a:solidFill>
                <a:srgbClr val="68777C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0ACBA2-DA03-1C40-8D86-21CD6A858A3F}"/>
              </a:ext>
            </a:extLst>
          </p:cNvPr>
          <p:cNvSpPr txBox="1"/>
          <p:nvPr/>
        </p:nvSpPr>
        <p:spPr>
          <a:xfrm flipH="1">
            <a:off x="787400" y="1687354"/>
            <a:ext cx="10617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rgbClr val="68777C"/>
                </a:solidFill>
                <a:latin typeface="Century Gothic" panose="020B0502020202020204" pitchFamily="34" charset="0"/>
              </a:rPr>
              <a:t>LO </a:t>
            </a:r>
            <a:r>
              <a:rPr lang="en-US" sz="2400" b="1" dirty="0" err="1">
                <a:solidFill>
                  <a:srgbClr val="68777C"/>
                </a:solidFill>
                <a:latin typeface="Century Gothic" panose="020B0502020202020204" pitchFamily="34" charset="0"/>
              </a:rPr>
              <a:t>Wk</a:t>
            </a:r>
            <a:r>
              <a:rPr lang="en-US" sz="2400" b="1" dirty="0">
                <a:solidFill>
                  <a:srgbClr val="68777C"/>
                </a:solidFill>
                <a:latin typeface="Century Gothic" panose="020B0502020202020204" pitchFamily="34" charset="0"/>
              </a:rPr>
              <a:t> 13.1: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Explore the definition of a mindset, its function, and why having a flexible and growth-oriented mindset is linked to belonging.</a:t>
            </a:r>
          </a:p>
          <a:p>
            <a:pPr lvl="1"/>
            <a:endParaRPr lang="en-US" sz="2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400" b="1" dirty="0">
                <a:solidFill>
                  <a:srgbClr val="68777C"/>
                </a:solidFill>
                <a:latin typeface="Century Gothic" panose="020B0502020202020204" pitchFamily="34" charset="0"/>
              </a:rPr>
              <a:t>LO </a:t>
            </a:r>
            <a:r>
              <a:rPr lang="en-US" sz="2400" b="1" dirty="0" err="1">
                <a:solidFill>
                  <a:srgbClr val="68777C"/>
                </a:solidFill>
                <a:latin typeface="Century Gothic" panose="020B0502020202020204" pitchFamily="34" charset="0"/>
              </a:rPr>
              <a:t>Wk</a:t>
            </a:r>
            <a:r>
              <a:rPr lang="en-US" sz="2400" b="1" dirty="0">
                <a:solidFill>
                  <a:srgbClr val="68777C"/>
                </a:solidFill>
                <a:latin typeface="Century Gothic" panose="020B0502020202020204" pitchFamily="34" charset="0"/>
              </a:rPr>
              <a:t> 13.2: 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Evaluate the purpose of establishing a growth mindset and how this can help us move forward to be the best versions of ourselves.</a:t>
            </a:r>
          </a:p>
          <a:p>
            <a:pPr lvl="1"/>
            <a:endParaRPr lang="en-US" sz="2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400" b="1" dirty="0">
                <a:solidFill>
                  <a:srgbClr val="68777C"/>
                </a:solidFill>
                <a:latin typeface="Century Gothic" panose="020B0502020202020204" pitchFamily="34" charset="0"/>
              </a:rPr>
              <a:t>LO </a:t>
            </a:r>
            <a:r>
              <a:rPr lang="en-US" sz="2400" b="1" dirty="0" err="1">
                <a:solidFill>
                  <a:srgbClr val="68777C"/>
                </a:solidFill>
                <a:latin typeface="Century Gothic" panose="020B0502020202020204" pitchFamily="34" charset="0"/>
              </a:rPr>
              <a:t>Wk</a:t>
            </a:r>
            <a:r>
              <a:rPr lang="en-US" sz="2400" b="1" dirty="0">
                <a:solidFill>
                  <a:srgbClr val="68777C"/>
                </a:solidFill>
                <a:latin typeface="Century Gothic" panose="020B0502020202020204" pitchFamily="34" charset="0"/>
              </a:rPr>
              <a:t> 13.3: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Explore the definition of self-care and its importance.</a:t>
            </a:r>
          </a:p>
          <a:p>
            <a:pPr lvl="1"/>
            <a:endParaRPr lang="en-US" sz="2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400" b="1" dirty="0">
                <a:solidFill>
                  <a:srgbClr val="68777C"/>
                </a:solidFill>
                <a:latin typeface="Century Gothic" panose="020B0502020202020204" pitchFamily="34" charset="0"/>
              </a:rPr>
              <a:t>LO </a:t>
            </a:r>
            <a:r>
              <a:rPr lang="en-US" sz="2400" b="1" dirty="0" err="1">
                <a:solidFill>
                  <a:srgbClr val="68777C"/>
                </a:solidFill>
                <a:latin typeface="Century Gothic" panose="020B0502020202020204" pitchFamily="34" charset="0"/>
              </a:rPr>
              <a:t>Wk</a:t>
            </a:r>
            <a:r>
              <a:rPr lang="en-US" sz="2400" b="1" dirty="0">
                <a:solidFill>
                  <a:srgbClr val="68777C"/>
                </a:solidFill>
                <a:latin typeface="Century Gothic" panose="020B0502020202020204" pitchFamily="34" charset="0"/>
              </a:rPr>
              <a:t> 13.4: 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Learn how to build a self-care routine that works for you and your specific needs and learn how self-care helps us build better connections with others.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75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CA2A-11FA-4E4C-A9F5-65C42E23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0524"/>
            <a:ext cx="5674047" cy="1556952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Four Types (Domains) </a:t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of Self-Care 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DCDB984-1511-4E41-9B50-4D82E079E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531818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CA2A-11FA-4E4C-A9F5-65C42E23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Types of Self-Care &amp; Reflection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13A51-5E1C-7946-B9E0-2E14CD52A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Reflection: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What does our text reveal as the most neglected form of self care?</a:t>
            </a:r>
          </a:p>
        </p:txBody>
      </p:sp>
    </p:spTree>
    <p:extLst>
      <p:ext uri="{BB962C8B-B14F-4D97-AF65-F5344CB8AC3E}">
        <p14:creationId xmlns:p14="http://schemas.microsoft.com/office/powerpoint/2010/main" val="83869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CA2A-11FA-4E4C-A9F5-65C42E23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6222"/>
            <a:ext cx="10515600" cy="90708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Self-Care &amp; Coping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13A51-5E1C-7946-B9E0-2E14CD52A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7421" y="1182760"/>
            <a:ext cx="9717158" cy="173044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220000"/>
              </a:lnSpc>
              <a:buNone/>
            </a:pPr>
            <a:r>
              <a:rPr lang="en-US" sz="7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Coping Skills</a:t>
            </a:r>
          </a:p>
          <a:p>
            <a:pPr algn="ctr">
              <a:lnSpc>
                <a:spcPct val="220000"/>
              </a:lnSpc>
            </a:pPr>
            <a:r>
              <a:rPr lang="en-US" sz="6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Utilize when experiencing an acute problem or strong emotion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D612D-2FB2-474D-AFA1-0A465ED60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19228" y="2913204"/>
            <a:ext cx="6332884" cy="328198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en-US" sz="7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Benefits of maintaining self-care daily:</a:t>
            </a:r>
          </a:p>
          <a:p>
            <a:pPr lvl="2">
              <a:lnSpc>
                <a:spcPct val="220000"/>
              </a:lnSpc>
            </a:pPr>
            <a:r>
              <a:rPr lang="en-US" sz="6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Restores emotional energy </a:t>
            </a:r>
          </a:p>
          <a:p>
            <a:pPr lvl="2">
              <a:lnSpc>
                <a:spcPct val="220000"/>
              </a:lnSpc>
            </a:pPr>
            <a:r>
              <a:rPr lang="en-US" sz="6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Better managing acute situations </a:t>
            </a:r>
          </a:p>
          <a:p>
            <a:pPr lvl="2">
              <a:lnSpc>
                <a:spcPct val="220000"/>
              </a:lnSpc>
            </a:pPr>
            <a:r>
              <a:rPr lang="en-US" sz="6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Less reliance on coping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35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CA2A-11FA-4E4C-A9F5-65C42E23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0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Build Inner Resiliency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13A51-5E1C-7946-B9E0-2E14CD52A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8565" y="1504352"/>
            <a:ext cx="6057786" cy="386195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Resiliency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: our ability to bounce back from negative circumstances or events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64A65-75E7-8F44-8983-B42F580A357C}"/>
              </a:ext>
            </a:extLst>
          </p:cNvPr>
          <p:cNvSpPr txBox="1"/>
          <p:nvPr/>
        </p:nvSpPr>
        <p:spPr>
          <a:xfrm>
            <a:off x="195648" y="5819715"/>
            <a:ext cx="11800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Self-care increases emotional energy and self-attunement by building inner resiliency.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7B9FE21-BA4E-E349-A716-15DB65C64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34" y="1504352"/>
            <a:ext cx="5299315" cy="39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37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56B0B6D-7D0C-7C43-B2FF-8110321DE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77" t="9091" r="2290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BCA2A-11FA-4E4C-A9F5-65C42E23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200907" cy="1124712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Everyday Self-Care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13A51-5E1C-7946-B9E0-2E14CD52A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2" y="2718054"/>
            <a:ext cx="5724907" cy="3577960"/>
          </a:xfrm>
        </p:spPr>
        <p:txBody>
          <a:bodyPr anchor="t">
            <a:normAutofit fontScale="3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6000" dirty="0">
                <a:latin typeface="Century Gothic" panose="020B0502020202020204" pitchFamily="34" charset="0"/>
              </a:rPr>
              <a:t>Prioritize a daily self-care routine.</a:t>
            </a:r>
          </a:p>
          <a:p>
            <a:pPr>
              <a:lnSpc>
                <a:spcPct val="200000"/>
              </a:lnSpc>
            </a:pPr>
            <a:r>
              <a:rPr lang="en-US" sz="6000" dirty="0">
                <a:latin typeface="Century Gothic" panose="020B0502020202020204" pitchFamily="34" charset="0"/>
              </a:rPr>
              <a:t>Rest and self-care are rights that we all deserve.</a:t>
            </a:r>
          </a:p>
          <a:p>
            <a:pPr>
              <a:lnSpc>
                <a:spcPct val="200000"/>
              </a:lnSpc>
            </a:pPr>
            <a:r>
              <a:rPr lang="en-US" sz="6000" dirty="0">
                <a:latin typeface="Century Gothic" panose="020B0502020202020204" pitchFamily="34" charset="0"/>
              </a:rPr>
              <a:t>Nothing is more important than your mental health.</a:t>
            </a:r>
          </a:p>
          <a:p>
            <a:pPr marL="0" indent="0">
              <a:buNone/>
            </a:pPr>
            <a:endParaRPr lang="en-US" sz="17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25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A1704DB-72A2-8E47-9434-8D6D53DA0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4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BCA2A-11FA-4E4C-A9F5-65C42E23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Everyday Self-Care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13A51-5E1C-7946-B9E0-2E14CD52A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94" y="1295769"/>
            <a:ext cx="10594811" cy="111184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Reflection: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>
                <a:latin typeface="Century Gothic" panose="020B0502020202020204" pitchFamily="34" charset="0"/>
              </a:rPr>
              <a:t>What are some examples of daily self-care routines?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0D629BF-B48E-EE43-A233-BC7D95C83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8985" y="2405149"/>
            <a:ext cx="9687932" cy="38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38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CD264C-4AA3-BA4A-8C2B-E8CF000DC70D}"/>
              </a:ext>
            </a:extLst>
          </p:cNvPr>
          <p:cNvSpPr txBox="1">
            <a:spLocks/>
          </p:cNvSpPr>
          <p:nvPr/>
        </p:nvSpPr>
        <p:spPr>
          <a:xfrm>
            <a:off x="311216" y="1055372"/>
            <a:ext cx="75333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spc="-150">
                <a:solidFill>
                  <a:srgbClr val="68777C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Class Wrap Up…</a:t>
            </a:r>
            <a:endParaRPr lang="en-US" sz="5400" b="1" spc="-150" dirty="0">
              <a:solidFill>
                <a:srgbClr val="68777C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36D26-27E8-9844-BFCB-CDC5BC26F506}"/>
              </a:ext>
            </a:extLst>
          </p:cNvPr>
          <p:cNvCxnSpPr>
            <a:cxnSpLocks/>
          </p:cNvCxnSpPr>
          <p:nvPr/>
        </p:nvCxnSpPr>
        <p:spPr>
          <a:xfrm flipH="1">
            <a:off x="1357162" y="2410877"/>
            <a:ext cx="5265019" cy="0"/>
          </a:xfrm>
          <a:prstGeom prst="line">
            <a:avLst/>
          </a:prstGeom>
          <a:ln w="28575">
            <a:solidFill>
              <a:srgbClr val="68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09D4145-6D26-344C-BBF5-11CC7FFC0B8B}"/>
              </a:ext>
            </a:extLst>
          </p:cNvPr>
          <p:cNvSpPr txBox="1">
            <a:spLocks/>
          </p:cNvSpPr>
          <p:nvPr/>
        </p:nvSpPr>
        <p:spPr>
          <a:xfrm>
            <a:off x="1103698" y="3230562"/>
            <a:ext cx="6487427" cy="1216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>
                <a:solidFill>
                  <a:srgbClr val="B80000"/>
                </a:solidFill>
                <a:latin typeface="Century Gothic" panose="020B0502020202020204" pitchFamily="34" charset="0"/>
              </a:rPr>
              <a:t>Questions and Answers</a:t>
            </a:r>
            <a:endParaRPr lang="en-US" sz="4400" b="1" dirty="0">
              <a:solidFill>
                <a:srgbClr val="B8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E43C6822-76A9-914C-8365-99AAFF02E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844589" y="1839867"/>
            <a:ext cx="3178265" cy="317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89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6838-71C8-A945-A1A6-2961BAE1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2343011"/>
            <a:ext cx="7543800" cy="1371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Thank you for your attention and participation!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3A55B-7EF1-9F49-8A06-39BC1545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F4E62D20-A938-E64F-9146-E08D04F87F31}"/>
              </a:ext>
            </a:extLst>
          </p:cNvPr>
          <p:cNvSpPr txBox="1">
            <a:spLocks/>
          </p:cNvSpPr>
          <p:nvPr/>
        </p:nvSpPr>
        <p:spPr>
          <a:xfrm>
            <a:off x="1001409" y="4145479"/>
            <a:ext cx="9144000" cy="920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r>
              <a:rPr lang="en-US" sz="4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Keep OU Together and see you next time…</a:t>
            </a:r>
          </a:p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FACE06-0F25-944B-BEA3-79A3A5738CD4}"/>
              </a:ext>
            </a:extLst>
          </p:cNvPr>
          <p:cNvSpPr txBox="1">
            <a:spLocks/>
          </p:cNvSpPr>
          <p:nvPr/>
        </p:nvSpPr>
        <p:spPr>
          <a:xfrm>
            <a:off x="838200" y="556995"/>
            <a:ext cx="105156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19AFB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That’s all folks…</a:t>
            </a:r>
            <a:endParaRPr lang="en-GB" b="1" dirty="0">
              <a:solidFill>
                <a:srgbClr val="19AFB3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849E5C-E476-124C-A075-C98C04BCA9D7}"/>
              </a:ext>
            </a:extLst>
          </p:cNvPr>
          <p:cNvCxnSpPr>
            <a:cxnSpLocks/>
          </p:cNvCxnSpPr>
          <p:nvPr/>
        </p:nvCxnSpPr>
        <p:spPr>
          <a:xfrm flipV="1">
            <a:off x="1001409" y="1874929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965D6D6-7072-534F-8BD6-962383C40AC0}"/>
              </a:ext>
            </a:extLst>
          </p:cNvPr>
          <p:cNvSpPr/>
          <p:nvPr/>
        </p:nvSpPr>
        <p:spPr>
          <a:xfrm>
            <a:off x="9214577" y="122536"/>
            <a:ext cx="1179104" cy="1133693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1B10C9-790D-AA4B-906E-1A5B18A88B28}"/>
              </a:ext>
            </a:extLst>
          </p:cNvPr>
          <p:cNvSpPr/>
          <p:nvPr/>
        </p:nvSpPr>
        <p:spPr>
          <a:xfrm>
            <a:off x="9804129" y="818192"/>
            <a:ext cx="776355" cy="77537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1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0919080-1364-824A-94C3-F0CD81943973}"/>
              </a:ext>
            </a:extLst>
          </p:cNvPr>
          <p:cNvSpPr txBox="1">
            <a:spLocks/>
          </p:cNvSpPr>
          <p:nvPr/>
        </p:nvSpPr>
        <p:spPr>
          <a:xfrm>
            <a:off x="2582333" y="2080455"/>
            <a:ext cx="7027334" cy="3716868"/>
          </a:xfrm>
          <a:prstGeom prst="rect">
            <a:avLst/>
          </a:prstGeom>
          <a:ln>
            <a:solidFill>
              <a:srgbClr val="68777C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4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Explore the </a:t>
            </a:r>
            <a:r>
              <a:rPr lang="en-US" sz="41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definition</a:t>
            </a:r>
            <a:r>
              <a:rPr lang="en-US" sz="4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of a </a:t>
            </a:r>
            <a:r>
              <a:rPr lang="en-US" sz="41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mindset</a:t>
            </a:r>
            <a:r>
              <a:rPr lang="en-US" sz="4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its function, and why having a </a:t>
            </a:r>
            <a:r>
              <a:rPr lang="en-US" sz="41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flexible</a:t>
            </a:r>
            <a:r>
              <a:rPr lang="en-US" sz="4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en-US" sz="41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growth-oriented</a:t>
            </a:r>
            <a:r>
              <a:rPr lang="en-US" sz="4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mindset is linked to </a:t>
            </a:r>
            <a:r>
              <a:rPr lang="en-US" sz="41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belonging</a:t>
            </a:r>
            <a:r>
              <a:rPr lang="en-US" sz="41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rgbClr val="68777C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C598B-1D00-5D49-B91C-DEA8E754A82D}"/>
              </a:ext>
            </a:extLst>
          </p:cNvPr>
          <p:cNvSpPr/>
          <p:nvPr/>
        </p:nvSpPr>
        <p:spPr>
          <a:xfrm>
            <a:off x="3335735" y="1060677"/>
            <a:ext cx="1261534" cy="1202267"/>
          </a:xfrm>
          <a:prstGeom prst="rect">
            <a:avLst/>
          </a:prstGeom>
          <a:solidFill>
            <a:srgbClr val="B80000"/>
          </a:solidFill>
          <a:ln>
            <a:solidFill>
              <a:srgbClr val="687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5BBE6-FAE6-A04C-BC91-554C4149CA3B}"/>
              </a:ext>
            </a:extLst>
          </p:cNvPr>
          <p:cNvSpPr txBox="1"/>
          <p:nvPr/>
        </p:nvSpPr>
        <p:spPr>
          <a:xfrm>
            <a:off x="3488135" y="1143013"/>
            <a:ext cx="1109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LO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Wk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13.1</a:t>
            </a:r>
          </a:p>
        </p:txBody>
      </p:sp>
    </p:spTree>
    <p:extLst>
      <p:ext uri="{BB962C8B-B14F-4D97-AF65-F5344CB8AC3E}">
        <p14:creationId xmlns:p14="http://schemas.microsoft.com/office/powerpoint/2010/main" val="187612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grass, plant&#10;&#10;Description automatically generated">
            <a:extLst>
              <a:ext uri="{FF2B5EF4-FFF2-40B4-BE49-F238E27FC236}">
                <a16:creationId xmlns:a16="http://schemas.microsoft.com/office/drawing/2014/main" id="{8297ED17-32DE-7E4C-B292-338200D07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89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F0EDE95-8DEC-AC43-8A1E-08B10184C84F}"/>
              </a:ext>
            </a:extLst>
          </p:cNvPr>
          <p:cNvSpPr txBox="1">
            <a:spLocks/>
          </p:cNvSpPr>
          <p:nvPr/>
        </p:nvSpPr>
        <p:spPr>
          <a:xfrm>
            <a:off x="371093" y="71561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 is Your Mindset?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B150C0F-54CD-1F4F-B286-69CA8443EA67}"/>
              </a:ext>
            </a:extLst>
          </p:cNvPr>
          <p:cNvSpPr txBox="1">
            <a:spLocks/>
          </p:cNvSpPr>
          <p:nvPr/>
        </p:nvSpPr>
        <p:spPr>
          <a:xfrm>
            <a:off x="371093" y="1967948"/>
            <a:ext cx="7401307" cy="36874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Mindset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A basic structure of beliefs.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Fixed Mindset</a:t>
            </a:r>
          </a:p>
          <a:p>
            <a:pPr marL="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Holds firm to its beliefs and assumptions to the point of resistance.</a:t>
            </a:r>
          </a:p>
        </p:txBody>
      </p:sp>
    </p:spTree>
    <p:extLst>
      <p:ext uri="{BB962C8B-B14F-4D97-AF65-F5344CB8AC3E}">
        <p14:creationId xmlns:p14="http://schemas.microsoft.com/office/powerpoint/2010/main" val="353994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174623F-EED5-0E40-9444-9EE251F64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338" r="1856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F0EDE95-8DEC-AC43-8A1E-08B10184C84F}"/>
              </a:ext>
            </a:extLst>
          </p:cNvPr>
          <p:cNvSpPr txBox="1">
            <a:spLocks/>
          </p:cNvSpPr>
          <p:nvPr/>
        </p:nvSpPr>
        <p:spPr>
          <a:xfrm>
            <a:off x="371093" y="82335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 is Your Mindset?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B150C0F-54CD-1F4F-B286-69CA8443EA67}"/>
              </a:ext>
            </a:extLst>
          </p:cNvPr>
          <p:cNvSpPr txBox="1">
            <a:spLocks/>
          </p:cNvSpPr>
          <p:nvPr/>
        </p:nvSpPr>
        <p:spPr>
          <a:xfrm>
            <a:off x="371093" y="2282322"/>
            <a:ext cx="6755264" cy="37523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Growth Mindset</a:t>
            </a:r>
          </a:p>
          <a:p>
            <a:pPr marL="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Being flexible and open to other opinions, thoughts, experiences, and beliefs.</a:t>
            </a:r>
          </a:p>
          <a:p>
            <a:pPr marL="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Differences in thought or opinion raise red flags in our minds.</a:t>
            </a:r>
          </a:p>
        </p:txBody>
      </p:sp>
    </p:spTree>
    <p:extLst>
      <p:ext uri="{BB962C8B-B14F-4D97-AF65-F5344CB8AC3E}">
        <p14:creationId xmlns:p14="http://schemas.microsoft.com/office/powerpoint/2010/main" val="297236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7D6B698-BF61-5346-B304-53A23602FD11}"/>
              </a:ext>
            </a:extLst>
          </p:cNvPr>
          <p:cNvSpPr txBox="1">
            <a:spLocks/>
          </p:cNvSpPr>
          <p:nvPr/>
        </p:nvSpPr>
        <p:spPr>
          <a:xfrm>
            <a:off x="429491" y="323851"/>
            <a:ext cx="113330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68777C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Difficulty with a Growth Mindset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BE57C-8850-B549-9E31-1EF450006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74436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35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0919080-1364-824A-94C3-F0CD81943973}"/>
              </a:ext>
            </a:extLst>
          </p:cNvPr>
          <p:cNvSpPr txBox="1">
            <a:spLocks/>
          </p:cNvSpPr>
          <p:nvPr/>
        </p:nvSpPr>
        <p:spPr>
          <a:xfrm>
            <a:off x="2582333" y="2080455"/>
            <a:ext cx="7027334" cy="3716868"/>
          </a:xfrm>
          <a:prstGeom prst="rect">
            <a:avLst/>
          </a:prstGeom>
          <a:ln>
            <a:solidFill>
              <a:srgbClr val="68777C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Evaluate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purpose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of establishing a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growth mindset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and how this can help us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move forward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to be the best versions of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ourselves.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rgbClr val="68777C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C598B-1D00-5D49-B91C-DEA8E754A82D}"/>
              </a:ext>
            </a:extLst>
          </p:cNvPr>
          <p:cNvSpPr/>
          <p:nvPr/>
        </p:nvSpPr>
        <p:spPr>
          <a:xfrm>
            <a:off x="3335735" y="1060677"/>
            <a:ext cx="1261534" cy="1202267"/>
          </a:xfrm>
          <a:prstGeom prst="rect">
            <a:avLst/>
          </a:prstGeom>
          <a:solidFill>
            <a:srgbClr val="B80000"/>
          </a:solidFill>
          <a:ln>
            <a:solidFill>
              <a:srgbClr val="687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5BBE6-FAE6-A04C-BC91-554C4149CA3B}"/>
              </a:ext>
            </a:extLst>
          </p:cNvPr>
          <p:cNvSpPr txBox="1"/>
          <p:nvPr/>
        </p:nvSpPr>
        <p:spPr>
          <a:xfrm>
            <a:off x="3488135" y="1143013"/>
            <a:ext cx="1109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LO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Wk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13.2</a:t>
            </a:r>
          </a:p>
        </p:txBody>
      </p:sp>
    </p:spTree>
    <p:extLst>
      <p:ext uri="{BB962C8B-B14F-4D97-AF65-F5344CB8AC3E}">
        <p14:creationId xmlns:p14="http://schemas.microsoft.com/office/powerpoint/2010/main" val="77085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398F14-6CC3-49DE-AA89-05FE5D9CF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66EC03A-5260-104F-9DB0-E317A917153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1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Growth Mindset &amp; Belonging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287FA-29FA-464A-A1A2-8AF21BFD1D58}"/>
              </a:ext>
            </a:extLst>
          </p:cNvPr>
          <p:cNvSpPr txBox="1"/>
          <p:nvPr/>
        </p:nvSpPr>
        <p:spPr>
          <a:xfrm>
            <a:off x="1419894" y="6216098"/>
            <a:ext cx="9352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latin typeface="Century Gothic" panose="020B0502020202020204" pitchFamily="34" charset="0"/>
              </a:rPr>
              <a:t>*Cognitive dissonance: when one’s thoughts or beliefs do not match one’s actions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287B266-5A7A-4A47-90EE-6C95281C1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2519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1739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12B-88E9-674D-86FF-EBAF4833CA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738" y="549147"/>
            <a:ext cx="4760913" cy="29797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Growth Mindset &amp; Belonging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D4E87-0DAC-E043-8704-5873211154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52906" y="804862"/>
            <a:ext cx="5327650" cy="52482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A growth mindset is essential when it comes to cultivating belonging.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It moves us closer to our goals.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It challenges us to expand our comfort zone further.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Inspires us take the initiative and the risk.</a:t>
            </a: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E9497424-2F26-2F44-A581-937634A76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1993" y="3058298"/>
            <a:ext cx="3798331" cy="253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3816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ek 15 - All covered HG Chapters - UCOL 1523 Lecture Slides - November 29-December 3, 2021 (1)" id="{FAD20CAF-AF3C-DF4E-8BEB-59702C373E39}" vid="{77DDED58-5542-5B49-AD95-722E6D60BDF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771</Words>
  <Application>Microsoft Macintosh PowerPoint</Application>
  <PresentationFormat>Widescreen</PresentationFormat>
  <Paragraphs>108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Abadi</vt:lpstr>
      <vt:lpstr>Arial</vt:lpstr>
      <vt:lpstr>Calibri</vt:lpstr>
      <vt:lpstr>Calibri Light</vt:lpstr>
      <vt:lpstr>Century Gothic</vt:lpstr>
      <vt:lpstr>Garamond</vt:lpstr>
      <vt:lpstr>Helvetica Neue Light</vt:lpstr>
      <vt:lpstr>2_SavonVTI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Growth Mindset &amp; Belonging</vt:lpstr>
      <vt:lpstr>Dealing with a Fixed Mindset</vt:lpstr>
      <vt:lpstr>Dealing w/ a Fixed Mindset</vt:lpstr>
      <vt:lpstr>Dealing w/ a Fixed Mindset</vt:lpstr>
      <vt:lpstr>PowerPoint Presentation</vt:lpstr>
      <vt:lpstr>Fostering a Growth Mindset</vt:lpstr>
      <vt:lpstr>PowerPoint Presentation</vt:lpstr>
      <vt:lpstr>What Is Self-Care?</vt:lpstr>
      <vt:lpstr>What Is Self-Care? Reflection:</vt:lpstr>
      <vt:lpstr>Why Self-Care Matters</vt:lpstr>
      <vt:lpstr>PowerPoint Presentation</vt:lpstr>
      <vt:lpstr>Four Types (Domains)  of Self-Care </vt:lpstr>
      <vt:lpstr>Types of Self-Care &amp; Reflection</vt:lpstr>
      <vt:lpstr>Self-Care &amp; Coping</vt:lpstr>
      <vt:lpstr>Build Inner Resiliency</vt:lpstr>
      <vt:lpstr>Everyday Self-Care</vt:lpstr>
      <vt:lpstr>PowerPoint Presentation</vt:lpstr>
      <vt:lpstr>Everyday Self-Care</vt:lpstr>
      <vt:lpstr>PowerPoint Presentation</vt:lpstr>
      <vt:lpstr>Thank you for your attention and participation!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 5</dc:title>
  <dc:creator>Baugh, Michael A.</dc:creator>
  <cp:lastModifiedBy>Mitchell, Deja D.</cp:lastModifiedBy>
  <cp:revision>22</cp:revision>
  <dcterms:created xsi:type="dcterms:W3CDTF">2021-09-09T14:32:42Z</dcterms:created>
  <dcterms:modified xsi:type="dcterms:W3CDTF">2021-11-11T21:08:44Z</dcterms:modified>
</cp:coreProperties>
</file>