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640" r:id="rId2"/>
    <p:sldId id="598" r:id="rId3"/>
    <p:sldId id="639" r:id="rId4"/>
    <p:sldId id="638" r:id="rId5"/>
    <p:sldId id="659" r:id="rId6"/>
    <p:sldId id="621" r:id="rId7"/>
    <p:sldId id="506" r:id="rId8"/>
    <p:sldId id="258" r:id="rId9"/>
    <p:sldId id="526" r:id="rId10"/>
    <p:sldId id="524" r:id="rId11"/>
    <p:sldId id="522" r:id="rId12"/>
    <p:sldId id="508" r:id="rId13"/>
    <p:sldId id="532" r:id="rId14"/>
    <p:sldId id="529" r:id="rId15"/>
    <p:sldId id="491" r:id="rId16"/>
    <p:sldId id="527" r:id="rId17"/>
    <p:sldId id="531" r:id="rId18"/>
    <p:sldId id="535" r:id="rId19"/>
    <p:sldId id="523" r:id="rId20"/>
    <p:sldId id="498" r:id="rId21"/>
    <p:sldId id="620" r:id="rId22"/>
    <p:sldId id="518" r:id="rId23"/>
    <p:sldId id="641" r:id="rId24"/>
    <p:sldId id="644" r:id="rId25"/>
    <p:sldId id="270" r:id="rId26"/>
    <p:sldId id="509" r:id="rId27"/>
    <p:sldId id="504" r:id="rId28"/>
    <p:sldId id="661" r:id="rId29"/>
    <p:sldId id="275" r:id="rId30"/>
    <p:sldId id="650" r:id="rId31"/>
    <p:sldId id="655" r:id="rId32"/>
    <p:sldId id="656" r:id="rId33"/>
    <p:sldId id="657" r:id="rId34"/>
    <p:sldId id="6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BBA"/>
    <a:srgbClr val="07B2B4"/>
    <a:srgbClr val="10A6A7"/>
    <a:srgbClr val="EFF15A"/>
    <a:srgbClr val="E8DD11"/>
    <a:srgbClr val="E7E12E"/>
    <a:srgbClr val="F1EC2F"/>
    <a:srgbClr val="F2EB31"/>
    <a:srgbClr val="14BBBA"/>
    <a:srgbClr val="7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5" autoAdjust="0"/>
    <p:restoredTop sz="79790" autoAdjust="0"/>
  </p:normalViewPr>
  <p:slideViewPr>
    <p:cSldViewPr snapToGrid="0">
      <p:cViewPr varScale="1">
        <p:scale>
          <a:sx n="91" d="100"/>
          <a:sy n="91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38FCD-26B4-4BB6-9958-26E437BC06B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6EB4D71-821E-40D9-8A17-254CE214A688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Know Yourself</a:t>
          </a:r>
        </a:p>
      </dgm:t>
    </dgm:pt>
    <dgm:pt modelId="{D06FB596-9D4E-41BF-98EB-B230F4994336}" type="parTrans" cxnId="{1FE11B7F-31AE-4103-90DB-AB21B642D98E}">
      <dgm:prSet/>
      <dgm:spPr/>
      <dgm:t>
        <a:bodyPr/>
        <a:lstStyle/>
        <a:p>
          <a:endParaRPr lang="en-US"/>
        </a:p>
      </dgm:t>
    </dgm:pt>
    <dgm:pt modelId="{82407971-208B-4D91-B930-E7C65AE74498}" type="sibTrans" cxnId="{1FE11B7F-31AE-4103-90DB-AB21B642D98E}">
      <dgm:prSet/>
      <dgm:spPr/>
      <dgm:t>
        <a:bodyPr/>
        <a:lstStyle/>
        <a:p>
          <a:endParaRPr lang="en-US"/>
        </a:p>
      </dgm:t>
    </dgm:pt>
    <dgm:pt modelId="{C2B1943B-4CBF-4C5D-8C31-4AC6D010C1D4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Interests</a:t>
          </a:r>
        </a:p>
      </dgm:t>
    </dgm:pt>
    <dgm:pt modelId="{B969EA89-3E79-4D74-BAFF-9C58F65C5831}" type="parTrans" cxnId="{1C8F2CF2-5970-4E29-8E34-5D90DB1E5C19}">
      <dgm:prSet/>
      <dgm:spPr/>
      <dgm:t>
        <a:bodyPr/>
        <a:lstStyle/>
        <a:p>
          <a:endParaRPr lang="en-US"/>
        </a:p>
      </dgm:t>
    </dgm:pt>
    <dgm:pt modelId="{03005018-51FF-43E9-B2E5-B17CF24B40FD}" type="sibTrans" cxnId="{1C8F2CF2-5970-4E29-8E34-5D90DB1E5C19}">
      <dgm:prSet/>
      <dgm:spPr/>
      <dgm:t>
        <a:bodyPr/>
        <a:lstStyle/>
        <a:p>
          <a:endParaRPr lang="en-US"/>
        </a:p>
      </dgm:t>
    </dgm:pt>
    <dgm:pt modelId="{771339E7-8573-4673-8EA8-4B33AE5DF0CD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Likes &amp; dislikes</a:t>
          </a:r>
        </a:p>
      </dgm:t>
    </dgm:pt>
    <dgm:pt modelId="{83D5304D-8EA1-42B7-8243-709C3F78D10B}" type="parTrans" cxnId="{850F2929-041E-4FD5-A21C-7D184757C3E3}">
      <dgm:prSet/>
      <dgm:spPr/>
      <dgm:t>
        <a:bodyPr/>
        <a:lstStyle/>
        <a:p>
          <a:endParaRPr lang="en-US"/>
        </a:p>
      </dgm:t>
    </dgm:pt>
    <dgm:pt modelId="{513E627A-B086-46EE-9ABE-C7D6262F7760}" type="sibTrans" cxnId="{850F2929-041E-4FD5-A21C-7D184757C3E3}">
      <dgm:prSet/>
      <dgm:spPr/>
      <dgm:t>
        <a:bodyPr/>
        <a:lstStyle/>
        <a:p>
          <a:endParaRPr lang="en-US"/>
        </a:p>
      </dgm:t>
    </dgm:pt>
    <dgm:pt modelId="{3450456D-F942-43CB-8BD1-71833CB627A6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Values</a:t>
          </a:r>
        </a:p>
      </dgm:t>
    </dgm:pt>
    <dgm:pt modelId="{B103F223-6F3D-492F-A318-A62967EEC8D8}" type="parTrans" cxnId="{B0026CA8-30AA-4EC2-A860-3E9C9DEC6EBE}">
      <dgm:prSet/>
      <dgm:spPr/>
      <dgm:t>
        <a:bodyPr/>
        <a:lstStyle/>
        <a:p>
          <a:endParaRPr lang="en-US"/>
        </a:p>
      </dgm:t>
    </dgm:pt>
    <dgm:pt modelId="{AA3294C4-1DC2-4C26-A180-8DA639501696}" type="sibTrans" cxnId="{B0026CA8-30AA-4EC2-A860-3E9C9DEC6EBE}">
      <dgm:prSet/>
      <dgm:spPr/>
      <dgm:t>
        <a:bodyPr/>
        <a:lstStyle/>
        <a:p>
          <a:endParaRPr lang="en-US"/>
        </a:p>
      </dgm:t>
    </dgm:pt>
    <dgm:pt modelId="{D9EB8158-46FA-4D56-B49F-DFF93CB07E9D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Find Your People</a:t>
          </a:r>
        </a:p>
      </dgm:t>
    </dgm:pt>
    <dgm:pt modelId="{78F00F4C-E7DC-4DDC-A7D2-2D23B5BF61B2}" type="parTrans" cxnId="{E046C87E-94F8-498B-BCD7-F238B8D095C0}">
      <dgm:prSet/>
      <dgm:spPr/>
      <dgm:t>
        <a:bodyPr/>
        <a:lstStyle/>
        <a:p>
          <a:endParaRPr lang="en-US"/>
        </a:p>
      </dgm:t>
    </dgm:pt>
    <dgm:pt modelId="{53D1C47B-9700-4398-94D3-A8AAF5D779DC}" type="sibTrans" cxnId="{E046C87E-94F8-498B-BCD7-F238B8D095C0}">
      <dgm:prSet/>
      <dgm:spPr/>
      <dgm:t>
        <a:bodyPr/>
        <a:lstStyle/>
        <a:p>
          <a:endParaRPr lang="en-US"/>
        </a:p>
      </dgm:t>
    </dgm:pt>
    <dgm:pt modelId="{ACA9C263-3D0C-441A-8203-B4E37FFDEF37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Volunteering</a:t>
          </a:r>
        </a:p>
      </dgm:t>
    </dgm:pt>
    <dgm:pt modelId="{5C3E9E0B-4407-4915-99AB-D063564974D3}" type="parTrans" cxnId="{5BD223E7-E38A-4B86-9056-26C9E7845029}">
      <dgm:prSet/>
      <dgm:spPr/>
      <dgm:t>
        <a:bodyPr/>
        <a:lstStyle/>
        <a:p>
          <a:endParaRPr lang="en-US"/>
        </a:p>
      </dgm:t>
    </dgm:pt>
    <dgm:pt modelId="{79C33368-D64C-4A58-AF46-7FA30E0F22EC}" type="sibTrans" cxnId="{5BD223E7-E38A-4B86-9056-26C9E7845029}">
      <dgm:prSet/>
      <dgm:spPr/>
      <dgm:t>
        <a:bodyPr/>
        <a:lstStyle/>
        <a:p>
          <a:endParaRPr lang="en-US"/>
        </a:p>
      </dgm:t>
    </dgm:pt>
    <dgm:pt modelId="{C02819D4-CFA1-42C1-9C28-1805867E14E0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Social Media</a:t>
          </a:r>
        </a:p>
      </dgm:t>
    </dgm:pt>
    <dgm:pt modelId="{EE06B67A-CA05-4E75-95AC-FF03AF3F0A98}" type="parTrans" cxnId="{042C57A4-76BC-4DDC-ABC7-450ECEBBF458}">
      <dgm:prSet/>
      <dgm:spPr/>
      <dgm:t>
        <a:bodyPr/>
        <a:lstStyle/>
        <a:p>
          <a:endParaRPr lang="en-US"/>
        </a:p>
      </dgm:t>
    </dgm:pt>
    <dgm:pt modelId="{FF1DCA6E-7393-4D2C-B7CC-C86774C3980B}" type="sibTrans" cxnId="{042C57A4-76BC-4DDC-ABC7-450ECEBBF458}">
      <dgm:prSet/>
      <dgm:spPr/>
      <dgm:t>
        <a:bodyPr/>
        <a:lstStyle/>
        <a:p>
          <a:endParaRPr lang="en-US"/>
        </a:p>
      </dgm:t>
    </dgm:pt>
    <dgm:pt modelId="{1DE53C85-BA9B-4707-86FC-10B5CF243C04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Friendship Apps</a:t>
          </a:r>
        </a:p>
      </dgm:t>
    </dgm:pt>
    <dgm:pt modelId="{1EFD8249-B963-4CF7-9731-B273E9574498}" type="parTrans" cxnId="{D4EDB214-BE40-4FA1-9104-43E165CD1DF8}">
      <dgm:prSet/>
      <dgm:spPr/>
      <dgm:t>
        <a:bodyPr/>
        <a:lstStyle/>
        <a:p>
          <a:endParaRPr lang="en-US"/>
        </a:p>
      </dgm:t>
    </dgm:pt>
    <dgm:pt modelId="{7FD8957D-8096-4F06-9795-8BB371F6B1E1}" type="sibTrans" cxnId="{D4EDB214-BE40-4FA1-9104-43E165CD1DF8}">
      <dgm:prSet/>
      <dgm:spPr/>
      <dgm:t>
        <a:bodyPr/>
        <a:lstStyle/>
        <a:p>
          <a:endParaRPr lang="en-US"/>
        </a:p>
      </dgm:t>
    </dgm:pt>
    <dgm:pt modelId="{65D5C995-BC3D-5148-99F2-8E3F7D9FED64}" type="pres">
      <dgm:prSet presAssocID="{45738FCD-26B4-4BB6-9958-26E437BC06BA}" presName="Name0" presStyleCnt="0">
        <dgm:presLayoutVars>
          <dgm:dir/>
          <dgm:animLvl val="lvl"/>
          <dgm:resizeHandles val="exact"/>
        </dgm:presLayoutVars>
      </dgm:prSet>
      <dgm:spPr/>
    </dgm:pt>
    <dgm:pt modelId="{4F887C4B-F9D1-AE49-AEB3-B481C84C4CF3}" type="pres">
      <dgm:prSet presAssocID="{E6EB4D71-821E-40D9-8A17-254CE214A688}" presName="composite" presStyleCnt="0"/>
      <dgm:spPr/>
    </dgm:pt>
    <dgm:pt modelId="{A208E3E2-37D3-E54F-A5F1-5D15E7E19AC9}" type="pres">
      <dgm:prSet presAssocID="{E6EB4D71-821E-40D9-8A17-254CE214A6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A6E05E4-40D9-294E-B7F0-4C018BA5DD2B}" type="pres">
      <dgm:prSet presAssocID="{E6EB4D71-821E-40D9-8A17-254CE214A688}" presName="desTx" presStyleLbl="alignAccFollowNode1" presStyleIdx="0" presStyleCnt="2">
        <dgm:presLayoutVars>
          <dgm:bulletEnabled val="1"/>
        </dgm:presLayoutVars>
      </dgm:prSet>
      <dgm:spPr/>
    </dgm:pt>
    <dgm:pt modelId="{8C017A6B-B54D-694D-9030-0BEEC780EE99}" type="pres">
      <dgm:prSet presAssocID="{82407971-208B-4D91-B930-E7C65AE74498}" presName="space" presStyleCnt="0"/>
      <dgm:spPr/>
    </dgm:pt>
    <dgm:pt modelId="{CD3FA3AB-EE25-6443-81ED-537DE4648A71}" type="pres">
      <dgm:prSet presAssocID="{D9EB8158-46FA-4D56-B49F-DFF93CB07E9D}" presName="composite" presStyleCnt="0"/>
      <dgm:spPr/>
    </dgm:pt>
    <dgm:pt modelId="{F37D434C-D19B-0B4D-9C98-E1E05A675737}" type="pres">
      <dgm:prSet presAssocID="{D9EB8158-46FA-4D56-B49F-DFF93CB07E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01AEEE9-115E-C448-8492-43357D8A311F}" type="pres">
      <dgm:prSet presAssocID="{D9EB8158-46FA-4D56-B49F-DFF93CB07E9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4EDB214-BE40-4FA1-9104-43E165CD1DF8}" srcId="{D9EB8158-46FA-4D56-B49F-DFF93CB07E9D}" destId="{1DE53C85-BA9B-4707-86FC-10B5CF243C04}" srcOrd="2" destOrd="0" parTransId="{1EFD8249-B963-4CF7-9731-B273E9574498}" sibTransId="{7FD8957D-8096-4F06-9795-8BB371F6B1E1}"/>
    <dgm:cxn modelId="{850F2929-041E-4FD5-A21C-7D184757C3E3}" srcId="{E6EB4D71-821E-40D9-8A17-254CE214A688}" destId="{771339E7-8573-4673-8EA8-4B33AE5DF0CD}" srcOrd="1" destOrd="0" parTransId="{83D5304D-8EA1-42B7-8243-709C3F78D10B}" sibTransId="{513E627A-B086-46EE-9ABE-C7D6262F7760}"/>
    <dgm:cxn modelId="{3BD38A70-550F-6543-AB3E-80D9358BC021}" type="presOf" srcId="{E6EB4D71-821E-40D9-8A17-254CE214A688}" destId="{A208E3E2-37D3-E54F-A5F1-5D15E7E19AC9}" srcOrd="0" destOrd="0" presId="urn:microsoft.com/office/officeart/2005/8/layout/hList1"/>
    <dgm:cxn modelId="{E046C87E-94F8-498B-BCD7-F238B8D095C0}" srcId="{45738FCD-26B4-4BB6-9958-26E437BC06BA}" destId="{D9EB8158-46FA-4D56-B49F-DFF93CB07E9D}" srcOrd="1" destOrd="0" parTransId="{78F00F4C-E7DC-4DDC-A7D2-2D23B5BF61B2}" sibTransId="{53D1C47B-9700-4398-94D3-A8AAF5D779DC}"/>
    <dgm:cxn modelId="{1FE11B7F-31AE-4103-90DB-AB21B642D98E}" srcId="{45738FCD-26B4-4BB6-9958-26E437BC06BA}" destId="{E6EB4D71-821E-40D9-8A17-254CE214A688}" srcOrd="0" destOrd="0" parTransId="{D06FB596-9D4E-41BF-98EB-B230F4994336}" sibTransId="{82407971-208B-4D91-B930-E7C65AE74498}"/>
    <dgm:cxn modelId="{DD5C0C85-B2E1-9B42-88F1-21D5C4AFBDBB}" type="presOf" srcId="{ACA9C263-3D0C-441A-8203-B4E37FFDEF37}" destId="{F01AEEE9-115E-C448-8492-43357D8A311F}" srcOrd="0" destOrd="0" presId="urn:microsoft.com/office/officeart/2005/8/layout/hList1"/>
    <dgm:cxn modelId="{042C57A4-76BC-4DDC-ABC7-450ECEBBF458}" srcId="{D9EB8158-46FA-4D56-B49F-DFF93CB07E9D}" destId="{C02819D4-CFA1-42C1-9C28-1805867E14E0}" srcOrd="1" destOrd="0" parTransId="{EE06B67A-CA05-4E75-95AC-FF03AF3F0A98}" sibTransId="{FF1DCA6E-7393-4D2C-B7CC-C86774C3980B}"/>
    <dgm:cxn modelId="{289979A6-0669-C241-B58F-494F6F992D94}" type="presOf" srcId="{C2B1943B-4CBF-4C5D-8C31-4AC6D010C1D4}" destId="{EA6E05E4-40D9-294E-B7F0-4C018BA5DD2B}" srcOrd="0" destOrd="0" presId="urn:microsoft.com/office/officeart/2005/8/layout/hList1"/>
    <dgm:cxn modelId="{34B82CA7-AF11-DC4C-B1A1-2F23F543CDA7}" type="presOf" srcId="{C02819D4-CFA1-42C1-9C28-1805867E14E0}" destId="{F01AEEE9-115E-C448-8492-43357D8A311F}" srcOrd="0" destOrd="1" presId="urn:microsoft.com/office/officeart/2005/8/layout/hList1"/>
    <dgm:cxn modelId="{B0026CA8-30AA-4EC2-A860-3E9C9DEC6EBE}" srcId="{E6EB4D71-821E-40D9-8A17-254CE214A688}" destId="{3450456D-F942-43CB-8BD1-71833CB627A6}" srcOrd="2" destOrd="0" parTransId="{B103F223-6F3D-492F-A318-A62967EEC8D8}" sibTransId="{AA3294C4-1DC2-4C26-A180-8DA639501696}"/>
    <dgm:cxn modelId="{6AEFCAB7-C80E-4348-B49F-16343E499EC4}" type="presOf" srcId="{1DE53C85-BA9B-4707-86FC-10B5CF243C04}" destId="{F01AEEE9-115E-C448-8492-43357D8A311F}" srcOrd="0" destOrd="2" presId="urn:microsoft.com/office/officeart/2005/8/layout/hList1"/>
    <dgm:cxn modelId="{105D54BF-8226-FC44-B914-65275FC76449}" type="presOf" srcId="{45738FCD-26B4-4BB6-9958-26E437BC06BA}" destId="{65D5C995-BC3D-5148-99F2-8E3F7D9FED64}" srcOrd="0" destOrd="0" presId="urn:microsoft.com/office/officeart/2005/8/layout/hList1"/>
    <dgm:cxn modelId="{6845E6CA-D20E-7F40-9B42-1C031D88422D}" type="presOf" srcId="{3450456D-F942-43CB-8BD1-71833CB627A6}" destId="{EA6E05E4-40D9-294E-B7F0-4C018BA5DD2B}" srcOrd="0" destOrd="2" presId="urn:microsoft.com/office/officeart/2005/8/layout/hList1"/>
    <dgm:cxn modelId="{5BD223E7-E38A-4B86-9056-26C9E7845029}" srcId="{D9EB8158-46FA-4D56-B49F-DFF93CB07E9D}" destId="{ACA9C263-3D0C-441A-8203-B4E37FFDEF37}" srcOrd="0" destOrd="0" parTransId="{5C3E9E0B-4407-4915-99AB-D063564974D3}" sibTransId="{79C33368-D64C-4A58-AF46-7FA30E0F22EC}"/>
    <dgm:cxn modelId="{E6EE13EA-2FB5-DD4C-A001-68FA47B36CAB}" type="presOf" srcId="{771339E7-8573-4673-8EA8-4B33AE5DF0CD}" destId="{EA6E05E4-40D9-294E-B7F0-4C018BA5DD2B}" srcOrd="0" destOrd="1" presId="urn:microsoft.com/office/officeart/2005/8/layout/hList1"/>
    <dgm:cxn modelId="{44247CF0-7106-D64D-BA42-1EEE73C00257}" type="presOf" srcId="{D9EB8158-46FA-4D56-B49F-DFF93CB07E9D}" destId="{F37D434C-D19B-0B4D-9C98-E1E05A675737}" srcOrd="0" destOrd="0" presId="urn:microsoft.com/office/officeart/2005/8/layout/hList1"/>
    <dgm:cxn modelId="{1C8F2CF2-5970-4E29-8E34-5D90DB1E5C19}" srcId="{E6EB4D71-821E-40D9-8A17-254CE214A688}" destId="{C2B1943B-4CBF-4C5D-8C31-4AC6D010C1D4}" srcOrd="0" destOrd="0" parTransId="{B969EA89-3E79-4D74-BAFF-9C58F65C5831}" sibTransId="{03005018-51FF-43E9-B2E5-B17CF24B40FD}"/>
    <dgm:cxn modelId="{1B34ADC4-1334-224E-B484-8A5C9759C0BC}" type="presParOf" srcId="{65D5C995-BC3D-5148-99F2-8E3F7D9FED64}" destId="{4F887C4B-F9D1-AE49-AEB3-B481C84C4CF3}" srcOrd="0" destOrd="0" presId="urn:microsoft.com/office/officeart/2005/8/layout/hList1"/>
    <dgm:cxn modelId="{4E1A64E7-4BEB-E04A-88ED-A855C3B53122}" type="presParOf" srcId="{4F887C4B-F9D1-AE49-AEB3-B481C84C4CF3}" destId="{A208E3E2-37D3-E54F-A5F1-5D15E7E19AC9}" srcOrd="0" destOrd="0" presId="urn:microsoft.com/office/officeart/2005/8/layout/hList1"/>
    <dgm:cxn modelId="{D2AD8918-05E3-6D4C-B812-BDE14311188D}" type="presParOf" srcId="{4F887C4B-F9D1-AE49-AEB3-B481C84C4CF3}" destId="{EA6E05E4-40D9-294E-B7F0-4C018BA5DD2B}" srcOrd="1" destOrd="0" presId="urn:microsoft.com/office/officeart/2005/8/layout/hList1"/>
    <dgm:cxn modelId="{FDA669CF-13D3-EA4C-9888-009D22D21FA6}" type="presParOf" srcId="{65D5C995-BC3D-5148-99F2-8E3F7D9FED64}" destId="{8C017A6B-B54D-694D-9030-0BEEC780EE99}" srcOrd="1" destOrd="0" presId="urn:microsoft.com/office/officeart/2005/8/layout/hList1"/>
    <dgm:cxn modelId="{DAA653C6-B5CF-8D42-AF8D-7D471DB5C811}" type="presParOf" srcId="{65D5C995-BC3D-5148-99F2-8E3F7D9FED64}" destId="{CD3FA3AB-EE25-6443-81ED-537DE4648A71}" srcOrd="2" destOrd="0" presId="urn:microsoft.com/office/officeart/2005/8/layout/hList1"/>
    <dgm:cxn modelId="{BAAD9AEE-F39C-3340-AA0B-4BB69BFF8C2B}" type="presParOf" srcId="{CD3FA3AB-EE25-6443-81ED-537DE4648A71}" destId="{F37D434C-D19B-0B4D-9C98-E1E05A675737}" srcOrd="0" destOrd="0" presId="urn:microsoft.com/office/officeart/2005/8/layout/hList1"/>
    <dgm:cxn modelId="{8BB60A21-4037-F841-B441-223B0F475551}" type="presParOf" srcId="{CD3FA3AB-EE25-6443-81ED-537DE4648A71}" destId="{F01AEEE9-115E-C448-8492-43357D8A31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38FCD-26B4-4BB6-9958-26E437BC06B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EB4D71-821E-40D9-8A17-254CE214A688}">
      <dgm:prSet custT="1"/>
      <dgm:spPr/>
      <dgm:t>
        <a:bodyPr/>
        <a:lstStyle/>
        <a:p>
          <a:r>
            <a:rPr lang="en-US" sz="3600" dirty="0">
              <a:latin typeface="Century Gothic" panose="020B0502020202020204" pitchFamily="34" charset="0"/>
            </a:rPr>
            <a:t>Why Know Yourself?</a:t>
          </a:r>
        </a:p>
      </dgm:t>
    </dgm:pt>
    <dgm:pt modelId="{D06FB596-9D4E-41BF-98EB-B230F4994336}" type="parTrans" cxnId="{1FE11B7F-31AE-4103-90DB-AB21B642D98E}">
      <dgm:prSet/>
      <dgm:spPr/>
      <dgm:t>
        <a:bodyPr/>
        <a:lstStyle/>
        <a:p>
          <a:endParaRPr lang="en-US"/>
        </a:p>
      </dgm:t>
    </dgm:pt>
    <dgm:pt modelId="{82407971-208B-4D91-B930-E7C65AE74498}" type="sibTrans" cxnId="{1FE11B7F-31AE-4103-90DB-AB21B642D98E}">
      <dgm:prSet/>
      <dgm:spPr/>
      <dgm:t>
        <a:bodyPr/>
        <a:lstStyle/>
        <a:p>
          <a:endParaRPr lang="en-US"/>
        </a:p>
      </dgm:t>
    </dgm:pt>
    <dgm:pt modelId="{C2B1943B-4CBF-4C5D-8C31-4AC6D010C1D4}">
      <dgm:prSet custT="1"/>
      <dgm:spPr/>
      <dgm:t>
        <a:bodyPr/>
        <a:lstStyle/>
        <a:p>
          <a:pPr algn="ctr">
            <a:lnSpc>
              <a:spcPct val="150000"/>
            </a:lnSpc>
            <a:buFontTx/>
            <a:buNone/>
          </a:pPr>
          <a:r>
            <a:rPr lang="en-US" sz="2400" dirty="0">
              <a:latin typeface="Century Gothic" panose="020B0502020202020204" pitchFamily="34" charset="0"/>
            </a:rPr>
            <a:t>By having a secure sense of self and engaging in behavior that aligns with your true purpose, you can be confident in what you say and do and in who you are.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B969EA89-3E79-4D74-BAFF-9C58F65C5831}" type="parTrans" cxnId="{1C8F2CF2-5970-4E29-8E34-5D90DB1E5C19}">
      <dgm:prSet/>
      <dgm:spPr/>
      <dgm:t>
        <a:bodyPr/>
        <a:lstStyle/>
        <a:p>
          <a:endParaRPr lang="en-US"/>
        </a:p>
      </dgm:t>
    </dgm:pt>
    <dgm:pt modelId="{03005018-51FF-43E9-B2E5-B17CF24B40FD}" type="sibTrans" cxnId="{1C8F2CF2-5970-4E29-8E34-5D90DB1E5C19}">
      <dgm:prSet/>
      <dgm:spPr/>
      <dgm:t>
        <a:bodyPr/>
        <a:lstStyle/>
        <a:p>
          <a:endParaRPr lang="en-US"/>
        </a:p>
      </dgm:t>
    </dgm:pt>
    <dgm:pt modelId="{65D5C995-BC3D-5148-99F2-8E3F7D9FED64}" type="pres">
      <dgm:prSet presAssocID="{45738FCD-26B4-4BB6-9958-26E437BC06BA}" presName="Name0" presStyleCnt="0">
        <dgm:presLayoutVars>
          <dgm:dir/>
          <dgm:animLvl val="lvl"/>
          <dgm:resizeHandles val="exact"/>
        </dgm:presLayoutVars>
      </dgm:prSet>
      <dgm:spPr/>
    </dgm:pt>
    <dgm:pt modelId="{4F887C4B-F9D1-AE49-AEB3-B481C84C4CF3}" type="pres">
      <dgm:prSet presAssocID="{E6EB4D71-821E-40D9-8A17-254CE214A688}" presName="composite" presStyleCnt="0"/>
      <dgm:spPr/>
    </dgm:pt>
    <dgm:pt modelId="{A208E3E2-37D3-E54F-A5F1-5D15E7E19AC9}" type="pres">
      <dgm:prSet presAssocID="{E6EB4D71-821E-40D9-8A17-254CE214A688}" presName="parTx" presStyleLbl="alignNode1" presStyleIdx="0" presStyleCnt="1" custLinFactNeighborX="3917" custLinFactNeighborY="-185">
        <dgm:presLayoutVars>
          <dgm:chMax val="0"/>
          <dgm:chPref val="0"/>
          <dgm:bulletEnabled val="1"/>
        </dgm:presLayoutVars>
      </dgm:prSet>
      <dgm:spPr/>
    </dgm:pt>
    <dgm:pt modelId="{EA6E05E4-40D9-294E-B7F0-4C018BA5DD2B}" type="pres">
      <dgm:prSet presAssocID="{E6EB4D71-821E-40D9-8A17-254CE214A68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BD38A70-550F-6543-AB3E-80D9358BC021}" type="presOf" srcId="{E6EB4D71-821E-40D9-8A17-254CE214A688}" destId="{A208E3E2-37D3-E54F-A5F1-5D15E7E19AC9}" srcOrd="0" destOrd="0" presId="urn:microsoft.com/office/officeart/2005/8/layout/hList1"/>
    <dgm:cxn modelId="{1FE11B7F-31AE-4103-90DB-AB21B642D98E}" srcId="{45738FCD-26B4-4BB6-9958-26E437BC06BA}" destId="{E6EB4D71-821E-40D9-8A17-254CE214A688}" srcOrd="0" destOrd="0" parTransId="{D06FB596-9D4E-41BF-98EB-B230F4994336}" sibTransId="{82407971-208B-4D91-B930-E7C65AE74498}"/>
    <dgm:cxn modelId="{289979A6-0669-C241-B58F-494F6F992D94}" type="presOf" srcId="{C2B1943B-4CBF-4C5D-8C31-4AC6D010C1D4}" destId="{EA6E05E4-40D9-294E-B7F0-4C018BA5DD2B}" srcOrd="0" destOrd="0" presId="urn:microsoft.com/office/officeart/2005/8/layout/hList1"/>
    <dgm:cxn modelId="{105D54BF-8226-FC44-B914-65275FC76449}" type="presOf" srcId="{45738FCD-26B4-4BB6-9958-26E437BC06BA}" destId="{65D5C995-BC3D-5148-99F2-8E3F7D9FED64}" srcOrd="0" destOrd="0" presId="urn:microsoft.com/office/officeart/2005/8/layout/hList1"/>
    <dgm:cxn modelId="{1C8F2CF2-5970-4E29-8E34-5D90DB1E5C19}" srcId="{E6EB4D71-821E-40D9-8A17-254CE214A688}" destId="{C2B1943B-4CBF-4C5D-8C31-4AC6D010C1D4}" srcOrd="0" destOrd="0" parTransId="{B969EA89-3E79-4D74-BAFF-9C58F65C5831}" sibTransId="{03005018-51FF-43E9-B2E5-B17CF24B40FD}"/>
    <dgm:cxn modelId="{1B34ADC4-1334-224E-B484-8A5C9759C0BC}" type="presParOf" srcId="{65D5C995-BC3D-5148-99F2-8E3F7D9FED64}" destId="{4F887C4B-F9D1-AE49-AEB3-B481C84C4CF3}" srcOrd="0" destOrd="0" presId="urn:microsoft.com/office/officeart/2005/8/layout/hList1"/>
    <dgm:cxn modelId="{4E1A64E7-4BEB-E04A-88ED-A855C3B53122}" type="presParOf" srcId="{4F887C4B-F9D1-AE49-AEB3-B481C84C4CF3}" destId="{A208E3E2-37D3-E54F-A5F1-5D15E7E19AC9}" srcOrd="0" destOrd="0" presId="urn:microsoft.com/office/officeart/2005/8/layout/hList1"/>
    <dgm:cxn modelId="{D2AD8918-05E3-6D4C-B812-BDE14311188D}" type="presParOf" srcId="{4F887C4B-F9D1-AE49-AEB3-B481C84C4CF3}" destId="{EA6E05E4-40D9-294E-B7F0-4C018BA5DD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3E62E0-1A9C-4294-8AAB-C1EA307D6B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8FA4E6-F53D-4305-843A-B1D5589EAA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800" b="1" dirty="0">
              <a:latin typeface="Century Gothic" panose="020B0502020202020204" pitchFamily="34" charset="0"/>
            </a:rPr>
            <a:t>Biggest obstacles to</a:t>
          </a:r>
          <a:br>
            <a:rPr lang="en-US" sz="3800" b="1" dirty="0">
              <a:latin typeface="Century Gothic" panose="020B0502020202020204" pitchFamily="34" charset="0"/>
            </a:rPr>
          </a:br>
          <a:r>
            <a:rPr lang="en-US" sz="3800" b="1" dirty="0">
              <a:latin typeface="Century Gothic" panose="020B0502020202020204" pitchFamily="34" charset="0"/>
            </a:rPr>
            <a:t>belonging:</a:t>
          </a:r>
        </a:p>
      </dgm:t>
    </dgm:pt>
    <dgm:pt modelId="{DA76D187-120A-4D0C-991B-4DFF20E823D2}" type="parTrans" cxnId="{B260171D-E61E-48E7-A99E-F88DCDDE9F4A}">
      <dgm:prSet/>
      <dgm:spPr/>
      <dgm:t>
        <a:bodyPr/>
        <a:lstStyle/>
        <a:p>
          <a:endParaRPr lang="en-US"/>
        </a:p>
      </dgm:t>
    </dgm:pt>
    <dgm:pt modelId="{09E41F2F-8433-4F76-9371-9913E532BC8C}" type="sibTrans" cxnId="{B260171D-E61E-48E7-A99E-F88DCDDE9F4A}">
      <dgm:prSet/>
      <dgm:spPr/>
      <dgm:t>
        <a:bodyPr/>
        <a:lstStyle/>
        <a:p>
          <a:endParaRPr lang="en-US"/>
        </a:p>
      </dgm:t>
    </dgm:pt>
    <dgm:pt modelId="{C4CC84CA-2FFA-49F7-9EF7-1330080C78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entury Gothic" panose="020B0502020202020204" pitchFamily="34" charset="0"/>
            </a:rPr>
            <a:t>Self-doubt, insecurity, or uncertainty about who we are (everyone has them)</a:t>
          </a:r>
        </a:p>
      </dgm:t>
    </dgm:pt>
    <dgm:pt modelId="{8226A100-70B5-4501-852A-85258A9A0973}" type="parTrans" cxnId="{CA244E4F-48FF-447E-BEDA-8E0806537917}">
      <dgm:prSet/>
      <dgm:spPr/>
      <dgm:t>
        <a:bodyPr/>
        <a:lstStyle/>
        <a:p>
          <a:endParaRPr lang="en-US"/>
        </a:p>
      </dgm:t>
    </dgm:pt>
    <dgm:pt modelId="{135FDB2F-DA47-473A-9400-809A21FA1D34}" type="sibTrans" cxnId="{CA244E4F-48FF-447E-BEDA-8E0806537917}">
      <dgm:prSet/>
      <dgm:spPr/>
      <dgm:t>
        <a:bodyPr/>
        <a:lstStyle/>
        <a:p>
          <a:endParaRPr lang="en-US"/>
        </a:p>
      </dgm:t>
    </dgm:pt>
    <dgm:pt modelId="{E4C1F1F9-4BFC-4B68-A8C2-0C7AD38088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entury Gothic" panose="020B0502020202020204" pitchFamily="34" charset="0"/>
            </a:rPr>
            <a:t>The inability to express ourselves truthfully </a:t>
          </a:r>
        </a:p>
      </dgm:t>
    </dgm:pt>
    <dgm:pt modelId="{6A3F864C-9A43-4308-AFF3-059FEAAE409A}" type="parTrans" cxnId="{BFF34BDA-FF56-4810-942F-8418D5B481B0}">
      <dgm:prSet/>
      <dgm:spPr/>
      <dgm:t>
        <a:bodyPr/>
        <a:lstStyle/>
        <a:p>
          <a:endParaRPr lang="en-US"/>
        </a:p>
      </dgm:t>
    </dgm:pt>
    <dgm:pt modelId="{1C74464D-DC97-41F6-B83A-93344E6C31D2}" type="sibTrans" cxnId="{BFF34BDA-FF56-4810-942F-8418D5B481B0}">
      <dgm:prSet/>
      <dgm:spPr/>
      <dgm:t>
        <a:bodyPr/>
        <a:lstStyle/>
        <a:p>
          <a:endParaRPr lang="en-US"/>
        </a:p>
      </dgm:t>
    </dgm:pt>
    <dgm:pt modelId="{926A741D-B360-444B-9205-E5F83100EC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800" b="1" dirty="0">
              <a:latin typeface="Century Gothic" panose="020B0502020202020204" pitchFamily="34" charset="0"/>
            </a:rPr>
            <a:t>Tools:</a:t>
          </a:r>
        </a:p>
      </dgm:t>
    </dgm:pt>
    <dgm:pt modelId="{50E4F3F1-CC62-4B92-9D5F-D7599FF4622C}" type="parTrans" cxnId="{01C57FDE-E59B-4796-8345-7C4BFADC6C2E}">
      <dgm:prSet/>
      <dgm:spPr/>
      <dgm:t>
        <a:bodyPr/>
        <a:lstStyle/>
        <a:p>
          <a:endParaRPr lang="en-US"/>
        </a:p>
      </dgm:t>
    </dgm:pt>
    <dgm:pt modelId="{AC5E79FB-F064-49A4-B4D8-7FE6F7626D6E}" type="sibTrans" cxnId="{01C57FDE-E59B-4796-8345-7C4BFADC6C2E}">
      <dgm:prSet/>
      <dgm:spPr/>
      <dgm:t>
        <a:bodyPr/>
        <a:lstStyle/>
        <a:p>
          <a:endParaRPr lang="en-US"/>
        </a:p>
      </dgm:t>
    </dgm:pt>
    <dgm:pt modelId="{E06EB864-BBED-4B37-BCE6-266EACBC23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entury Gothic" panose="020B0502020202020204" pitchFamily="34" charset="0"/>
            </a:rPr>
            <a:t>Compassion &amp; </a:t>
          </a:r>
        </a:p>
        <a:p>
          <a:pPr>
            <a:lnSpc>
              <a:spcPct val="100000"/>
            </a:lnSpc>
          </a:pPr>
          <a:r>
            <a:rPr lang="en-US" sz="2400" dirty="0">
              <a:latin typeface="Century Gothic" panose="020B0502020202020204" pitchFamily="34" charset="0"/>
            </a:rPr>
            <a:t>Self-care</a:t>
          </a:r>
        </a:p>
      </dgm:t>
    </dgm:pt>
    <dgm:pt modelId="{6971251C-BCFE-4495-8E3C-AE3C8AF7D5F7}" type="parTrans" cxnId="{5720F8A0-8B4A-4104-A160-5F1DB1635632}">
      <dgm:prSet/>
      <dgm:spPr/>
      <dgm:t>
        <a:bodyPr/>
        <a:lstStyle/>
        <a:p>
          <a:endParaRPr lang="en-US"/>
        </a:p>
      </dgm:t>
    </dgm:pt>
    <dgm:pt modelId="{C5DA76DC-BFB1-460C-B1EB-5324D2879C3E}" type="sibTrans" cxnId="{5720F8A0-8B4A-4104-A160-5F1DB1635632}">
      <dgm:prSet/>
      <dgm:spPr/>
      <dgm:t>
        <a:bodyPr/>
        <a:lstStyle/>
        <a:p>
          <a:endParaRPr lang="en-US"/>
        </a:p>
      </dgm:t>
    </dgm:pt>
    <dgm:pt modelId="{60B16E2D-9633-41B7-A105-79927455ADA6}" type="pres">
      <dgm:prSet presAssocID="{993E62E0-1A9C-4294-8AAB-C1EA307D6B6A}" presName="root" presStyleCnt="0">
        <dgm:presLayoutVars>
          <dgm:dir/>
          <dgm:resizeHandles val="exact"/>
        </dgm:presLayoutVars>
      </dgm:prSet>
      <dgm:spPr/>
    </dgm:pt>
    <dgm:pt modelId="{5208828B-C5C9-4C74-AB39-9D4DAB183694}" type="pres">
      <dgm:prSet presAssocID="{8B8FA4E6-F53D-4305-843A-B1D5589EAAC8}" presName="compNode" presStyleCnt="0"/>
      <dgm:spPr/>
    </dgm:pt>
    <dgm:pt modelId="{C1E8E16F-080C-4DA5-8F0E-8CCF28A32A5C}" type="pres">
      <dgm:prSet presAssocID="{8B8FA4E6-F53D-4305-843A-B1D5589EAAC8}" presName="bgRect" presStyleLbl="bgShp" presStyleIdx="0" presStyleCnt="2"/>
      <dgm:spPr>
        <a:solidFill>
          <a:srgbClr val="990301">
            <a:alpha val="21176"/>
          </a:srgbClr>
        </a:solidFill>
      </dgm:spPr>
    </dgm:pt>
    <dgm:pt modelId="{5B30E2D7-0CF6-4F53-92F4-01E8F4E03B4C}" type="pres">
      <dgm:prSet presAssocID="{8B8FA4E6-F53D-4305-843A-B1D5589EAA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B0138147-1AB0-4DDA-9CE5-E114CD3EB0DB}" type="pres">
      <dgm:prSet presAssocID="{8B8FA4E6-F53D-4305-843A-B1D5589EAAC8}" presName="spaceRect" presStyleCnt="0"/>
      <dgm:spPr/>
    </dgm:pt>
    <dgm:pt modelId="{D3AB42E4-9497-4391-BF55-A4D2745450E4}" type="pres">
      <dgm:prSet presAssocID="{8B8FA4E6-F53D-4305-843A-B1D5589EAAC8}" presName="parTx" presStyleLbl="revTx" presStyleIdx="0" presStyleCnt="4" custLinFactNeighborX="-8442">
        <dgm:presLayoutVars>
          <dgm:chMax val="0"/>
          <dgm:chPref val="0"/>
        </dgm:presLayoutVars>
      </dgm:prSet>
      <dgm:spPr/>
    </dgm:pt>
    <dgm:pt modelId="{2C36393E-2ED7-46B1-AB02-5959A6A5C3FF}" type="pres">
      <dgm:prSet presAssocID="{8B8FA4E6-F53D-4305-843A-B1D5589EAAC8}" presName="desTx" presStyleLbl="revTx" presStyleIdx="1" presStyleCnt="4" custScaleX="170938" custLinFactNeighborX="-20669" custLinFactNeighborY="1427">
        <dgm:presLayoutVars/>
      </dgm:prSet>
      <dgm:spPr/>
    </dgm:pt>
    <dgm:pt modelId="{1AF2C83D-88E1-457A-8265-A048F0AB5F7F}" type="pres">
      <dgm:prSet presAssocID="{09E41F2F-8433-4F76-9371-9913E532BC8C}" presName="sibTrans" presStyleCnt="0"/>
      <dgm:spPr/>
    </dgm:pt>
    <dgm:pt modelId="{EDD4AD5B-3269-452E-8B5A-EE395EA78D6B}" type="pres">
      <dgm:prSet presAssocID="{926A741D-B360-444B-9205-E5F83100ECCC}" presName="compNode" presStyleCnt="0"/>
      <dgm:spPr/>
    </dgm:pt>
    <dgm:pt modelId="{60850BEB-7E3E-4459-90EF-9D51DD0DA577}" type="pres">
      <dgm:prSet presAssocID="{926A741D-B360-444B-9205-E5F83100ECCC}" presName="bgRect" presStyleLbl="bgShp" presStyleIdx="1" presStyleCnt="2" custLinFactNeighborX="200" custLinFactNeighborY="178"/>
      <dgm:spPr>
        <a:solidFill>
          <a:srgbClr val="990301">
            <a:alpha val="21176"/>
          </a:srgbClr>
        </a:solidFill>
      </dgm:spPr>
    </dgm:pt>
    <dgm:pt modelId="{74A502C0-6F22-4893-A76E-43FB5CC56974}" type="pres">
      <dgm:prSet presAssocID="{926A741D-B360-444B-9205-E5F83100EC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A1DC8A16-CB1E-4B08-B298-405E8A588674}" type="pres">
      <dgm:prSet presAssocID="{926A741D-B360-444B-9205-E5F83100ECCC}" presName="spaceRect" presStyleCnt="0"/>
      <dgm:spPr/>
    </dgm:pt>
    <dgm:pt modelId="{B608BB55-5C34-4FF0-B847-7C15F32EDFEA}" type="pres">
      <dgm:prSet presAssocID="{926A741D-B360-444B-9205-E5F83100ECCC}" presName="parTx" presStyleLbl="revTx" presStyleIdx="2" presStyleCnt="4" custScaleX="99978" custLinFactNeighborX="-8432">
        <dgm:presLayoutVars>
          <dgm:chMax val="0"/>
          <dgm:chPref val="0"/>
        </dgm:presLayoutVars>
      </dgm:prSet>
      <dgm:spPr/>
    </dgm:pt>
    <dgm:pt modelId="{F5266990-8DC3-48D1-8531-2A9127035AC9}" type="pres">
      <dgm:prSet presAssocID="{926A741D-B360-444B-9205-E5F83100ECCC}" presName="desTx" presStyleLbl="revTx" presStyleIdx="3" presStyleCnt="4" custScaleX="134758" custLinFactNeighborX="-34559" custLinFactNeighborY="3314">
        <dgm:presLayoutVars/>
      </dgm:prSet>
      <dgm:spPr/>
    </dgm:pt>
  </dgm:ptLst>
  <dgm:cxnLst>
    <dgm:cxn modelId="{14201904-0668-014C-B9AF-E52208877DBD}" type="presOf" srcId="{C4CC84CA-2FFA-49F7-9EF7-1330080C7848}" destId="{2C36393E-2ED7-46B1-AB02-5959A6A5C3FF}" srcOrd="0" destOrd="0" presId="urn:microsoft.com/office/officeart/2018/2/layout/IconVerticalSolidList"/>
    <dgm:cxn modelId="{B260171D-E61E-48E7-A99E-F88DCDDE9F4A}" srcId="{993E62E0-1A9C-4294-8AAB-C1EA307D6B6A}" destId="{8B8FA4E6-F53D-4305-843A-B1D5589EAAC8}" srcOrd="0" destOrd="0" parTransId="{DA76D187-120A-4D0C-991B-4DFF20E823D2}" sibTransId="{09E41F2F-8433-4F76-9371-9913E532BC8C}"/>
    <dgm:cxn modelId="{CF852B3B-F6A5-0D42-88DA-C87357708234}" type="presOf" srcId="{8B8FA4E6-F53D-4305-843A-B1D5589EAAC8}" destId="{D3AB42E4-9497-4391-BF55-A4D2745450E4}" srcOrd="0" destOrd="0" presId="urn:microsoft.com/office/officeart/2018/2/layout/IconVerticalSolidList"/>
    <dgm:cxn modelId="{CA244E4F-48FF-447E-BEDA-8E0806537917}" srcId="{8B8FA4E6-F53D-4305-843A-B1D5589EAAC8}" destId="{C4CC84CA-2FFA-49F7-9EF7-1330080C7848}" srcOrd="0" destOrd="0" parTransId="{8226A100-70B5-4501-852A-85258A9A0973}" sibTransId="{135FDB2F-DA47-473A-9400-809A21FA1D34}"/>
    <dgm:cxn modelId="{996B1A76-F8AA-9E42-9833-A901F7D5070E}" type="presOf" srcId="{E4C1F1F9-4BFC-4B68-A8C2-0C7AD38088AF}" destId="{2C36393E-2ED7-46B1-AB02-5959A6A5C3FF}" srcOrd="0" destOrd="1" presId="urn:microsoft.com/office/officeart/2018/2/layout/IconVerticalSolidList"/>
    <dgm:cxn modelId="{5720F8A0-8B4A-4104-A160-5F1DB1635632}" srcId="{926A741D-B360-444B-9205-E5F83100ECCC}" destId="{E06EB864-BBED-4B37-BCE6-266EACBC23EF}" srcOrd="0" destOrd="0" parTransId="{6971251C-BCFE-4495-8E3C-AE3C8AF7D5F7}" sibTransId="{C5DA76DC-BFB1-460C-B1EB-5324D2879C3E}"/>
    <dgm:cxn modelId="{A8B340A9-19B7-6D4B-B1BF-9EB66B4CED0E}" type="presOf" srcId="{E06EB864-BBED-4B37-BCE6-266EACBC23EF}" destId="{F5266990-8DC3-48D1-8531-2A9127035AC9}" srcOrd="0" destOrd="0" presId="urn:microsoft.com/office/officeart/2018/2/layout/IconVerticalSolidList"/>
    <dgm:cxn modelId="{16F37EB6-50A2-A643-9293-FC265F73E246}" type="presOf" srcId="{993E62E0-1A9C-4294-8AAB-C1EA307D6B6A}" destId="{60B16E2D-9633-41B7-A105-79927455ADA6}" srcOrd="0" destOrd="0" presId="urn:microsoft.com/office/officeart/2018/2/layout/IconVerticalSolidList"/>
    <dgm:cxn modelId="{BFF34BDA-FF56-4810-942F-8418D5B481B0}" srcId="{8B8FA4E6-F53D-4305-843A-B1D5589EAAC8}" destId="{E4C1F1F9-4BFC-4B68-A8C2-0C7AD38088AF}" srcOrd="1" destOrd="0" parTransId="{6A3F864C-9A43-4308-AFF3-059FEAAE409A}" sibTransId="{1C74464D-DC97-41F6-B83A-93344E6C31D2}"/>
    <dgm:cxn modelId="{01C57FDE-E59B-4796-8345-7C4BFADC6C2E}" srcId="{993E62E0-1A9C-4294-8AAB-C1EA307D6B6A}" destId="{926A741D-B360-444B-9205-E5F83100ECCC}" srcOrd="1" destOrd="0" parTransId="{50E4F3F1-CC62-4B92-9D5F-D7599FF4622C}" sibTransId="{AC5E79FB-F064-49A4-B4D8-7FE6F7626D6E}"/>
    <dgm:cxn modelId="{8EA3B0E0-76E8-DC4A-9F93-2E5412903A77}" type="presOf" srcId="{926A741D-B360-444B-9205-E5F83100ECCC}" destId="{B608BB55-5C34-4FF0-B847-7C15F32EDFEA}" srcOrd="0" destOrd="0" presId="urn:microsoft.com/office/officeart/2018/2/layout/IconVerticalSolidList"/>
    <dgm:cxn modelId="{1DC8BDDC-F31C-254C-A75E-6D52A259224E}" type="presParOf" srcId="{60B16E2D-9633-41B7-A105-79927455ADA6}" destId="{5208828B-C5C9-4C74-AB39-9D4DAB183694}" srcOrd="0" destOrd="0" presId="urn:microsoft.com/office/officeart/2018/2/layout/IconVerticalSolidList"/>
    <dgm:cxn modelId="{63F75814-AA3D-AD48-9573-D29F9D378C58}" type="presParOf" srcId="{5208828B-C5C9-4C74-AB39-9D4DAB183694}" destId="{C1E8E16F-080C-4DA5-8F0E-8CCF28A32A5C}" srcOrd="0" destOrd="0" presId="urn:microsoft.com/office/officeart/2018/2/layout/IconVerticalSolidList"/>
    <dgm:cxn modelId="{5C5D7015-7B57-634A-B8E5-D2F4D808E7AF}" type="presParOf" srcId="{5208828B-C5C9-4C74-AB39-9D4DAB183694}" destId="{5B30E2D7-0CF6-4F53-92F4-01E8F4E03B4C}" srcOrd="1" destOrd="0" presId="urn:microsoft.com/office/officeart/2018/2/layout/IconVerticalSolidList"/>
    <dgm:cxn modelId="{DD8C309C-14E8-534A-ADED-F39D750B8441}" type="presParOf" srcId="{5208828B-C5C9-4C74-AB39-9D4DAB183694}" destId="{B0138147-1AB0-4DDA-9CE5-E114CD3EB0DB}" srcOrd="2" destOrd="0" presId="urn:microsoft.com/office/officeart/2018/2/layout/IconVerticalSolidList"/>
    <dgm:cxn modelId="{88F8793B-BF7D-3A41-80D8-75D98823F60C}" type="presParOf" srcId="{5208828B-C5C9-4C74-AB39-9D4DAB183694}" destId="{D3AB42E4-9497-4391-BF55-A4D2745450E4}" srcOrd="3" destOrd="0" presId="urn:microsoft.com/office/officeart/2018/2/layout/IconVerticalSolidList"/>
    <dgm:cxn modelId="{1540A605-C0CF-7745-B1C7-ECCBC5F1810D}" type="presParOf" srcId="{5208828B-C5C9-4C74-AB39-9D4DAB183694}" destId="{2C36393E-2ED7-46B1-AB02-5959A6A5C3FF}" srcOrd="4" destOrd="0" presId="urn:microsoft.com/office/officeart/2018/2/layout/IconVerticalSolidList"/>
    <dgm:cxn modelId="{BC12FAD6-0EF7-5C4C-9837-97BB7C99DFEC}" type="presParOf" srcId="{60B16E2D-9633-41B7-A105-79927455ADA6}" destId="{1AF2C83D-88E1-457A-8265-A048F0AB5F7F}" srcOrd="1" destOrd="0" presId="urn:microsoft.com/office/officeart/2018/2/layout/IconVerticalSolidList"/>
    <dgm:cxn modelId="{E9975AE3-D5A7-894B-9341-12D50E7B96BD}" type="presParOf" srcId="{60B16E2D-9633-41B7-A105-79927455ADA6}" destId="{EDD4AD5B-3269-452E-8B5A-EE395EA78D6B}" srcOrd="2" destOrd="0" presId="urn:microsoft.com/office/officeart/2018/2/layout/IconVerticalSolidList"/>
    <dgm:cxn modelId="{57490B9A-E373-404E-9862-F69C7A7AC64E}" type="presParOf" srcId="{EDD4AD5B-3269-452E-8B5A-EE395EA78D6B}" destId="{60850BEB-7E3E-4459-90EF-9D51DD0DA577}" srcOrd="0" destOrd="0" presId="urn:microsoft.com/office/officeart/2018/2/layout/IconVerticalSolidList"/>
    <dgm:cxn modelId="{10E8448B-DACC-304F-B4AC-E5C72333AC75}" type="presParOf" srcId="{EDD4AD5B-3269-452E-8B5A-EE395EA78D6B}" destId="{74A502C0-6F22-4893-A76E-43FB5CC56974}" srcOrd="1" destOrd="0" presId="urn:microsoft.com/office/officeart/2018/2/layout/IconVerticalSolidList"/>
    <dgm:cxn modelId="{6480AB8A-161A-B048-BFB0-D313501298C4}" type="presParOf" srcId="{EDD4AD5B-3269-452E-8B5A-EE395EA78D6B}" destId="{A1DC8A16-CB1E-4B08-B298-405E8A588674}" srcOrd="2" destOrd="0" presId="urn:microsoft.com/office/officeart/2018/2/layout/IconVerticalSolidList"/>
    <dgm:cxn modelId="{528A5F8A-E811-E346-8B1F-3BCA42AC7A21}" type="presParOf" srcId="{EDD4AD5B-3269-452E-8B5A-EE395EA78D6B}" destId="{B608BB55-5C34-4FF0-B847-7C15F32EDFEA}" srcOrd="3" destOrd="0" presId="urn:microsoft.com/office/officeart/2018/2/layout/IconVerticalSolidList"/>
    <dgm:cxn modelId="{1FDFF60F-653D-5643-AE96-C041A6530FB6}" type="presParOf" srcId="{EDD4AD5B-3269-452E-8B5A-EE395EA78D6B}" destId="{F5266990-8DC3-48D1-8531-2A9127035AC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D2734F-A308-49AD-8660-69F53ACB3B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6990AD-89A4-4A80-A96C-2BBE93CD419D}">
      <dgm:prSet/>
      <dgm:spPr>
        <a:solidFill>
          <a:schemeClr val="accent6"/>
        </a:solidFill>
      </dgm:spPr>
      <dgm:t>
        <a:bodyPr/>
        <a:lstStyle/>
        <a:p>
          <a:r>
            <a:rPr lang="en-US"/>
            <a:t>Assertive communication</a:t>
          </a:r>
        </a:p>
      </dgm:t>
    </dgm:pt>
    <dgm:pt modelId="{C278A8F8-7959-4D6C-A296-9AF78EBEEA51}" type="parTrans" cxnId="{23368360-CDF3-4396-8F78-1A68BBC98B39}">
      <dgm:prSet/>
      <dgm:spPr/>
      <dgm:t>
        <a:bodyPr/>
        <a:lstStyle/>
        <a:p>
          <a:endParaRPr lang="en-US"/>
        </a:p>
      </dgm:t>
    </dgm:pt>
    <dgm:pt modelId="{7E5CF0DB-EA22-4335-BB8B-37F0666BE091}" type="sibTrans" cxnId="{23368360-CDF3-4396-8F78-1A68BBC98B39}">
      <dgm:prSet/>
      <dgm:spPr/>
      <dgm:t>
        <a:bodyPr/>
        <a:lstStyle/>
        <a:p>
          <a:endParaRPr lang="en-US"/>
        </a:p>
      </dgm:t>
    </dgm:pt>
    <dgm:pt modelId="{76E1C72D-3761-4FC7-8735-23578EF76D81}">
      <dgm:prSet/>
      <dgm:spPr/>
      <dgm:t>
        <a:bodyPr/>
        <a:lstStyle/>
        <a:p>
          <a:r>
            <a:rPr lang="en-US" dirty="0"/>
            <a:t>Firm, direct, clear, open, calm, nonjudgmental</a:t>
          </a:r>
        </a:p>
      </dgm:t>
    </dgm:pt>
    <dgm:pt modelId="{2EA11EA5-6565-438C-ACC7-A8210F4D6AF6}" type="parTrans" cxnId="{DA0420CD-4788-4535-85B7-DED4879AEA33}">
      <dgm:prSet/>
      <dgm:spPr/>
      <dgm:t>
        <a:bodyPr/>
        <a:lstStyle/>
        <a:p>
          <a:endParaRPr lang="en-US"/>
        </a:p>
      </dgm:t>
    </dgm:pt>
    <dgm:pt modelId="{5638401B-5B95-4A25-B062-C26AEE5C4BD4}" type="sibTrans" cxnId="{DA0420CD-4788-4535-85B7-DED4879AEA33}">
      <dgm:prSet/>
      <dgm:spPr/>
      <dgm:t>
        <a:bodyPr/>
        <a:lstStyle/>
        <a:p>
          <a:endParaRPr lang="en-US"/>
        </a:p>
      </dgm:t>
    </dgm:pt>
    <dgm:pt modelId="{7D4BDB1E-F519-448C-9571-C38F78CBFA3D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Aggressive communication</a:t>
          </a:r>
        </a:p>
      </dgm:t>
    </dgm:pt>
    <dgm:pt modelId="{3E605E43-D9C7-4633-BE6C-9F7FF2CAB690}" type="parTrans" cxnId="{8A1234E8-A034-4326-91FB-08F5119ABFEC}">
      <dgm:prSet/>
      <dgm:spPr/>
      <dgm:t>
        <a:bodyPr/>
        <a:lstStyle/>
        <a:p>
          <a:endParaRPr lang="en-US"/>
        </a:p>
      </dgm:t>
    </dgm:pt>
    <dgm:pt modelId="{6611DC99-B881-44B1-AD2E-DEC538BB31EB}" type="sibTrans" cxnId="{8A1234E8-A034-4326-91FB-08F5119ABFEC}">
      <dgm:prSet/>
      <dgm:spPr/>
      <dgm:t>
        <a:bodyPr/>
        <a:lstStyle/>
        <a:p>
          <a:endParaRPr lang="en-US"/>
        </a:p>
      </dgm:t>
    </dgm:pt>
    <dgm:pt modelId="{AC8EDEE8-AB50-4C77-B127-30C3753BC32B}">
      <dgm:prSet/>
      <dgm:spPr/>
      <dgm:t>
        <a:bodyPr/>
        <a:lstStyle/>
        <a:p>
          <a:r>
            <a:rPr lang="en-US"/>
            <a:t>Loud, demanding, controlling, criticizing, threatening</a:t>
          </a:r>
        </a:p>
      </dgm:t>
    </dgm:pt>
    <dgm:pt modelId="{F85CA395-8A25-41BE-9064-85AB3424AE4F}" type="parTrans" cxnId="{FA60330E-20BA-4193-AC33-2EEC9837B7D7}">
      <dgm:prSet/>
      <dgm:spPr/>
      <dgm:t>
        <a:bodyPr/>
        <a:lstStyle/>
        <a:p>
          <a:endParaRPr lang="en-US"/>
        </a:p>
      </dgm:t>
    </dgm:pt>
    <dgm:pt modelId="{1454F80F-4176-467F-A9CE-1559D7C445AE}" type="sibTrans" cxnId="{FA60330E-20BA-4193-AC33-2EEC9837B7D7}">
      <dgm:prSet/>
      <dgm:spPr/>
      <dgm:t>
        <a:bodyPr/>
        <a:lstStyle/>
        <a:p>
          <a:endParaRPr lang="en-US"/>
        </a:p>
      </dgm:t>
    </dgm:pt>
    <dgm:pt modelId="{FEF6A4FF-583B-45A5-A582-D35AB8EE1D5D}">
      <dgm:prSet/>
      <dgm:spPr>
        <a:solidFill>
          <a:schemeClr val="accent2"/>
        </a:solidFill>
      </dgm:spPr>
      <dgm:t>
        <a:bodyPr/>
        <a:lstStyle/>
        <a:p>
          <a:r>
            <a:rPr lang="en-US"/>
            <a:t>Passive communication</a:t>
          </a:r>
        </a:p>
      </dgm:t>
    </dgm:pt>
    <dgm:pt modelId="{A3AA3086-E891-423F-8E4D-C3BE19953A1E}" type="parTrans" cxnId="{21F974C3-45DB-47B9-8936-16689D7C95D5}">
      <dgm:prSet/>
      <dgm:spPr/>
      <dgm:t>
        <a:bodyPr/>
        <a:lstStyle/>
        <a:p>
          <a:endParaRPr lang="en-US"/>
        </a:p>
      </dgm:t>
    </dgm:pt>
    <dgm:pt modelId="{95226C94-1885-4F02-8608-CCAFE06B9060}" type="sibTrans" cxnId="{21F974C3-45DB-47B9-8936-16689D7C95D5}">
      <dgm:prSet/>
      <dgm:spPr/>
      <dgm:t>
        <a:bodyPr/>
        <a:lstStyle/>
        <a:p>
          <a:endParaRPr lang="en-US"/>
        </a:p>
      </dgm:t>
    </dgm:pt>
    <dgm:pt modelId="{4E6C4E43-F433-48C2-A10A-F5A8D487AD32}">
      <dgm:prSet/>
      <dgm:spPr/>
      <dgm:t>
        <a:bodyPr/>
        <a:lstStyle/>
        <a:p>
          <a:r>
            <a:rPr lang="en-US" dirty="0"/>
            <a:t>Soft-spoken/quiet,  unconfident, prioritizes the needs of others</a:t>
          </a:r>
        </a:p>
      </dgm:t>
    </dgm:pt>
    <dgm:pt modelId="{ECBFFB2B-B883-4E40-86B9-15CA5B3FFF2E}" type="parTrans" cxnId="{87325C4B-8909-4D6F-8E1B-3F44D0908B12}">
      <dgm:prSet/>
      <dgm:spPr/>
      <dgm:t>
        <a:bodyPr/>
        <a:lstStyle/>
        <a:p>
          <a:endParaRPr lang="en-US"/>
        </a:p>
      </dgm:t>
    </dgm:pt>
    <dgm:pt modelId="{A0D41177-37F3-4F52-ACD1-FE4F98E2BD0F}" type="sibTrans" cxnId="{87325C4B-8909-4D6F-8E1B-3F44D0908B12}">
      <dgm:prSet/>
      <dgm:spPr/>
      <dgm:t>
        <a:bodyPr/>
        <a:lstStyle/>
        <a:p>
          <a:endParaRPr lang="en-US"/>
        </a:p>
      </dgm:t>
    </dgm:pt>
    <dgm:pt modelId="{85682A54-22F4-41AD-B9C2-561DF24A9164}">
      <dgm:prSet/>
      <dgm:spPr>
        <a:solidFill>
          <a:schemeClr val="accent5"/>
        </a:solidFill>
      </dgm:spPr>
      <dgm:t>
        <a:bodyPr/>
        <a:lstStyle/>
        <a:p>
          <a:r>
            <a:rPr lang="en-US"/>
            <a:t>Passive aggressive communication</a:t>
          </a:r>
        </a:p>
      </dgm:t>
    </dgm:pt>
    <dgm:pt modelId="{1F0F812F-CA9A-43FB-9D2E-ECAA1D6E0C59}" type="parTrans" cxnId="{45F013CA-B3C5-432E-8170-4D7A81857D54}">
      <dgm:prSet/>
      <dgm:spPr/>
      <dgm:t>
        <a:bodyPr/>
        <a:lstStyle/>
        <a:p>
          <a:endParaRPr lang="en-US"/>
        </a:p>
      </dgm:t>
    </dgm:pt>
    <dgm:pt modelId="{0A49B3E9-D82B-4F6F-87A9-A328745B603A}" type="sibTrans" cxnId="{45F013CA-B3C5-432E-8170-4D7A81857D54}">
      <dgm:prSet/>
      <dgm:spPr/>
      <dgm:t>
        <a:bodyPr/>
        <a:lstStyle/>
        <a:p>
          <a:endParaRPr lang="en-US"/>
        </a:p>
      </dgm:t>
    </dgm:pt>
    <dgm:pt modelId="{845C0FC3-0972-4999-BE6D-6DC27B1A0554}">
      <dgm:prSet/>
      <dgm:spPr/>
      <dgm:t>
        <a:bodyPr/>
        <a:lstStyle/>
        <a:p>
          <a:r>
            <a:rPr lang="en-US"/>
            <a:t>Indirect, powerless, stuck, resentful</a:t>
          </a:r>
        </a:p>
      </dgm:t>
    </dgm:pt>
    <dgm:pt modelId="{15C959B6-2CF2-4854-BFCD-AE3455FB0376}" type="parTrans" cxnId="{9FF14B9D-F6CA-4810-8DDA-3905AED26B49}">
      <dgm:prSet/>
      <dgm:spPr/>
      <dgm:t>
        <a:bodyPr/>
        <a:lstStyle/>
        <a:p>
          <a:endParaRPr lang="en-US"/>
        </a:p>
      </dgm:t>
    </dgm:pt>
    <dgm:pt modelId="{7ABBB570-AB00-4FCD-8090-268C8525C426}" type="sibTrans" cxnId="{9FF14B9D-F6CA-4810-8DDA-3905AED26B49}">
      <dgm:prSet/>
      <dgm:spPr/>
      <dgm:t>
        <a:bodyPr/>
        <a:lstStyle/>
        <a:p>
          <a:endParaRPr lang="en-US"/>
        </a:p>
      </dgm:t>
    </dgm:pt>
    <dgm:pt modelId="{C1BBCFB6-4AD4-A84C-9705-0EDFA94BE86F}" type="pres">
      <dgm:prSet presAssocID="{52D2734F-A308-49AD-8660-69F53ACB3B39}" presName="linear" presStyleCnt="0">
        <dgm:presLayoutVars>
          <dgm:animLvl val="lvl"/>
          <dgm:resizeHandles val="exact"/>
        </dgm:presLayoutVars>
      </dgm:prSet>
      <dgm:spPr/>
    </dgm:pt>
    <dgm:pt modelId="{AF5C1916-F126-B141-97CB-0DE62F2E2942}" type="pres">
      <dgm:prSet presAssocID="{BB6990AD-89A4-4A80-A96C-2BBE93CD41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16E53E-08BD-9444-BE4A-9B49C2D23428}" type="pres">
      <dgm:prSet presAssocID="{BB6990AD-89A4-4A80-A96C-2BBE93CD419D}" presName="childText" presStyleLbl="revTx" presStyleIdx="0" presStyleCnt="4">
        <dgm:presLayoutVars>
          <dgm:bulletEnabled val="1"/>
        </dgm:presLayoutVars>
      </dgm:prSet>
      <dgm:spPr/>
    </dgm:pt>
    <dgm:pt modelId="{DBED5621-013D-2045-A5A0-D393B80C19F0}" type="pres">
      <dgm:prSet presAssocID="{7D4BDB1E-F519-448C-9571-C38F78CBFA3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A9A786-31BF-F443-AE93-A2924BE1A61C}" type="pres">
      <dgm:prSet presAssocID="{7D4BDB1E-F519-448C-9571-C38F78CBFA3D}" presName="childText" presStyleLbl="revTx" presStyleIdx="1" presStyleCnt="4">
        <dgm:presLayoutVars>
          <dgm:bulletEnabled val="1"/>
        </dgm:presLayoutVars>
      </dgm:prSet>
      <dgm:spPr/>
    </dgm:pt>
    <dgm:pt modelId="{E30AE7D8-3DFB-9A40-8EDE-081D221E4D34}" type="pres">
      <dgm:prSet presAssocID="{FEF6A4FF-583B-45A5-A582-D35AB8EE1D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9AE9EA-A275-DA4B-BC71-EC976BDCD1F0}" type="pres">
      <dgm:prSet presAssocID="{FEF6A4FF-583B-45A5-A582-D35AB8EE1D5D}" presName="childText" presStyleLbl="revTx" presStyleIdx="2" presStyleCnt="4">
        <dgm:presLayoutVars>
          <dgm:bulletEnabled val="1"/>
        </dgm:presLayoutVars>
      </dgm:prSet>
      <dgm:spPr/>
    </dgm:pt>
    <dgm:pt modelId="{59B8E16F-8580-8D4E-8920-33686766CC36}" type="pres">
      <dgm:prSet presAssocID="{85682A54-22F4-41AD-B9C2-561DF24A916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B477BFF-465D-F645-8D81-03EDCED10466}" type="pres">
      <dgm:prSet presAssocID="{85682A54-22F4-41AD-B9C2-561DF24A916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A60330E-20BA-4193-AC33-2EEC9837B7D7}" srcId="{7D4BDB1E-F519-448C-9571-C38F78CBFA3D}" destId="{AC8EDEE8-AB50-4C77-B127-30C3753BC32B}" srcOrd="0" destOrd="0" parTransId="{F85CA395-8A25-41BE-9064-85AB3424AE4F}" sibTransId="{1454F80F-4176-467F-A9CE-1559D7C445AE}"/>
    <dgm:cxn modelId="{DC712726-C4D8-004B-ADBE-2B6FB21997EB}" type="presOf" srcId="{4E6C4E43-F433-48C2-A10A-F5A8D487AD32}" destId="{529AE9EA-A275-DA4B-BC71-EC976BDCD1F0}" srcOrd="0" destOrd="0" presId="urn:microsoft.com/office/officeart/2005/8/layout/vList2"/>
    <dgm:cxn modelId="{EFD9C03F-932F-994B-9B65-1470CBBEEE07}" type="presOf" srcId="{FEF6A4FF-583B-45A5-A582-D35AB8EE1D5D}" destId="{E30AE7D8-3DFB-9A40-8EDE-081D221E4D34}" srcOrd="0" destOrd="0" presId="urn:microsoft.com/office/officeart/2005/8/layout/vList2"/>
    <dgm:cxn modelId="{87325C4B-8909-4D6F-8E1B-3F44D0908B12}" srcId="{FEF6A4FF-583B-45A5-A582-D35AB8EE1D5D}" destId="{4E6C4E43-F433-48C2-A10A-F5A8D487AD32}" srcOrd="0" destOrd="0" parTransId="{ECBFFB2B-B883-4E40-86B9-15CA5B3FFF2E}" sibTransId="{A0D41177-37F3-4F52-ACD1-FE4F98E2BD0F}"/>
    <dgm:cxn modelId="{E0ED1B4E-2B7C-5545-9E49-C5F0A98B9BAE}" type="presOf" srcId="{AC8EDEE8-AB50-4C77-B127-30C3753BC32B}" destId="{9EA9A786-31BF-F443-AE93-A2924BE1A61C}" srcOrd="0" destOrd="0" presId="urn:microsoft.com/office/officeart/2005/8/layout/vList2"/>
    <dgm:cxn modelId="{6914CA59-8AC2-A744-8983-9FE84C035605}" type="presOf" srcId="{BB6990AD-89A4-4A80-A96C-2BBE93CD419D}" destId="{AF5C1916-F126-B141-97CB-0DE62F2E2942}" srcOrd="0" destOrd="0" presId="urn:microsoft.com/office/officeart/2005/8/layout/vList2"/>
    <dgm:cxn modelId="{F2C50C60-6673-BD45-9BE1-C88F44A4A82E}" type="presOf" srcId="{85682A54-22F4-41AD-B9C2-561DF24A9164}" destId="{59B8E16F-8580-8D4E-8920-33686766CC36}" srcOrd="0" destOrd="0" presId="urn:microsoft.com/office/officeart/2005/8/layout/vList2"/>
    <dgm:cxn modelId="{23368360-CDF3-4396-8F78-1A68BBC98B39}" srcId="{52D2734F-A308-49AD-8660-69F53ACB3B39}" destId="{BB6990AD-89A4-4A80-A96C-2BBE93CD419D}" srcOrd="0" destOrd="0" parTransId="{C278A8F8-7959-4D6C-A296-9AF78EBEEA51}" sibTransId="{7E5CF0DB-EA22-4335-BB8B-37F0666BE091}"/>
    <dgm:cxn modelId="{B0ED527C-208D-0F44-9E57-26AA7F1039F3}" type="presOf" srcId="{845C0FC3-0972-4999-BE6D-6DC27B1A0554}" destId="{7B477BFF-465D-F645-8D81-03EDCED10466}" srcOrd="0" destOrd="0" presId="urn:microsoft.com/office/officeart/2005/8/layout/vList2"/>
    <dgm:cxn modelId="{0F64B87E-1019-584E-8752-4D1A8F6093EF}" type="presOf" srcId="{52D2734F-A308-49AD-8660-69F53ACB3B39}" destId="{C1BBCFB6-4AD4-A84C-9705-0EDFA94BE86F}" srcOrd="0" destOrd="0" presId="urn:microsoft.com/office/officeart/2005/8/layout/vList2"/>
    <dgm:cxn modelId="{4C832F92-B745-E04A-B4A5-1FA7238F5A1C}" type="presOf" srcId="{76E1C72D-3761-4FC7-8735-23578EF76D81}" destId="{EF16E53E-08BD-9444-BE4A-9B49C2D23428}" srcOrd="0" destOrd="0" presId="urn:microsoft.com/office/officeart/2005/8/layout/vList2"/>
    <dgm:cxn modelId="{9FF14B9D-F6CA-4810-8DDA-3905AED26B49}" srcId="{85682A54-22F4-41AD-B9C2-561DF24A9164}" destId="{845C0FC3-0972-4999-BE6D-6DC27B1A0554}" srcOrd="0" destOrd="0" parTransId="{15C959B6-2CF2-4854-BFCD-AE3455FB0376}" sibTransId="{7ABBB570-AB00-4FCD-8090-268C8525C426}"/>
    <dgm:cxn modelId="{21F974C3-45DB-47B9-8936-16689D7C95D5}" srcId="{52D2734F-A308-49AD-8660-69F53ACB3B39}" destId="{FEF6A4FF-583B-45A5-A582-D35AB8EE1D5D}" srcOrd="2" destOrd="0" parTransId="{A3AA3086-E891-423F-8E4D-C3BE19953A1E}" sibTransId="{95226C94-1885-4F02-8608-CCAFE06B9060}"/>
    <dgm:cxn modelId="{45F013CA-B3C5-432E-8170-4D7A81857D54}" srcId="{52D2734F-A308-49AD-8660-69F53ACB3B39}" destId="{85682A54-22F4-41AD-B9C2-561DF24A9164}" srcOrd="3" destOrd="0" parTransId="{1F0F812F-CA9A-43FB-9D2E-ECAA1D6E0C59}" sibTransId="{0A49B3E9-D82B-4F6F-87A9-A328745B603A}"/>
    <dgm:cxn modelId="{DA0420CD-4788-4535-85B7-DED4879AEA33}" srcId="{BB6990AD-89A4-4A80-A96C-2BBE93CD419D}" destId="{76E1C72D-3761-4FC7-8735-23578EF76D81}" srcOrd="0" destOrd="0" parTransId="{2EA11EA5-6565-438C-ACC7-A8210F4D6AF6}" sibTransId="{5638401B-5B95-4A25-B062-C26AEE5C4BD4}"/>
    <dgm:cxn modelId="{7C1809D2-74AD-D743-9684-C9976D671051}" type="presOf" srcId="{7D4BDB1E-F519-448C-9571-C38F78CBFA3D}" destId="{DBED5621-013D-2045-A5A0-D393B80C19F0}" srcOrd="0" destOrd="0" presId="urn:microsoft.com/office/officeart/2005/8/layout/vList2"/>
    <dgm:cxn modelId="{8A1234E8-A034-4326-91FB-08F5119ABFEC}" srcId="{52D2734F-A308-49AD-8660-69F53ACB3B39}" destId="{7D4BDB1E-F519-448C-9571-C38F78CBFA3D}" srcOrd="1" destOrd="0" parTransId="{3E605E43-D9C7-4633-BE6C-9F7FF2CAB690}" sibTransId="{6611DC99-B881-44B1-AD2E-DEC538BB31EB}"/>
    <dgm:cxn modelId="{AFA43F55-973F-8044-B525-14D1C0C97AF3}" type="presParOf" srcId="{C1BBCFB6-4AD4-A84C-9705-0EDFA94BE86F}" destId="{AF5C1916-F126-B141-97CB-0DE62F2E2942}" srcOrd="0" destOrd="0" presId="urn:microsoft.com/office/officeart/2005/8/layout/vList2"/>
    <dgm:cxn modelId="{CAF23B66-DF4B-304F-A0C8-DB5507B669AF}" type="presParOf" srcId="{C1BBCFB6-4AD4-A84C-9705-0EDFA94BE86F}" destId="{EF16E53E-08BD-9444-BE4A-9B49C2D23428}" srcOrd="1" destOrd="0" presId="urn:microsoft.com/office/officeart/2005/8/layout/vList2"/>
    <dgm:cxn modelId="{3D2BA8EA-A2D1-5841-BE7A-B182D155309F}" type="presParOf" srcId="{C1BBCFB6-4AD4-A84C-9705-0EDFA94BE86F}" destId="{DBED5621-013D-2045-A5A0-D393B80C19F0}" srcOrd="2" destOrd="0" presId="urn:microsoft.com/office/officeart/2005/8/layout/vList2"/>
    <dgm:cxn modelId="{8923D330-7EC1-4A43-8EEA-28BB385031CB}" type="presParOf" srcId="{C1BBCFB6-4AD4-A84C-9705-0EDFA94BE86F}" destId="{9EA9A786-31BF-F443-AE93-A2924BE1A61C}" srcOrd="3" destOrd="0" presId="urn:microsoft.com/office/officeart/2005/8/layout/vList2"/>
    <dgm:cxn modelId="{B5A8282E-1ECD-534B-95D7-70C13EFD9509}" type="presParOf" srcId="{C1BBCFB6-4AD4-A84C-9705-0EDFA94BE86F}" destId="{E30AE7D8-3DFB-9A40-8EDE-081D221E4D34}" srcOrd="4" destOrd="0" presId="urn:microsoft.com/office/officeart/2005/8/layout/vList2"/>
    <dgm:cxn modelId="{6E5DFC7B-A0FC-154F-96B4-937BA7E40911}" type="presParOf" srcId="{C1BBCFB6-4AD4-A84C-9705-0EDFA94BE86F}" destId="{529AE9EA-A275-DA4B-BC71-EC976BDCD1F0}" srcOrd="5" destOrd="0" presId="urn:microsoft.com/office/officeart/2005/8/layout/vList2"/>
    <dgm:cxn modelId="{CEBA5B2C-123A-734B-89B7-48CDEB68D309}" type="presParOf" srcId="{C1BBCFB6-4AD4-A84C-9705-0EDFA94BE86F}" destId="{59B8E16F-8580-8D4E-8920-33686766CC36}" srcOrd="6" destOrd="0" presId="urn:microsoft.com/office/officeart/2005/8/layout/vList2"/>
    <dgm:cxn modelId="{99DAC7E0-6BEA-F245-A7E9-29EA21D5A020}" type="presParOf" srcId="{C1BBCFB6-4AD4-A84C-9705-0EDFA94BE86F}" destId="{7B477BFF-465D-F645-8D81-03EDCED1046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E3E2-37D3-E54F-A5F1-5D15E7E19AC9}">
      <dsp:nvSpPr>
        <dsp:cNvPr id="0" name=""/>
        <dsp:cNvSpPr/>
      </dsp:nvSpPr>
      <dsp:spPr>
        <a:xfrm>
          <a:off x="25" y="855953"/>
          <a:ext cx="2421284" cy="9533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aramond" panose="02020404030301010803" pitchFamily="18" charset="0"/>
            </a:rPr>
            <a:t>Know Yourself</a:t>
          </a:r>
        </a:p>
      </dsp:txBody>
      <dsp:txXfrm>
        <a:off x="25" y="855953"/>
        <a:ext cx="2421284" cy="953315"/>
      </dsp:txXfrm>
    </dsp:sp>
    <dsp:sp modelId="{EA6E05E4-40D9-294E-B7F0-4C018BA5DD2B}">
      <dsp:nvSpPr>
        <dsp:cNvPr id="0" name=""/>
        <dsp:cNvSpPr/>
      </dsp:nvSpPr>
      <dsp:spPr>
        <a:xfrm>
          <a:off x="25" y="1809268"/>
          <a:ext cx="2421284" cy="168611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Interests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Likes &amp; dislikes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Values</a:t>
          </a:r>
        </a:p>
      </dsp:txBody>
      <dsp:txXfrm>
        <a:off x="25" y="1809268"/>
        <a:ext cx="2421284" cy="1686116"/>
      </dsp:txXfrm>
    </dsp:sp>
    <dsp:sp modelId="{F37D434C-D19B-0B4D-9C98-E1E05A675737}">
      <dsp:nvSpPr>
        <dsp:cNvPr id="0" name=""/>
        <dsp:cNvSpPr/>
      </dsp:nvSpPr>
      <dsp:spPr>
        <a:xfrm>
          <a:off x="2760289" y="855953"/>
          <a:ext cx="2421284" cy="9533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aramond" panose="02020404030301010803" pitchFamily="18" charset="0"/>
            </a:rPr>
            <a:t>Find Your People</a:t>
          </a:r>
        </a:p>
      </dsp:txBody>
      <dsp:txXfrm>
        <a:off x="2760289" y="855953"/>
        <a:ext cx="2421284" cy="953315"/>
      </dsp:txXfrm>
    </dsp:sp>
    <dsp:sp modelId="{F01AEEE9-115E-C448-8492-43357D8A311F}">
      <dsp:nvSpPr>
        <dsp:cNvPr id="0" name=""/>
        <dsp:cNvSpPr/>
      </dsp:nvSpPr>
      <dsp:spPr>
        <a:xfrm>
          <a:off x="2760289" y="1809268"/>
          <a:ext cx="2421284" cy="168611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Volunteering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Social Media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Friendship Apps</a:t>
          </a:r>
        </a:p>
      </dsp:txBody>
      <dsp:txXfrm>
        <a:off x="2760289" y="1809268"/>
        <a:ext cx="2421284" cy="1686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E3E2-37D3-E54F-A5F1-5D15E7E19AC9}">
      <dsp:nvSpPr>
        <dsp:cNvPr id="0" name=""/>
        <dsp:cNvSpPr/>
      </dsp:nvSpPr>
      <dsp:spPr>
        <a:xfrm>
          <a:off x="0" y="1126"/>
          <a:ext cx="5165833" cy="144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entury Gothic" panose="020B0502020202020204" pitchFamily="34" charset="0"/>
            </a:rPr>
            <a:t>Why Know Yourself?</a:t>
          </a:r>
        </a:p>
      </dsp:txBody>
      <dsp:txXfrm>
        <a:off x="0" y="1126"/>
        <a:ext cx="5165833" cy="1440000"/>
      </dsp:txXfrm>
    </dsp:sp>
    <dsp:sp modelId="{EA6E05E4-40D9-294E-B7F0-4C018BA5DD2B}">
      <dsp:nvSpPr>
        <dsp:cNvPr id="0" name=""/>
        <dsp:cNvSpPr/>
      </dsp:nvSpPr>
      <dsp:spPr>
        <a:xfrm>
          <a:off x="0" y="1443790"/>
          <a:ext cx="5165833" cy="36371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dirty="0">
              <a:latin typeface="Century Gothic" panose="020B0502020202020204" pitchFamily="34" charset="0"/>
            </a:rPr>
            <a:t>By having a secure sense of self and engaging in behavior that aligns with your true purpose, you can be confident in what you say and do and in who you are.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0" y="1443790"/>
        <a:ext cx="5165833" cy="3637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8E16F-080C-4DA5-8F0E-8CCF28A32A5C}">
      <dsp:nvSpPr>
        <dsp:cNvPr id="0" name=""/>
        <dsp:cNvSpPr/>
      </dsp:nvSpPr>
      <dsp:spPr>
        <a:xfrm>
          <a:off x="-402255" y="73557"/>
          <a:ext cx="8967600" cy="2287237"/>
        </a:xfrm>
        <a:prstGeom prst="roundRect">
          <a:avLst>
            <a:gd name="adj" fmla="val 10000"/>
          </a:avLst>
        </a:prstGeom>
        <a:solidFill>
          <a:srgbClr val="990301">
            <a:alpha val="2117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E2D7-0CF6-4F53-92F4-01E8F4E03B4C}">
      <dsp:nvSpPr>
        <dsp:cNvPr id="0" name=""/>
        <dsp:cNvSpPr/>
      </dsp:nvSpPr>
      <dsp:spPr>
        <a:xfrm>
          <a:off x="289634" y="588186"/>
          <a:ext cx="1260441" cy="1257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B42E4-9497-4391-BF55-A4D2745450E4}">
      <dsp:nvSpPr>
        <dsp:cNvPr id="0" name=""/>
        <dsp:cNvSpPr/>
      </dsp:nvSpPr>
      <dsp:spPr>
        <a:xfrm>
          <a:off x="1901294" y="73557"/>
          <a:ext cx="4035420" cy="228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03" tIns="242303" rIns="242303" bIns="242303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Century Gothic" panose="020B0502020202020204" pitchFamily="34" charset="0"/>
            </a:rPr>
            <a:t>Biggest obstacles to</a:t>
          </a:r>
          <a:br>
            <a:rPr lang="en-US" sz="3800" b="1" kern="1200" dirty="0">
              <a:latin typeface="Century Gothic" panose="020B0502020202020204" pitchFamily="34" charset="0"/>
            </a:rPr>
          </a:br>
          <a:r>
            <a:rPr lang="en-US" sz="3800" b="1" kern="1200" dirty="0">
              <a:latin typeface="Century Gothic" panose="020B0502020202020204" pitchFamily="34" charset="0"/>
            </a:rPr>
            <a:t>belonging:</a:t>
          </a:r>
        </a:p>
      </dsp:txBody>
      <dsp:txXfrm>
        <a:off x="1901294" y="73557"/>
        <a:ext cx="4035420" cy="2289473"/>
      </dsp:txXfrm>
    </dsp:sp>
    <dsp:sp modelId="{2C36393E-2ED7-46B1-AB02-5959A6A5C3FF}">
      <dsp:nvSpPr>
        <dsp:cNvPr id="0" name=""/>
        <dsp:cNvSpPr/>
      </dsp:nvSpPr>
      <dsp:spPr>
        <a:xfrm>
          <a:off x="4995873" y="106196"/>
          <a:ext cx="3902152" cy="228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066" tIns="242066" rIns="242066" bIns="2420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Self-doubt, insecurity, or uncertainty about who we are (everyone has them)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The inability to express ourselves truthfully </a:t>
          </a:r>
        </a:p>
      </dsp:txBody>
      <dsp:txXfrm>
        <a:off x="4995873" y="106196"/>
        <a:ext cx="3902152" cy="2287237"/>
      </dsp:txXfrm>
    </dsp:sp>
    <dsp:sp modelId="{60850BEB-7E3E-4459-90EF-9D51DD0DA577}">
      <dsp:nvSpPr>
        <dsp:cNvPr id="0" name=""/>
        <dsp:cNvSpPr/>
      </dsp:nvSpPr>
      <dsp:spPr>
        <a:xfrm>
          <a:off x="-384319" y="2748681"/>
          <a:ext cx="8967600" cy="2287237"/>
        </a:xfrm>
        <a:prstGeom prst="roundRect">
          <a:avLst>
            <a:gd name="adj" fmla="val 10000"/>
          </a:avLst>
        </a:prstGeom>
        <a:solidFill>
          <a:srgbClr val="990301">
            <a:alpha val="2117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502C0-6F22-4893-A76E-43FB5CC56974}">
      <dsp:nvSpPr>
        <dsp:cNvPr id="0" name=""/>
        <dsp:cNvSpPr/>
      </dsp:nvSpPr>
      <dsp:spPr>
        <a:xfrm>
          <a:off x="289634" y="3259238"/>
          <a:ext cx="1260441" cy="1257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8BB55-5C34-4FF0-B847-7C15F32EDFEA}">
      <dsp:nvSpPr>
        <dsp:cNvPr id="0" name=""/>
        <dsp:cNvSpPr/>
      </dsp:nvSpPr>
      <dsp:spPr>
        <a:xfrm>
          <a:off x="1902216" y="2744609"/>
          <a:ext cx="4033644" cy="228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03" tIns="242303" rIns="242303" bIns="242303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Century Gothic" panose="020B0502020202020204" pitchFamily="34" charset="0"/>
            </a:rPr>
            <a:t>Tools:</a:t>
          </a:r>
        </a:p>
      </dsp:txBody>
      <dsp:txXfrm>
        <a:off x="1902216" y="2744609"/>
        <a:ext cx="4033644" cy="2289473"/>
      </dsp:txXfrm>
    </dsp:sp>
    <dsp:sp modelId="{F5266990-8DC3-48D1-8531-2A9127035AC9}">
      <dsp:nvSpPr>
        <dsp:cNvPr id="0" name=""/>
        <dsp:cNvSpPr/>
      </dsp:nvSpPr>
      <dsp:spPr>
        <a:xfrm>
          <a:off x="5090862" y="2820403"/>
          <a:ext cx="3076239" cy="228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066" tIns="242066" rIns="242066" bIns="24206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Compassion &amp;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Self-care</a:t>
          </a:r>
        </a:p>
      </dsp:txBody>
      <dsp:txXfrm>
        <a:off x="5090862" y="2820403"/>
        <a:ext cx="3076239" cy="2287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C1916-F126-B141-97CB-0DE62F2E2942}">
      <dsp:nvSpPr>
        <dsp:cNvPr id="0" name=""/>
        <dsp:cNvSpPr/>
      </dsp:nvSpPr>
      <dsp:spPr>
        <a:xfrm>
          <a:off x="0" y="86654"/>
          <a:ext cx="5748130" cy="64759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Assertive communication</a:t>
          </a:r>
        </a:p>
      </dsp:txBody>
      <dsp:txXfrm>
        <a:off x="31613" y="118267"/>
        <a:ext cx="5684904" cy="584369"/>
      </dsp:txXfrm>
    </dsp:sp>
    <dsp:sp modelId="{EF16E53E-08BD-9444-BE4A-9B49C2D23428}">
      <dsp:nvSpPr>
        <dsp:cNvPr id="0" name=""/>
        <dsp:cNvSpPr/>
      </dsp:nvSpPr>
      <dsp:spPr>
        <a:xfrm>
          <a:off x="0" y="734249"/>
          <a:ext cx="574813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Firm, direct, clear, open, calm, nonjudgmental</a:t>
          </a:r>
        </a:p>
      </dsp:txBody>
      <dsp:txXfrm>
        <a:off x="0" y="734249"/>
        <a:ext cx="5748130" cy="447120"/>
      </dsp:txXfrm>
    </dsp:sp>
    <dsp:sp modelId="{DBED5621-013D-2045-A5A0-D393B80C19F0}">
      <dsp:nvSpPr>
        <dsp:cNvPr id="0" name=""/>
        <dsp:cNvSpPr/>
      </dsp:nvSpPr>
      <dsp:spPr>
        <a:xfrm>
          <a:off x="0" y="1181369"/>
          <a:ext cx="5748130" cy="64759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Aggressive communication</a:t>
          </a:r>
        </a:p>
      </dsp:txBody>
      <dsp:txXfrm>
        <a:off x="31613" y="1212982"/>
        <a:ext cx="5684904" cy="584369"/>
      </dsp:txXfrm>
    </dsp:sp>
    <dsp:sp modelId="{9EA9A786-31BF-F443-AE93-A2924BE1A61C}">
      <dsp:nvSpPr>
        <dsp:cNvPr id="0" name=""/>
        <dsp:cNvSpPr/>
      </dsp:nvSpPr>
      <dsp:spPr>
        <a:xfrm>
          <a:off x="0" y="1828964"/>
          <a:ext cx="574813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Loud, demanding, controlling, criticizing, threatening</a:t>
          </a:r>
        </a:p>
      </dsp:txBody>
      <dsp:txXfrm>
        <a:off x="0" y="1828964"/>
        <a:ext cx="5748130" cy="656707"/>
      </dsp:txXfrm>
    </dsp:sp>
    <dsp:sp modelId="{E30AE7D8-3DFB-9A40-8EDE-081D221E4D34}">
      <dsp:nvSpPr>
        <dsp:cNvPr id="0" name=""/>
        <dsp:cNvSpPr/>
      </dsp:nvSpPr>
      <dsp:spPr>
        <a:xfrm>
          <a:off x="0" y="2485672"/>
          <a:ext cx="5748130" cy="6475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Passive communication</a:t>
          </a:r>
        </a:p>
      </dsp:txBody>
      <dsp:txXfrm>
        <a:off x="31613" y="2517285"/>
        <a:ext cx="5684904" cy="584369"/>
      </dsp:txXfrm>
    </dsp:sp>
    <dsp:sp modelId="{529AE9EA-A275-DA4B-BC71-EC976BDCD1F0}">
      <dsp:nvSpPr>
        <dsp:cNvPr id="0" name=""/>
        <dsp:cNvSpPr/>
      </dsp:nvSpPr>
      <dsp:spPr>
        <a:xfrm>
          <a:off x="0" y="3133267"/>
          <a:ext cx="574813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Soft-spoken/quiet,  unconfident, prioritizes the needs of others</a:t>
          </a:r>
        </a:p>
      </dsp:txBody>
      <dsp:txXfrm>
        <a:off x="0" y="3133267"/>
        <a:ext cx="5748130" cy="656707"/>
      </dsp:txXfrm>
    </dsp:sp>
    <dsp:sp modelId="{59B8E16F-8580-8D4E-8920-33686766CC36}">
      <dsp:nvSpPr>
        <dsp:cNvPr id="0" name=""/>
        <dsp:cNvSpPr/>
      </dsp:nvSpPr>
      <dsp:spPr>
        <a:xfrm>
          <a:off x="0" y="3789974"/>
          <a:ext cx="5748130" cy="64759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Passive aggressive communication</a:t>
          </a:r>
        </a:p>
      </dsp:txBody>
      <dsp:txXfrm>
        <a:off x="31613" y="3821587"/>
        <a:ext cx="5684904" cy="584369"/>
      </dsp:txXfrm>
    </dsp:sp>
    <dsp:sp modelId="{7B477BFF-465D-F645-8D81-03EDCED10466}">
      <dsp:nvSpPr>
        <dsp:cNvPr id="0" name=""/>
        <dsp:cNvSpPr/>
      </dsp:nvSpPr>
      <dsp:spPr>
        <a:xfrm>
          <a:off x="0" y="4437569"/>
          <a:ext cx="574813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Indirect, powerless, stuck, resentful</a:t>
          </a:r>
        </a:p>
      </dsp:txBody>
      <dsp:txXfrm>
        <a:off x="0" y="4437569"/>
        <a:ext cx="5748130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7E7C-C186-7646-B1C3-C0DE80B2CAD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3ECF-0F90-6545-917E-3EF1411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43ECF-0F90-6545-917E-3EF1411CB8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5F14-40A0-48D9-9236-0827CAFA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99686-3573-4FBD-85F3-1763C848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C98A5-4E42-4BFB-8B5A-B43063EB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DAA6B-3849-4D1F-8B22-41FC7C6F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870E-A468-4461-A149-51E4F162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216D-64CB-489D-B8F8-4BF30A92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6B25-C6E9-483B-BC20-1790583FB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60189-A849-4E0E-8832-5F49481B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2B0B-0090-4835-87E9-1C2AE9AC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DC408-D96C-4096-8085-C0A9A9AB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8190F-3898-4C68-87E2-C053656E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0C5FE-6F9D-49CD-A48F-5303B7D7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BBA52-8400-424B-8613-3D3F605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F6E04-FD02-4BEE-A8FA-0843236D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019B-9225-4187-AE3A-9FB58966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DB5A-E62D-442C-A3FE-D216CB6C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D843B-8725-4C7A-B004-5EB5DF90E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5369-B0D6-4B5A-9A84-63AA2DDF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F4B5-FC26-4919-B185-14067EEB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EF1B-7530-4BB3-B326-D3801BF9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55C9-5D56-4921-A06F-B0F030D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3B14-E757-4A56-96C9-9DEE864AE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AA2D1-DF41-4D7E-B920-CA500858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E5B9C-3A07-4D88-811F-5EC018B3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5558-359D-4D4B-9D1D-93D65432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E0F4-1F6B-48C6-9980-6A34285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5DED9-D55E-4D83-9129-1427C2758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F1EBA-AD86-445E-B80A-E8C45EA20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2461B-4E92-43BF-B26E-2107D9D3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5336-5820-401B-B954-F2E3134A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5E36F-EDC1-47AB-9654-6868669C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B956-D8D1-4EE8-A6CA-67C9D8DB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A285-B899-4A0A-B554-98ABFCA6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164CA-887D-4D7C-A98F-7D33AD3F4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093C2-6F72-4E40-893E-B13C2F2B9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44223-9BAE-46CE-B5EB-DEDDCBD8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DF0EE-2378-4AF0-88E0-43D1FC98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5739-601B-47B1-A09F-348CB43C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68C9B-09AE-4616-A405-B26CD23E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155B-1204-4450-AD22-D640DFA1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018A4-F621-4090-A154-B10F7044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8280C-DA4A-4EE8-825E-26BC7E99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6E26E-E8FB-47E2-8003-EBEBF76B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7D407-DAAF-4CD8-9681-FCD38ACA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842AA-7DF1-4CBC-B1DC-C34B02DC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6CC8-17A0-42DA-A335-16994350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010C-5020-4102-9C39-4FA079A4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8420-E92D-49ED-A754-F7C08AF3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54573-DF84-4D3C-AE40-6B21B065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3B00E-1BE2-4E09-BD38-E1949916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0DB2E-53DD-43C7-B16F-46866858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9358-0908-4BA4-9BE5-1D9F8B43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0405-A4E8-45A9-89FB-2C4FB8FA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31E55-9D88-4441-86D5-86EF2CF7E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5E4AF-04B3-4AF1-9CA2-E8ADF2AA6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3A7E-27E2-4912-A367-B0F1E59B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EA885-B69A-457D-8392-174EE513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659AD-163E-4FEB-BD5C-AE4B19D0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952B8-9E57-4893-81BC-12997A79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3B319-A1CA-4B5D-850E-B3781144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4B46-E599-4E54-A9BB-764EFDCD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2E031-AD72-426A-B3EB-3817C753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797F-4D5F-4691-AD10-F7C7D9BCD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val.ou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.edu/content/dam/provost/documents/guidelines-evaluat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760" y="695779"/>
            <a:ext cx="11034695" cy="3230562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sz="7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7000" dirty="0">
              <a:solidFill>
                <a:srgbClr val="0029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51" y="4499057"/>
            <a:ext cx="11034695" cy="1705976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200" b="1" dirty="0">
                <a:solidFill>
                  <a:srgbClr val="002952"/>
                </a:solidFill>
                <a:latin typeface="Century Gothic" panose="020B0502020202020204" pitchFamily="34" charset="0"/>
              </a:rPr>
              <a:t>Week 15 – November 29- December 3, 2021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7 – Fostering Connection and 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8  – Everyday Belonging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F9A82F-1DC0-41CB-A5E1-007AF2D0BF41}"/>
              </a:ext>
            </a:extLst>
          </p:cNvPr>
          <p:cNvSpPr/>
          <p:nvPr/>
        </p:nvSpPr>
        <p:spPr>
          <a:xfrm>
            <a:off x="7909780" y="695779"/>
            <a:ext cx="1920240" cy="1798641"/>
          </a:xfrm>
          <a:prstGeom prst="ellipse">
            <a:avLst/>
          </a:prstGeom>
          <a:solidFill>
            <a:srgbClr val="19AFB3"/>
          </a:solidFill>
          <a:ln>
            <a:solidFill>
              <a:srgbClr val="19A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2FECCE-5685-44CF-8E0E-137858D99451}"/>
              </a:ext>
            </a:extLst>
          </p:cNvPr>
          <p:cNvSpPr/>
          <p:nvPr/>
        </p:nvSpPr>
        <p:spPr>
          <a:xfrm>
            <a:off x="9601200" y="1576863"/>
            <a:ext cx="1209701" cy="108962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DADA6-A2A8-432C-B285-05E90B97F975}"/>
              </a:ext>
            </a:extLst>
          </p:cNvPr>
          <p:cNvSpPr/>
          <p:nvPr/>
        </p:nvSpPr>
        <p:spPr>
          <a:xfrm>
            <a:off x="350874" y="446567"/>
            <a:ext cx="1350335" cy="4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D95E8-ADC9-433A-8A78-F1C8BFB23F69}"/>
              </a:ext>
            </a:extLst>
          </p:cNvPr>
          <p:cNvCxnSpPr>
            <a:cxnSpLocks/>
          </p:cNvCxnSpPr>
          <p:nvPr/>
        </p:nvCxnSpPr>
        <p:spPr>
          <a:xfrm flipV="1">
            <a:off x="578651" y="3975160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B351D1D-B5F2-426A-8949-28B215FE6D47}"/>
              </a:ext>
            </a:extLst>
          </p:cNvPr>
          <p:cNvSpPr/>
          <p:nvPr/>
        </p:nvSpPr>
        <p:spPr>
          <a:xfrm>
            <a:off x="9236440" y="3188783"/>
            <a:ext cx="1574461" cy="1450259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5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The Importance of Connection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110"/>
            <a:ext cx="10515600" cy="33280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“Our experience and connections with others, good and bad, allow us to learn and develop….[Our connections] educate and inform us on how to function…with other people.” (p. 114).</a:t>
            </a:r>
          </a:p>
          <a:p>
            <a:pPr marL="0" indent="0"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6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A30-B8E0-6145-8D37-36F20297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531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to Foster Connections with Other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D2F70-9BF2-7D4F-8E27-2A63CADB1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841" y="1825625"/>
            <a:ext cx="5672959" cy="392878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How to meet new people and build strong connections?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We need to make a conscious effort to create our relationships and follow these steps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4EECEB-41F3-46D1-859F-DDD2B5D538D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12889599-77AC-0C46-9AB8-3FEB59DFA548}"/>
              </a:ext>
            </a:extLst>
          </p:cNvPr>
          <p:cNvSpPr/>
          <p:nvPr/>
        </p:nvSpPr>
        <p:spPr>
          <a:xfrm>
            <a:off x="4454192" y="4669960"/>
            <a:ext cx="1315256" cy="3716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7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to Foster Connections with Other People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4" y="1809860"/>
            <a:ext cx="7233745" cy="4890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Building healthy, symbiotic relationships involves a process.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Start with surface-level connection and proceed inward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This step is necessary to build the foundation of connection and relationship.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3C3BA-DC32-4135-A36B-FC97FB5C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9" y="2620645"/>
            <a:ext cx="4332003" cy="28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Make Friends As An Adult | Ballen Medical &amp; Wellness">
            <a:extLst>
              <a:ext uri="{FF2B5EF4-FFF2-40B4-BE49-F238E27FC236}">
                <a16:creationId xmlns:a16="http://schemas.microsoft.com/office/drawing/2014/main" id="{AF864382-36CC-4BF1-B166-929F0E9F4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6" b="17979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2052" name="Picture 4" descr="How To Make New Friends As An Adult - Simplemost">
            <a:extLst>
              <a:ext uri="{FF2B5EF4-FFF2-40B4-BE49-F238E27FC236}">
                <a16:creationId xmlns:a16="http://schemas.microsoft.com/office/drawing/2014/main" id="{30EAD1B1-8E2F-4F74-86C7-D5B3FE83E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86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solidFill>
            <a:schemeClr val="tx1"/>
          </a:solidFill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9" y="91440"/>
            <a:ext cx="5252465" cy="21031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1600" b="1" dirty="0"/>
            </a:br>
            <a:br>
              <a:rPr lang="en-US" sz="1600" b="1" dirty="0"/>
            </a:br>
            <a:r>
              <a:rPr lang="en-US" sz="40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</a:t>
            </a:r>
            <a:br>
              <a:rPr lang="en-US" sz="4000" b="1" dirty="0">
                <a:solidFill>
                  <a:srgbClr val="13BBBA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to Foster Connections with Other People…</a:t>
            </a:r>
            <a:br>
              <a:rPr lang="en-US" sz="1600" b="1" dirty="0">
                <a:latin typeface="Century Gothic" panose="020B0502020202020204" pitchFamily="34" charset="0"/>
              </a:rPr>
            </a:b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19" y="2304280"/>
            <a:ext cx="5507640" cy="446228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Making friends as an adult involves making the effort to…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“Don’t be afraid to be yourself,   quirks and all.” (Ackert 130).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Embrace awkwardness and be your authentic, real, genuine self.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Trust your gut &amp; set the necessary boundaries,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Practice conversation skills.</a:t>
            </a:r>
          </a:p>
        </p:txBody>
      </p:sp>
    </p:spTree>
    <p:extLst>
      <p:ext uri="{BB962C8B-B14F-4D97-AF65-F5344CB8AC3E}">
        <p14:creationId xmlns:p14="http://schemas.microsoft.com/office/powerpoint/2010/main" val="346416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to Foster Connections with Other People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8514"/>
            <a:ext cx="11335407" cy="47643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Building healthy, symbiotic relationships involves a process.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The more time we spend with the person, the more layers of our selves we peel back (self-discovery) </a:t>
            </a:r>
          </a:p>
          <a:p>
            <a:pPr marL="3436938"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No forced connection &amp; no artificial bridge.</a:t>
            </a:r>
          </a:p>
          <a:p>
            <a:pPr marL="3436938"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Give &amp; Take is mutual.</a:t>
            </a:r>
          </a:p>
          <a:p>
            <a:pPr marL="3436938"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Requires persistence and effort to flourish.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2D743-7BBF-472B-9F6B-05CED21D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3" y="4110694"/>
            <a:ext cx="279221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2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D469-2BB1-9946-B63E-E9CFAE8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7046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35000"/>
              </a:lnSpc>
              <a:spcBef>
                <a:spcPts val="0"/>
              </a:spcBef>
            </a:pP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Fostering Connections by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Building Relationships Take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EF38-7A96-4A19-8500-4CD06D1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403" y="2207172"/>
            <a:ext cx="9691852" cy="4282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Relationships are just like gardens: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We must tend to them and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cultivate a healthy environment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 order for them to grow. </a:t>
            </a:r>
          </a:p>
        </p:txBody>
      </p:sp>
    </p:spTree>
    <p:extLst>
      <p:ext uri="{BB962C8B-B14F-4D97-AF65-F5344CB8AC3E}">
        <p14:creationId xmlns:p14="http://schemas.microsoft.com/office/powerpoint/2010/main" val="84417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If Connections with Others Fail..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6034" cy="429139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that we aren’t meant to connect with everybody.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When the effort is not reciprocated, it can feel very discouraging and trigger feelings of rejection. </a:t>
            </a:r>
          </a:p>
        </p:txBody>
      </p:sp>
    </p:spTree>
    <p:extLst>
      <p:ext uri="{BB962C8B-B14F-4D97-AF65-F5344CB8AC3E}">
        <p14:creationId xmlns:p14="http://schemas.microsoft.com/office/powerpoint/2010/main" val="309300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If Connections with Others Fail…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377"/>
            <a:ext cx="110490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What to do if this happens?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Keep in mind that the progression of a relationship cannot be forced.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You can open up room for different types of relationships 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Brunch friends, work friends, casual friend, best friend &amp; so on...</a:t>
            </a:r>
            <a:endParaRPr lang="en-US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9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A30-B8E0-6145-8D37-36F20297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531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Everyday Connections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with Other People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4EECEB-41F3-46D1-859F-DDD2B5D538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334467"/>
              </p:ext>
            </p:extLst>
          </p:nvPr>
        </p:nvGraphicFramePr>
        <p:xfrm>
          <a:off x="635876" y="1690688"/>
          <a:ext cx="5165833" cy="508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13BDDB1-0A06-446F-B38C-284A47C839F7}"/>
              </a:ext>
            </a:extLst>
          </p:cNvPr>
          <p:cNvGrpSpPr/>
          <p:nvPr/>
        </p:nvGrpSpPr>
        <p:grpSpPr>
          <a:xfrm>
            <a:off x="6004030" y="1690688"/>
            <a:ext cx="5552094" cy="1441125"/>
            <a:chOff x="-2" y="78634"/>
            <a:chExt cx="5165835" cy="20451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8B8C35-EC4F-4995-BE31-EEA379108A3F}"/>
                </a:ext>
              </a:extLst>
            </p:cNvPr>
            <p:cNvSpPr/>
            <p:nvPr/>
          </p:nvSpPr>
          <p:spPr>
            <a:xfrm>
              <a:off x="0" y="78634"/>
              <a:ext cx="5165833" cy="2045187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8F7AB3-B5FA-4E0D-B3B5-8A793557BEED}"/>
                </a:ext>
              </a:extLst>
            </p:cNvPr>
            <p:cNvSpPr txBox="1"/>
            <p:nvPr/>
          </p:nvSpPr>
          <p:spPr>
            <a:xfrm>
              <a:off x="-2" y="82412"/>
              <a:ext cx="5165833" cy="1441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720" tIns="243840" rIns="426720" bIns="24384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entury Gothic" panose="020B0502020202020204" pitchFamily="34" charset="0"/>
              </a:endParaRP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Century Gothic" panose="020B0502020202020204" pitchFamily="34" charset="0"/>
                </a:rPr>
                <a:t>What hinders 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Century Gothic" panose="020B0502020202020204" pitchFamily="34" charset="0"/>
                </a:rPr>
                <a:t>connections?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2366E3-45E4-405A-B56B-0D38F4CC3F02}"/>
              </a:ext>
            </a:extLst>
          </p:cNvPr>
          <p:cNvGrpSpPr/>
          <p:nvPr/>
        </p:nvGrpSpPr>
        <p:grpSpPr>
          <a:xfrm>
            <a:off x="6001401" y="3184635"/>
            <a:ext cx="5646691" cy="3590760"/>
            <a:chOff x="-2630" y="1582268"/>
            <a:chExt cx="5646691" cy="36733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C37193-339C-4280-B69C-8A006EAF3556}"/>
                </a:ext>
              </a:extLst>
            </p:cNvPr>
            <p:cNvSpPr/>
            <p:nvPr/>
          </p:nvSpPr>
          <p:spPr>
            <a:xfrm>
              <a:off x="-2630" y="1582268"/>
              <a:ext cx="5552092" cy="3673365"/>
            </a:xfrm>
            <a:prstGeom prst="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6BDCED-4ABF-48D6-AB62-45A1AE2CF1EF}"/>
                </a:ext>
              </a:extLst>
            </p:cNvPr>
            <p:cNvSpPr txBox="1"/>
            <p:nvPr/>
          </p:nvSpPr>
          <p:spPr>
            <a:xfrm>
              <a:off x="91969" y="1582268"/>
              <a:ext cx="5552092" cy="3590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lvl="0"/>
              <a:r>
                <a:rPr lang="en-US" sz="2400" b="0" i="0" dirty="0">
                  <a:latin typeface="Century Gothic" panose="020B0502020202020204" pitchFamily="34" charset="0"/>
                </a:rPr>
                <a:t>Answer: Your FEAR…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400" b="0" i="0" dirty="0">
                  <a:latin typeface="Century Gothic" panose="020B0502020202020204" pitchFamily="34" charset="0"/>
                </a:rPr>
                <a:t>Fear of rejection or judgement.</a:t>
              </a:r>
            </a:p>
            <a:p>
              <a:pPr lvl="0"/>
              <a:endParaRPr lang="en-US" sz="1200" dirty="0">
                <a:latin typeface="Century Gothic" panose="020B0502020202020204" pitchFamily="34" charset="0"/>
              </a:endParaRPr>
            </a:p>
            <a:p>
              <a:pPr lvl="0"/>
              <a:r>
                <a:rPr lang="en-US" sz="2400" b="0" i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What can you do about it?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1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Century Gothic" panose="020B0502020202020204" pitchFamily="34" charset="0"/>
                </a:rPr>
                <a:t>Be confident </a:t>
              </a:r>
              <a:r>
                <a:rPr lang="en-US" sz="2100" b="0" i="0" dirty="0">
                  <a:latin typeface="Century Gothic" panose="020B0502020202020204" pitchFamily="34" charset="0"/>
                </a:rPr>
                <a:t>in your goals &amp; values.</a:t>
              </a:r>
              <a:endParaRPr lang="en-US" sz="2100" dirty="0">
                <a:latin typeface="Century Gothic" panose="020B0502020202020204" pitchFamily="34" charset="0"/>
              </a:endParaRPr>
            </a:p>
            <a:p>
              <a:pPr lvl="1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100" b="0" i="0" dirty="0">
                  <a:latin typeface="Century Gothic" panose="020B0502020202020204" pitchFamily="34" charset="0"/>
                </a:rPr>
                <a:t>Understand who you are and what’s right for you.</a:t>
              </a:r>
              <a:endParaRPr lang="en-US" sz="2100" dirty="0">
                <a:latin typeface="Century Gothic" panose="020B0502020202020204" pitchFamily="34" charset="0"/>
              </a:endParaRPr>
            </a:p>
            <a:p>
              <a:pPr lvl="1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Century Gothic" panose="020B0502020202020204" pitchFamily="34" charset="0"/>
                </a:rPr>
                <a:t>Keep </a:t>
              </a:r>
              <a:r>
                <a:rPr lang="en-US" sz="2100" b="0" i="0" dirty="0">
                  <a:latin typeface="Century Gothic" panose="020B0502020202020204" pitchFamily="34" charset="0"/>
                </a:rPr>
                <a:t>your sense of self &amp; purpose secure.</a:t>
              </a:r>
              <a:endParaRPr lang="en-US" sz="2100" dirty="0">
                <a:latin typeface="Century Gothic" panose="020B0502020202020204" pitchFamily="34" charset="0"/>
              </a:endParaRPr>
            </a:p>
            <a:p>
              <a:pPr lvl="0"/>
              <a:endParaRPr lang="en-US" sz="24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87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BDA0-34A6-BE4B-AE63-89E2BC5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Key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75C4-6731-2B4B-989D-6C67D17B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995489"/>
            <a:ext cx="10694894" cy="40467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As social beings, we need human relationships to survive and thrive.</a:t>
            </a:r>
          </a:p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Healthy relationships are built through patience and effort. </a:t>
            </a:r>
          </a:p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There are numerous in-person and online opportunities to build connections off campus and at OU.</a:t>
            </a:r>
          </a:p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Awareness of your own traits, behaviors and feelings and a sense of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5900" dirty="0">
                <a:latin typeface="Century Gothic" panose="020B0502020202020204" pitchFamily="34" charset="0"/>
              </a:rPr>
              <a:t>   self-worth are key to cultivating connection.</a:t>
            </a:r>
          </a:p>
        </p:txBody>
      </p:sp>
    </p:spTree>
    <p:extLst>
      <p:ext uri="{BB962C8B-B14F-4D97-AF65-F5344CB8AC3E}">
        <p14:creationId xmlns:p14="http://schemas.microsoft.com/office/powerpoint/2010/main" val="334448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Announcements</a:t>
            </a:r>
            <a:endParaRPr lang="en-GB" b="1" dirty="0">
              <a:solidFill>
                <a:srgbClr val="19AFB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838197" y="2133599"/>
            <a:ext cx="10989041" cy="47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Belonging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Toolbox Open Book Online Test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online, open book/notes, taken outside of class meetings.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posted on the Canvas course website, </a:t>
            </a:r>
            <a:r>
              <a:rPr lang="en-US" sz="2400" dirty="0">
                <a:solidFill>
                  <a:srgbClr val="0029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12:01am 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Wed. (12/01/201) to </a:t>
            </a:r>
            <a:r>
              <a:rPr lang="en-US" sz="2400" dirty="0">
                <a:solidFill>
                  <a:srgbClr val="0029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11:59pm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Thurs. (12/02/2021) of Week 15, see the instructor for details.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50 multiple choice questions with unlimited attempts in 24 hours.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952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covers Chapters 5, 6, 7, &amp; 8 from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Ackert’s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Workbook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worth up to 50 points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95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9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AD469-2BB1-9946-B63E-E9CFAE8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sz="5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Class Wrap-up…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EF38-7A96-4A19-8500-4CD06D1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3327846"/>
            <a:ext cx="5503495" cy="1244154"/>
          </a:xfrm>
        </p:spPr>
        <p:txBody>
          <a:bodyPr>
            <a:normAutofit fontScale="70000" lnSpcReduction="20000"/>
          </a:bodyPr>
          <a:lstStyle/>
          <a:p>
            <a:pPr marL="0" marR="18288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288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and Answers </a:t>
            </a:r>
          </a:p>
          <a:p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2CD32548-C636-464B-A6CF-01941D53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494066" y="1272395"/>
            <a:ext cx="4237686" cy="4237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F78C0-E5CB-4E26-A855-9F9395770ED5}"/>
              </a:ext>
            </a:extLst>
          </p:cNvPr>
          <p:cNvSpPr/>
          <p:nvPr/>
        </p:nvSpPr>
        <p:spPr>
          <a:xfrm>
            <a:off x="457200" y="431800"/>
            <a:ext cx="11938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8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That’s all folks…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919804" y="2890391"/>
            <a:ext cx="95554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Thanks for your attention!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A23AB5-998F-4F5C-9A8A-10112722067E}"/>
              </a:ext>
            </a:extLst>
          </p:cNvPr>
          <p:cNvSpPr txBox="1">
            <a:spLocks/>
          </p:cNvSpPr>
          <p:nvPr/>
        </p:nvSpPr>
        <p:spPr>
          <a:xfrm>
            <a:off x="552537" y="4468019"/>
            <a:ext cx="10490200" cy="95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Stay Well…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4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760" y="695779"/>
            <a:ext cx="11034695" cy="3230562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sz="7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7000" dirty="0">
              <a:solidFill>
                <a:srgbClr val="0029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28" y="4601549"/>
            <a:ext cx="11034695" cy="1705976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200" b="1" dirty="0">
                <a:latin typeface="Century Gothic" panose="020B0502020202020204" pitchFamily="34" charset="0"/>
              </a:rPr>
              <a:t>Week 15 – </a:t>
            </a:r>
            <a:r>
              <a:rPr lang="en-US" sz="2200" b="1" dirty="0">
                <a:solidFill>
                  <a:srgbClr val="002952"/>
                </a:solidFill>
                <a:latin typeface="Century Gothic" panose="020B0502020202020204" pitchFamily="34" charset="0"/>
              </a:rPr>
              <a:t>November 29- December 3, 2022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8 – Everyday Belonging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F9A82F-1DC0-41CB-A5E1-007AF2D0BF41}"/>
              </a:ext>
            </a:extLst>
          </p:cNvPr>
          <p:cNvSpPr/>
          <p:nvPr/>
        </p:nvSpPr>
        <p:spPr>
          <a:xfrm>
            <a:off x="7909780" y="695779"/>
            <a:ext cx="1920240" cy="1798641"/>
          </a:xfrm>
          <a:prstGeom prst="ellipse">
            <a:avLst/>
          </a:prstGeom>
          <a:solidFill>
            <a:srgbClr val="13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BB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2FECCE-5685-44CF-8E0E-137858D99451}"/>
              </a:ext>
            </a:extLst>
          </p:cNvPr>
          <p:cNvSpPr/>
          <p:nvPr/>
        </p:nvSpPr>
        <p:spPr>
          <a:xfrm>
            <a:off x="9601200" y="1576863"/>
            <a:ext cx="1209701" cy="108962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DADA6-A2A8-432C-B285-05E90B97F975}"/>
              </a:ext>
            </a:extLst>
          </p:cNvPr>
          <p:cNvSpPr/>
          <p:nvPr/>
        </p:nvSpPr>
        <p:spPr>
          <a:xfrm>
            <a:off x="6559445" y="2311060"/>
            <a:ext cx="1350335" cy="4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D95E8-ADC9-433A-8A78-F1C8BFB23F69}"/>
              </a:ext>
            </a:extLst>
          </p:cNvPr>
          <p:cNvCxnSpPr>
            <a:cxnSpLocks/>
          </p:cNvCxnSpPr>
          <p:nvPr/>
        </p:nvCxnSpPr>
        <p:spPr>
          <a:xfrm>
            <a:off x="578651" y="4012374"/>
            <a:ext cx="865778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B351D1D-B5F2-426A-8949-28B215FE6D47}"/>
              </a:ext>
            </a:extLst>
          </p:cNvPr>
          <p:cNvSpPr/>
          <p:nvPr/>
        </p:nvSpPr>
        <p:spPr>
          <a:xfrm>
            <a:off x="9236440" y="3188783"/>
            <a:ext cx="1574461" cy="1450259"/>
          </a:xfrm>
          <a:prstGeom prst="ellipse">
            <a:avLst/>
          </a:prstGeom>
          <a:solidFill>
            <a:srgbClr val="EFF15A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55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8 (AW) 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Learning Objectives</a:t>
            </a:r>
            <a:endParaRPr lang="en-GB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428296" y="2096384"/>
            <a:ext cx="11335407" cy="447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Utilize the tools and concepts in the book to cultivate belonging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Put into use the following skills to foster a sense of belonging and improve connections with others: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Acceptance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Compassion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Positive thinking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Challenging negative thoughts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Self-care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Work towards building healthy relationship with others &amp; ourselves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EFF15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17357" y="638357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97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99521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I</a:t>
            </a:r>
            <a:r>
              <a:rPr lang="en-US" sz="44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n this workbook, generally belonging…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110"/>
            <a:ext cx="10995212" cy="2734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“</a:t>
            </a: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Belonging means being seen for your true self, accepted, and validated by another person or group for that self</a:t>
            </a:r>
            <a:r>
              <a:rPr lang="en-US" sz="3600" dirty="0">
                <a:latin typeface="Century Gothic" panose="020B0502020202020204" pitchFamily="34" charset="0"/>
              </a:rPr>
              <a:t>.” (p. 136)</a:t>
            </a:r>
          </a:p>
          <a:p>
            <a:pPr marL="0" indent="0"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9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54F93C-3E04-4801-A5D4-C2AD1C66A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20563"/>
              </p:ext>
            </p:extLst>
          </p:nvPr>
        </p:nvGraphicFramePr>
        <p:xfrm>
          <a:off x="2384612" y="1257300"/>
          <a:ext cx="8967600" cy="510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B7325FD-2AF8-49B6-82B9-F7E57761AC29}"/>
              </a:ext>
            </a:extLst>
          </p:cNvPr>
          <p:cNvSpPr txBox="1">
            <a:spLocks/>
          </p:cNvSpPr>
          <p:nvPr/>
        </p:nvSpPr>
        <p:spPr>
          <a:xfrm>
            <a:off x="627531" y="233083"/>
            <a:ext cx="11352211" cy="855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The Concepts and Tools of Belonging… </a:t>
            </a:r>
          </a:p>
        </p:txBody>
      </p:sp>
    </p:spTree>
    <p:extLst>
      <p:ext uri="{BB962C8B-B14F-4D97-AF65-F5344CB8AC3E}">
        <p14:creationId xmlns:p14="http://schemas.microsoft.com/office/powerpoint/2010/main" val="424292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9A5D-460E-2841-824C-8124A5E2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How to practice self-care?</a:t>
            </a:r>
            <a:endParaRPr lang="en-US" dirty="0">
              <a:solidFill>
                <a:srgbClr val="13BBB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7DE7-F5F5-434A-A641-4BAB6FB22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60023"/>
          </a:xfrm>
          <a:solidFill>
            <a:schemeClr val="l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Challenge any negative views you hold about yourself and the world around you.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Practice gratitude.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Get out of your comfort zone; be open to difference and change.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Take concrete steps toward relationships and connection.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A5BC9-5B7E-9F43-84BA-185AB5693C83}"/>
              </a:ext>
            </a:extLst>
          </p:cNvPr>
          <p:cNvSpPr txBox="1"/>
          <p:nvPr/>
        </p:nvSpPr>
        <p:spPr>
          <a:xfrm>
            <a:off x="6501652" y="1690688"/>
            <a:ext cx="5367617" cy="4407938"/>
          </a:xfrm>
          <a:prstGeom prst="rect">
            <a:avLst/>
          </a:prstGeom>
          <a:solidFill>
            <a:srgbClr val="990301">
              <a:alpha val="23115"/>
            </a:srgb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latin typeface="Century Gothic" panose="020B0502020202020204" pitchFamily="34" charset="0"/>
              </a:rPr>
              <a:t>Acceptance </a:t>
            </a:r>
            <a:r>
              <a:rPr lang="en-US" sz="2400" dirty="0">
                <a:latin typeface="Century Gothic" panose="020B0502020202020204" pitchFamily="34" charset="0"/>
              </a:rPr>
              <a:t>is what underlies each of these practices. We can grow and foster </a:t>
            </a:r>
            <a:r>
              <a:rPr lang="en-US" sz="24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Century Gothic" panose="020B0502020202020204" pitchFamily="34" charset="0"/>
              </a:rPr>
              <a:t>connections</a:t>
            </a:r>
            <a:r>
              <a:rPr lang="en-US" sz="2400" dirty="0">
                <a:latin typeface="Century Gothic" panose="020B0502020202020204" pitchFamily="34" charset="0"/>
              </a:rPr>
              <a:t> only by embracing the uncomfortable and accepting ourselves, others, and our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4312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53FE-57E2-5C48-A9D9-A6384717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How to stay resilient?</a:t>
            </a:r>
            <a:endParaRPr lang="en-US" dirty="0">
              <a:solidFill>
                <a:srgbClr val="13BBB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01687-EFA2-7846-8F75-C2D3D17D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Progress is not linear 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Setbacks, disappointments, fears, and worries are all natural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Meet yourself right where you are at.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Celebrate steps ahead and give yourself permission to feel negative &amp; intrusive thoughts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Regularly practice the skills &amp; tools in the book.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7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How can you tie all the concepts together to move forward?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158"/>
            <a:ext cx="10515600" cy="43615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Practice Introspection: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Observe and identify negative thinking patterns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Accept your shortcomings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Practice self compassion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Stay resilient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18D3-5FB8-6043-B39E-15D302DF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47" y="459018"/>
            <a:ext cx="3939688" cy="55831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Communication Styles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64A278A-FCB8-4C9A-9B4B-42505EAB2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09902"/>
              </p:ext>
            </p:extLst>
          </p:nvPr>
        </p:nvGraphicFramePr>
        <p:xfrm>
          <a:off x="5651890" y="1070800"/>
          <a:ext cx="5748130" cy="497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23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Announcements</a:t>
            </a:r>
            <a:endParaRPr lang="en-GB" b="1" dirty="0">
              <a:solidFill>
                <a:srgbClr val="19AFB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838200" y="1951885"/>
            <a:ext cx="10822898" cy="482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Opportunities to complete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UCOL 1523 Student Experience Midterm Survey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ended on Tuesday, 11/23/2021.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did NOT </a:t>
            </a:r>
            <a:r>
              <a:rPr lang="en-US" sz="2400" dirty="0">
                <a:solidFill>
                  <a:srgbClr val="00295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reach our goal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an 85% student response rate.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student responses play an important role in helping our faculty and staff evaluate and improve this course.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to those of you who provided comments, time, and participation!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952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061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D469-2BB1-9946-B63E-E9CFAE8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704662"/>
          </a:xfrm>
        </p:spPr>
        <p:txBody>
          <a:bodyPr>
            <a:normAutofit/>
          </a:bodyPr>
          <a:lstStyle/>
          <a:p>
            <a:pPr algn="ctr">
              <a:lnSpc>
                <a:spcPct val="135000"/>
              </a:lnSpc>
              <a:spcBef>
                <a:spcPts val="0"/>
              </a:spcBef>
            </a:pP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You Belong…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EF38-7A96-4A19-8500-4CD06D1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74" y="1939159"/>
            <a:ext cx="9691852" cy="4282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It takes hard work and effort, but you have the ability to find your place in this world and find people who offer you love, support, and belonging.</a:t>
            </a:r>
          </a:p>
        </p:txBody>
      </p:sp>
    </p:spTree>
    <p:extLst>
      <p:ext uri="{BB962C8B-B14F-4D97-AF65-F5344CB8AC3E}">
        <p14:creationId xmlns:p14="http://schemas.microsoft.com/office/powerpoint/2010/main" val="845109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7C18CD-3DFF-A149-91E4-E83CF734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66" y="2389592"/>
            <a:ext cx="11361770" cy="282093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How do you express your ideal self now vs. the start of the semester?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What obstacles to belonging at OU do you encounter everyday?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253DB4-DA91-4617-A193-8EF660741F79}"/>
              </a:ext>
            </a:extLst>
          </p:cNvPr>
          <p:cNvSpPr/>
          <p:nvPr/>
        </p:nvSpPr>
        <p:spPr>
          <a:xfrm>
            <a:off x="7850124" y="554696"/>
            <a:ext cx="707136" cy="434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D9D1B73-96B5-4F53-AD17-2A33906F5DC5}"/>
              </a:ext>
            </a:extLst>
          </p:cNvPr>
          <p:cNvSpPr txBox="1">
            <a:spLocks/>
          </p:cNvSpPr>
          <p:nvPr/>
        </p:nvSpPr>
        <p:spPr>
          <a:xfrm>
            <a:off x="383540" y="489478"/>
            <a:ext cx="1136177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BBBA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Class Activity</a:t>
            </a:r>
          </a:p>
        </p:txBody>
      </p:sp>
      <p:pic>
        <p:nvPicPr>
          <p:cNvPr id="6" name="Graphic 5" descr="Care outline">
            <a:extLst>
              <a:ext uri="{FF2B5EF4-FFF2-40B4-BE49-F238E27FC236}">
                <a16:creationId xmlns:a16="http://schemas.microsoft.com/office/drawing/2014/main" id="{47616F33-5E3E-495C-B2AE-90A25AF9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5556" y="5026998"/>
            <a:ext cx="1375664" cy="13756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9C0A70-F34C-4433-A4B0-3F23B0D2D163}"/>
              </a:ext>
            </a:extLst>
          </p:cNvPr>
          <p:cNvCxnSpPr>
            <a:cxnSpLocks/>
          </p:cNvCxnSpPr>
          <p:nvPr/>
        </p:nvCxnSpPr>
        <p:spPr>
          <a:xfrm flipV="1">
            <a:off x="500666" y="1930360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23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BDA0-34A6-BE4B-AE63-89E2BC5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Key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75C4-6731-2B4B-989D-6C67D17B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905565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The skills and concepts discussed in this book are essential for forming the foundation of belonging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Through regular practice, these skills create positive change in your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Progress is not linear and demands patience, acceptance and compassion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a place for you here. You are important and you belong!</a:t>
            </a:r>
            <a:endParaRPr lang="en-US" sz="3600" dirty="0">
              <a:latin typeface="Century Gothic" panose="020B0502020202020204" pitchFamily="34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21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AD469-2BB1-9946-B63E-E9CFAE8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sz="5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Class Wrap-up…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EF38-7A96-4A19-8500-4CD06D1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3327846"/>
            <a:ext cx="5503495" cy="1244154"/>
          </a:xfrm>
        </p:spPr>
        <p:txBody>
          <a:bodyPr>
            <a:normAutofit fontScale="70000" lnSpcReduction="20000"/>
          </a:bodyPr>
          <a:lstStyle/>
          <a:p>
            <a:pPr marL="0" marR="18288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288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and Answers </a:t>
            </a:r>
          </a:p>
          <a:p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2CD32548-C636-464B-A6CF-01941D53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494066" y="1272395"/>
            <a:ext cx="4237686" cy="4237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F78C0-E5CB-4E26-A855-9F9395770ED5}"/>
              </a:ext>
            </a:extLst>
          </p:cNvPr>
          <p:cNvSpPr/>
          <p:nvPr/>
        </p:nvSpPr>
        <p:spPr>
          <a:xfrm>
            <a:off x="457200" y="431800"/>
            <a:ext cx="11938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330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That’s all folks…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919804" y="2890391"/>
            <a:ext cx="95554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Thanks for your attention!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A23AB5-998F-4F5C-9A8A-10112722067E}"/>
              </a:ext>
            </a:extLst>
          </p:cNvPr>
          <p:cNvSpPr txBox="1">
            <a:spLocks/>
          </p:cNvSpPr>
          <p:nvPr/>
        </p:nvSpPr>
        <p:spPr>
          <a:xfrm>
            <a:off x="552537" y="4468019"/>
            <a:ext cx="10490200" cy="95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Stay Well…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7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Announcements</a:t>
            </a:r>
            <a:endParaRPr lang="en-GB" b="1" dirty="0">
              <a:solidFill>
                <a:srgbClr val="19AFB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167390" y="1912143"/>
            <a:ext cx="11857220" cy="4598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 Fall 2021 evaluation window for this course will be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open from 12:00 AM on Monday, November 29th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to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11:59 PM on Sunday, December 12th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The evaluation window will be open for 14 days.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How does </a:t>
            </a:r>
            <a:r>
              <a:rPr lang="en-US" sz="22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eValuate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work?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If you use Canvas, please add a link to </a:t>
            </a:r>
            <a:r>
              <a:rPr lang="en-US" sz="22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http://eval.ou.edu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on your home page.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A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ll enrolled students will receive an instructional email from </a:t>
            </a:r>
            <a:r>
              <a:rPr lang="en-US" sz="2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OU </a:t>
            </a:r>
            <a:r>
              <a:rPr lang="en-US" sz="22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eValuate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that provides a link to the </a:t>
            </a:r>
            <a:r>
              <a:rPr lang="en-US" sz="22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eValuate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website and the specific dates and times of the evaluation window.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Students will log on using their 4+4 and password to access their course evaluations.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     I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 is not necessary to complete them all in one session.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5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Announcements</a:t>
            </a:r>
            <a:endParaRPr lang="en-GB" b="1" dirty="0">
              <a:solidFill>
                <a:srgbClr val="19AFB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584399" y="2096384"/>
            <a:ext cx="11023202" cy="446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Can evaluations be completed in class?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Yes! Students are encouraged to evaluate this course during class. Students can use their own laptops or other mobile devices to complete the evaluation form online and in class during a scheduled time.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 University is heavily promoting </a:t>
            </a:r>
            <a:r>
              <a:rPr lang="en-US" sz="2400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eValuate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and is providing incentives to students who complete all of their evaluations.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Please review the </a:t>
            </a:r>
            <a:r>
              <a:rPr lang="en-US" sz="24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New Guidelines for Administering OU's Course Evaluation memo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for more information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36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760" y="695779"/>
            <a:ext cx="11034695" cy="3230562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sz="7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7000" dirty="0">
              <a:solidFill>
                <a:srgbClr val="0029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51" y="4499057"/>
            <a:ext cx="11034695" cy="1705976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200" b="1" dirty="0">
                <a:latin typeface="Century Gothic" panose="020B0502020202020204" pitchFamily="34" charset="0"/>
              </a:rPr>
              <a:t>Week 15 – </a:t>
            </a:r>
            <a:r>
              <a:rPr lang="en-US" sz="2200" b="1" dirty="0">
                <a:solidFill>
                  <a:srgbClr val="002952"/>
                </a:solidFill>
                <a:latin typeface="Century Gothic" panose="020B0502020202020204" pitchFamily="34" charset="0"/>
              </a:rPr>
              <a:t>November 29- December 3, 2021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7 – Fostering Connection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F9A82F-1DC0-41CB-A5E1-007AF2D0BF41}"/>
              </a:ext>
            </a:extLst>
          </p:cNvPr>
          <p:cNvSpPr/>
          <p:nvPr/>
        </p:nvSpPr>
        <p:spPr>
          <a:xfrm>
            <a:off x="7909780" y="695779"/>
            <a:ext cx="1920240" cy="1798641"/>
          </a:xfrm>
          <a:prstGeom prst="ellipse">
            <a:avLst/>
          </a:prstGeom>
          <a:solidFill>
            <a:srgbClr val="19AFB3"/>
          </a:solidFill>
          <a:ln>
            <a:solidFill>
              <a:srgbClr val="19A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2FECCE-5685-44CF-8E0E-137858D99451}"/>
              </a:ext>
            </a:extLst>
          </p:cNvPr>
          <p:cNvSpPr/>
          <p:nvPr/>
        </p:nvSpPr>
        <p:spPr>
          <a:xfrm>
            <a:off x="9601200" y="1576863"/>
            <a:ext cx="1209701" cy="108962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DADA6-A2A8-432C-B285-05E90B97F975}"/>
              </a:ext>
            </a:extLst>
          </p:cNvPr>
          <p:cNvSpPr/>
          <p:nvPr/>
        </p:nvSpPr>
        <p:spPr>
          <a:xfrm>
            <a:off x="350874" y="446567"/>
            <a:ext cx="1350335" cy="4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D95E8-ADC9-433A-8A78-F1C8BFB23F69}"/>
              </a:ext>
            </a:extLst>
          </p:cNvPr>
          <p:cNvCxnSpPr>
            <a:cxnSpLocks/>
          </p:cNvCxnSpPr>
          <p:nvPr/>
        </p:nvCxnSpPr>
        <p:spPr>
          <a:xfrm flipV="1">
            <a:off x="578651" y="3975160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B351D1D-B5F2-426A-8949-28B215FE6D47}"/>
              </a:ext>
            </a:extLst>
          </p:cNvPr>
          <p:cNvSpPr/>
          <p:nvPr/>
        </p:nvSpPr>
        <p:spPr>
          <a:xfrm>
            <a:off x="9236440" y="3188783"/>
            <a:ext cx="1574461" cy="1450259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49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7 (AW) 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Learning Objectives</a:t>
            </a:r>
            <a:endParaRPr lang="en-GB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520261" y="2087933"/>
            <a:ext cx="11335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Describe how exactly to cultivate a life conducive to fostering connection with others.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Explain why we need human relationships.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Discuss what benefits relationships bring to our lives.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Outline strategies for forming healthy, fulfilling relationships.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Identify the process for building connections with others.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EFF15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17357" y="638357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6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Are Connections Important?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158"/>
            <a:ext cx="10515600" cy="43615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for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practical reasons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Humans survive and thrive being social creatures.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for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growth and development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Positive interactions help us become fully formed, healthy individuals.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Self-actualization through human relationships.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2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Are Connections Important?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765738"/>
            <a:ext cx="10515600" cy="496045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to </a:t>
            </a:r>
            <a:r>
              <a:rPr lang="en-US" sz="3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function in this world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Having relationships teaches us basic skills.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Defines what makes a good friend, a bad partner, or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a trusted caretaker.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to </a:t>
            </a:r>
            <a:r>
              <a:rPr lang="en-US" sz="3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validate our experiences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Lessens feelings of loneliness.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Brings joy, adventure, unconditional love &amp; support.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Normalizes and validates our thoughts, emotions, and experiences.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7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21024</TotalTime>
  <Words>1630</Words>
  <Application>Microsoft Macintosh PowerPoint</Application>
  <PresentationFormat>Widescreen</PresentationFormat>
  <Paragraphs>184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Abadi</vt:lpstr>
      <vt:lpstr>Arial</vt:lpstr>
      <vt:lpstr>Calibri</vt:lpstr>
      <vt:lpstr>Calibri Light</vt:lpstr>
      <vt:lpstr>Century Gothic</vt:lpstr>
      <vt:lpstr>Garamond</vt:lpstr>
      <vt:lpstr>Office Theme</vt:lpstr>
      <vt:lpstr>UCOL 1523: GATEWAY TO  BELONGING</vt:lpstr>
      <vt:lpstr>Announcements</vt:lpstr>
      <vt:lpstr>Announcements</vt:lpstr>
      <vt:lpstr>Announcements</vt:lpstr>
      <vt:lpstr>Announcements</vt:lpstr>
      <vt:lpstr>UCOL 1523: GATEWAY TO  BELONGING</vt:lpstr>
      <vt:lpstr>Chapter 7 (AW)   Learning Objectives</vt:lpstr>
      <vt:lpstr>Are Connections Important?</vt:lpstr>
      <vt:lpstr>Are Connections Important?</vt:lpstr>
      <vt:lpstr>The Importance of Connection</vt:lpstr>
      <vt:lpstr>Making the Effort to Foster Connections with Other People</vt:lpstr>
      <vt:lpstr>  Making the Effort to Foster Connections with Other People </vt:lpstr>
      <vt:lpstr>  Making the Effort  to Foster Connections with Other People… </vt:lpstr>
      <vt:lpstr>  Making the Effort to Foster Connections with Other People </vt:lpstr>
      <vt:lpstr>Fostering Connections by  Building Relationships Take Time…</vt:lpstr>
      <vt:lpstr>  If Connections with Others Fail.. </vt:lpstr>
      <vt:lpstr>  If Connections with Others Fail… </vt:lpstr>
      <vt:lpstr>Making Everyday Connections  with Other People</vt:lpstr>
      <vt:lpstr>Key Takeaways </vt:lpstr>
      <vt:lpstr>Class Wrap-up…</vt:lpstr>
      <vt:lpstr>That’s all folks…</vt:lpstr>
      <vt:lpstr>UCOL 1523: GATEWAY TO  BELONGING</vt:lpstr>
      <vt:lpstr>Chapter 8 (AW)   Learning Objectives</vt:lpstr>
      <vt:lpstr>In this workbook, generally belonging…</vt:lpstr>
      <vt:lpstr>PowerPoint Presentation</vt:lpstr>
      <vt:lpstr>How to practice self-care?</vt:lpstr>
      <vt:lpstr>How to stay resilient?</vt:lpstr>
      <vt:lpstr>How can you tie all the concepts together to move forward?</vt:lpstr>
      <vt:lpstr>Communication Styles</vt:lpstr>
      <vt:lpstr>You Belong…</vt:lpstr>
      <vt:lpstr>How do you express your ideal self now vs. the start of the semester? What obstacles to belonging at OU do you encounter everyday?</vt:lpstr>
      <vt:lpstr>Key Takeaways </vt:lpstr>
      <vt:lpstr>Class Wrap-up…</vt:lpstr>
      <vt:lpstr>That’s all folks…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UCOL 1523: GATEWAY TO  BELONGING</dc:title>
  <dc:creator>LILLIAN MILLER</dc:creator>
  <cp:lastModifiedBy>Marshall, Lindsay E.</cp:lastModifiedBy>
  <cp:revision>39</cp:revision>
  <dcterms:created xsi:type="dcterms:W3CDTF">2021-09-04T19:28:28Z</dcterms:created>
  <dcterms:modified xsi:type="dcterms:W3CDTF">2021-11-29T17:24:12Z</dcterms:modified>
</cp:coreProperties>
</file>