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0" r:id="rId1"/>
  </p:sldMasterIdLst>
  <p:sldIdLst>
    <p:sldId id="256" r:id="rId2"/>
    <p:sldId id="257" r:id="rId3"/>
    <p:sldId id="265"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72"/>
  </p:normalViewPr>
  <p:slideViewPr>
    <p:cSldViewPr snapToGrid="0" snapToObjects="1">
      <p:cViewPr varScale="1">
        <p:scale>
          <a:sx n="90" d="100"/>
          <a:sy n="90" d="100"/>
        </p:scale>
        <p:origin x="232"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ata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3077E-4A50-4C76-A7D2-210C83A3344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894B1EF-DEB3-4CC6-BA88-F2130314CFE7}">
      <dgm:prSet/>
      <dgm:spPr/>
      <dgm:t>
        <a:bodyPr/>
        <a:lstStyle/>
        <a:p>
          <a:r>
            <a:rPr lang="en-US"/>
            <a:t>Typed Report</a:t>
          </a:r>
        </a:p>
      </dgm:t>
    </dgm:pt>
    <dgm:pt modelId="{B6DD242C-6792-441B-8CB8-4BBECBBDD4C5}" type="parTrans" cxnId="{7F9CE6D5-E750-41B0-8D68-C1DF773ADF11}">
      <dgm:prSet/>
      <dgm:spPr/>
      <dgm:t>
        <a:bodyPr/>
        <a:lstStyle/>
        <a:p>
          <a:endParaRPr lang="en-US"/>
        </a:p>
      </dgm:t>
    </dgm:pt>
    <dgm:pt modelId="{ADF04F92-AD73-41C1-8247-589E821CAF82}" type="sibTrans" cxnId="{7F9CE6D5-E750-41B0-8D68-C1DF773ADF11}">
      <dgm:prSet/>
      <dgm:spPr/>
      <dgm:t>
        <a:bodyPr/>
        <a:lstStyle/>
        <a:p>
          <a:endParaRPr lang="en-US"/>
        </a:p>
      </dgm:t>
    </dgm:pt>
    <dgm:pt modelId="{701C8ED2-2B25-4C91-A902-E11D778E2DC6}">
      <dgm:prSet/>
      <dgm:spPr/>
      <dgm:t>
        <a:bodyPr/>
        <a:lstStyle/>
        <a:p>
          <a:r>
            <a:rPr lang="en-US"/>
            <a:t>No more than 7 pages (including title page &amp; references)</a:t>
          </a:r>
        </a:p>
      </dgm:t>
    </dgm:pt>
    <dgm:pt modelId="{EB4DE1B5-A8F3-4D78-8A78-2B7935BAC34B}" type="parTrans" cxnId="{BE3F8689-51BA-4DF2-9A09-22C8427D8E40}">
      <dgm:prSet/>
      <dgm:spPr/>
      <dgm:t>
        <a:bodyPr/>
        <a:lstStyle/>
        <a:p>
          <a:endParaRPr lang="en-US"/>
        </a:p>
      </dgm:t>
    </dgm:pt>
    <dgm:pt modelId="{F0BB81DF-6ECD-4732-8ECF-463A47647950}" type="sibTrans" cxnId="{BE3F8689-51BA-4DF2-9A09-22C8427D8E40}">
      <dgm:prSet/>
      <dgm:spPr/>
      <dgm:t>
        <a:bodyPr/>
        <a:lstStyle/>
        <a:p>
          <a:endParaRPr lang="en-US"/>
        </a:p>
      </dgm:t>
    </dgm:pt>
    <dgm:pt modelId="{ADC8713C-4554-49BC-A4AC-EE383482A900}">
      <dgm:prSet/>
      <dgm:spPr/>
      <dgm:t>
        <a:bodyPr/>
        <a:lstStyle/>
        <a:p>
          <a:r>
            <a:rPr lang="en-US"/>
            <a:t>Consistent APA citation format (or otherwise as directed by your instructor) </a:t>
          </a:r>
        </a:p>
      </dgm:t>
    </dgm:pt>
    <dgm:pt modelId="{978D436C-470A-4C92-9896-2EEC4A67E518}" type="parTrans" cxnId="{7F055137-983D-428B-A9FD-3C77453B1BDC}">
      <dgm:prSet/>
      <dgm:spPr/>
      <dgm:t>
        <a:bodyPr/>
        <a:lstStyle/>
        <a:p>
          <a:endParaRPr lang="en-US"/>
        </a:p>
      </dgm:t>
    </dgm:pt>
    <dgm:pt modelId="{428F88EB-E0F7-4225-991C-8E222376F3FB}" type="sibTrans" cxnId="{7F055137-983D-428B-A9FD-3C77453B1BDC}">
      <dgm:prSet/>
      <dgm:spPr/>
      <dgm:t>
        <a:bodyPr/>
        <a:lstStyle/>
        <a:p>
          <a:endParaRPr lang="en-US"/>
        </a:p>
      </dgm:t>
    </dgm:pt>
    <dgm:pt modelId="{0306ED31-19E6-4D95-971F-986DEC02202D}">
      <dgm:prSet/>
      <dgm:spPr/>
      <dgm:t>
        <a:bodyPr/>
        <a:lstStyle/>
        <a:p>
          <a:r>
            <a:rPr lang="en-US"/>
            <a:t>Proofread for spelling, grammar, and formatting consistency</a:t>
          </a:r>
        </a:p>
      </dgm:t>
    </dgm:pt>
    <dgm:pt modelId="{DE66D81E-3E35-4A73-8454-87C88152F360}" type="parTrans" cxnId="{0CE9EEB4-A91F-4C05-8DC6-06B5BF833B78}">
      <dgm:prSet/>
      <dgm:spPr/>
      <dgm:t>
        <a:bodyPr/>
        <a:lstStyle/>
        <a:p>
          <a:endParaRPr lang="en-US"/>
        </a:p>
      </dgm:t>
    </dgm:pt>
    <dgm:pt modelId="{0D900058-5B02-46E8-8B3F-E204FD491C36}" type="sibTrans" cxnId="{0CE9EEB4-A91F-4C05-8DC6-06B5BF833B78}">
      <dgm:prSet/>
      <dgm:spPr/>
      <dgm:t>
        <a:bodyPr/>
        <a:lstStyle/>
        <a:p>
          <a:endParaRPr lang="en-US"/>
        </a:p>
      </dgm:t>
    </dgm:pt>
    <dgm:pt modelId="{E9299505-FF52-4D6E-AC6C-2CED7B046E95}" type="pres">
      <dgm:prSet presAssocID="{4C53077E-4A50-4C76-A7D2-210C83A33448}" presName="root" presStyleCnt="0">
        <dgm:presLayoutVars>
          <dgm:dir/>
          <dgm:resizeHandles val="exact"/>
        </dgm:presLayoutVars>
      </dgm:prSet>
      <dgm:spPr/>
    </dgm:pt>
    <dgm:pt modelId="{AC1B0577-21D0-4289-B5A3-A3BAC2079CB2}" type="pres">
      <dgm:prSet presAssocID="{2894B1EF-DEB3-4CC6-BA88-F2130314CFE7}" presName="compNode" presStyleCnt="0"/>
      <dgm:spPr/>
    </dgm:pt>
    <dgm:pt modelId="{09FB512D-33DA-4FB0-99E3-23B9B155AE74}" type="pres">
      <dgm:prSet presAssocID="{2894B1EF-DEB3-4CC6-BA88-F2130314CFE7}" presName="bgRect" presStyleLbl="bgShp" presStyleIdx="0" presStyleCnt="4"/>
      <dgm:spPr/>
    </dgm:pt>
    <dgm:pt modelId="{F54F3BC8-C66B-4C70-8AF9-36BCF778C5A1}" type="pres">
      <dgm:prSet presAssocID="{2894B1EF-DEB3-4CC6-BA88-F2130314CFE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4B7079FF-01F8-43F8-ACE9-384F60B76770}" type="pres">
      <dgm:prSet presAssocID="{2894B1EF-DEB3-4CC6-BA88-F2130314CFE7}" presName="spaceRect" presStyleCnt="0"/>
      <dgm:spPr/>
    </dgm:pt>
    <dgm:pt modelId="{4870B996-A64F-40EB-BA13-C9C09AD030FC}" type="pres">
      <dgm:prSet presAssocID="{2894B1EF-DEB3-4CC6-BA88-F2130314CFE7}" presName="parTx" presStyleLbl="revTx" presStyleIdx="0" presStyleCnt="4">
        <dgm:presLayoutVars>
          <dgm:chMax val="0"/>
          <dgm:chPref val="0"/>
        </dgm:presLayoutVars>
      </dgm:prSet>
      <dgm:spPr/>
    </dgm:pt>
    <dgm:pt modelId="{9CF01623-F61E-4CAC-A4CD-1C511B243267}" type="pres">
      <dgm:prSet presAssocID="{ADF04F92-AD73-41C1-8247-589E821CAF82}" presName="sibTrans" presStyleCnt="0"/>
      <dgm:spPr/>
    </dgm:pt>
    <dgm:pt modelId="{A53908B6-0860-46B8-BAF3-90F915C973DB}" type="pres">
      <dgm:prSet presAssocID="{701C8ED2-2B25-4C91-A902-E11D778E2DC6}" presName="compNode" presStyleCnt="0"/>
      <dgm:spPr/>
    </dgm:pt>
    <dgm:pt modelId="{1C09D41D-C2D4-496A-9D87-511755E9CB6E}" type="pres">
      <dgm:prSet presAssocID="{701C8ED2-2B25-4C91-A902-E11D778E2DC6}" presName="bgRect" presStyleLbl="bgShp" presStyleIdx="1" presStyleCnt="4"/>
      <dgm:spPr/>
    </dgm:pt>
    <dgm:pt modelId="{B9752CB9-AB8D-4688-A64E-588B004F7F97}" type="pres">
      <dgm:prSet presAssocID="{701C8ED2-2B25-4C91-A902-E11D778E2DC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per"/>
        </a:ext>
      </dgm:extLst>
    </dgm:pt>
    <dgm:pt modelId="{0E2A80C1-0339-4F03-9F7C-773FACE758DE}" type="pres">
      <dgm:prSet presAssocID="{701C8ED2-2B25-4C91-A902-E11D778E2DC6}" presName="spaceRect" presStyleCnt="0"/>
      <dgm:spPr/>
    </dgm:pt>
    <dgm:pt modelId="{0B11A516-10A1-4DFB-889F-515E5FA5D1A9}" type="pres">
      <dgm:prSet presAssocID="{701C8ED2-2B25-4C91-A902-E11D778E2DC6}" presName="parTx" presStyleLbl="revTx" presStyleIdx="1" presStyleCnt="4">
        <dgm:presLayoutVars>
          <dgm:chMax val="0"/>
          <dgm:chPref val="0"/>
        </dgm:presLayoutVars>
      </dgm:prSet>
      <dgm:spPr/>
    </dgm:pt>
    <dgm:pt modelId="{ADA2A011-2F4C-4150-B159-172311E64CD4}" type="pres">
      <dgm:prSet presAssocID="{F0BB81DF-6ECD-4732-8ECF-463A47647950}" presName="sibTrans" presStyleCnt="0"/>
      <dgm:spPr/>
    </dgm:pt>
    <dgm:pt modelId="{66FC2EE1-83C1-44E4-9D28-92B066120B96}" type="pres">
      <dgm:prSet presAssocID="{ADC8713C-4554-49BC-A4AC-EE383482A900}" presName="compNode" presStyleCnt="0"/>
      <dgm:spPr/>
    </dgm:pt>
    <dgm:pt modelId="{9BE51AFE-DD9E-468E-BB9A-BA4A6EEE5CD9}" type="pres">
      <dgm:prSet presAssocID="{ADC8713C-4554-49BC-A4AC-EE383482A900}" presName="bgRect" presStyleLbl="bgShp" presStyleIdx="2" presStyleCnt="4"/>
      <dgm:spPr/>
    </dgm:pt>
    <dgm:pt modelId="{5B60737A-82CE-44AF-AEB1-A55006F0457E}" type="pres">
      <dgm:prSet presAssocID="{ADC8713C-4554-49BC-A4AC-EE383482A90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d Quotation Mark"/>
        </a:ext>
      </dgm:extLst>
    </dgm:pt>
    <dgm:pt modelId="{77E4681C-4B88-4A8B-B7B8-18A4B5963E23}" type="pres">
      <dgm:prSet presAssocID="{ADC8713C-4554-49BC-A4AC-EE383482A900}" presName="spaceRect" presStyleCnt="0"/>
      <dgm:spPr/>
    </dgm:pt>
    <dgm:pt modelId="{24991426-5717-4FE3-84DE-487BD90FD04B}" type="pres">
      <dgm:prSet presAssocID="{ADC8713C-4554-49BC-A4AC-EE383482A900}" presName="parTx" presStyleLbl="revTx" presStyleIdx="2" presStyleCnt="4">
        <dgm:presLayoutVars>
          <dgm:chMax val="0"/>
          <dgm:chPref val="0"/>
        </dgm:presLayoutVars>
      </dgm:prSet>
      <dgm:spPr/>
    </dgm:pt>
    <dgm:pt modelId="{24E5E985-D835-4F88-9357-A6BE836FAE8D}" type="pres">
      <dgm:prSet presAssocID="{428F88EB-E0F7-4225-991C-8E222376F3FB}" presName="sibTrans" presStyleCnt="0"/>
      <dgm:spPr/>
    </dgm:pt>
    <dgm:pt modelId="{FE0D6BE2-83A2-4FC1-A0B9-F0785F419D17}" type="pres">
      <dgm:prSet presAssocID="{0306ED31-19E6-4D95-971F-986DEC02202D}" presName="compNode" presStyleCnt="0"/>
      <dgm:spPr/>
    </dgm:pt>
    <dgm:pt modelId="{57737607-0320-4153-BC0D-2810B1E5B572}" type="pres">
      <dgm:prSet presAssocID="{0306ED31-19E6-4D95-971F-986DEC02202D}" presName="bgRect" presStyleLbl="bgShp" presStyleIdx="3" presStyleCnt="4"/>
      <dgm:spPr/>
    </dgm:pt>
    <dgm:pt modelId="{C98BAB90-9C67-475A-8F81-6119F1C65134}" type="pres">
      <dgm:prSet presAssocID="{0306ED31-19E6-4D95-971F-986DEC02202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ypewriter"/>
        </a:ext>
      </dgm:extLst>
    </dgm:pt>
    <dgm:pt modelId="{748CBDE6-286D-49AF-A26C-9232EC3FA3BF}" type="pres">
      <dgm:prSet presAssocID="{0306ED31-19E6-4D95-971F-986DEC02202D}" presName="spaceRect" presStyleCnt="0"/>
      <dgm:spPr/>
    </dgm:pt>
    <dgm:pt modelId="{A5DC2515-13C8-4C93-BDC8-18D1893F8321}" type="pres">
      <dgm:prSet presAssocID="{0306ED31-19E6-4D95-971F-986DEC02202D}" presName="parTx" presStyleLbl="revTx" presStyleIdx="3" presStyleCnt="4">
        <dgm:presLayoutVars>
          <dgm:chMax val="0"/>
          <dgm:chPref val="0"/>
        </dgm:presLayoutVars>
      </dgm:prSet>
      <dgm:spPr/>
    </dgm:pt>
  </dgm:ptLst>
  <dgm:cxnLst>
    <dgm:cxn modelId="{693D662F-DEF8-413E-8F5B-81E05AFD53A5}" type="presOf" srcId="{2894B1EF-DEB3-4CC6-BA88-F2130314CFE7}" destId="{4870B996-A64F-40EB-BA13-C9C09AD030FC}" srcOrd="0" destOrd="0" presId="urn:microsoft.com/office/officeart/2018/2/layout/IconVerticalSolidList"/>
    <dgm:cxn modelId="{7F055137-983D-428B-A9FD-3C77453B1BDC}" srcId="{4C53077E-4A50-4C76-A7D2-210C83A33448}" destId="{ADC8713C-4554-49BC-A4AC-EE383482A900}" srcOrd="2" destOrd="0" parTransId="{978D436C-470A-4C92-9896-2EEC4A67E518}" sibTransId="{428F88EB-E0F7-4225-991C-8E222376F3FB}"/>
    <dgm:cxn modelId="{93F1B963-0A8A-40A9-BCAA-BD1884836634}" type="presOf" srcId="{701C8ED2-2B25-4C91-A902-E11D778E2DC6}" destId="{0B11A516-10A1-4DFB-889F-515E5FA5D1A9}" srcOrd="0" destOrd="0" presId="urn:microsoft.com/office/officeart/2018/2/layout/IconVerticalSolidList"/>
    <dgm:cxn modelId="{BE3F8689-51BA-4DF2-9A09-22C8427D8E40}" srcId="{4C53077E-4A50-4C76-A7D2-210C83A33448}" destId="{701C8ED2-2B25-4C91-A902-E11D778E2DC6}" srcOrd="1" destOrd="0" parTransId="{EB4DE1B5-A8F3-4D78-8A78-2B7935BAC34B}" sibTransId="{F0BB81DF-6ECD-4732-8ECF-463A47647950}"/>
    <dgm:cxn modelId="{0CE9EEB4-A91F-4C05-8DC6-06B5BF833B78}" srcId="{4C53077E-4A50-4C76-A7D2-210C83A33448}" destId="{0306ED31-19E6-4D95-971F-986DEC02202D}" srcOrd="3" destOrd="0" parTransId="{DE66D81E-3E35-4A73-8454-87C88152F360}" sibTransId="{0D900058-5B02-46E8-8B3F-E204FD491C36}"/>
    <dgm:cxn modelId="{21D2CCCB-3064-42A3-8BA9-169374148DE2}" type="presOf" srcId="{0306ED31-19E6-4D95-971F-986DEC02202D}" destId="{A5DC2515-13C8-4C93-BDC8-18D1893F8321}" srcOrd="0" destOrd="0" presId="urn:microsoft.com/office/officeart/2018/2/layout/IconVerticalSolidList"/>
    <dgm:cxn modelId="{7F9CE6D5-E750-41B0-8D68-C1DF773ADF11}" srcId="{4C53077E-4A50-4C76-A7D2-210C83A33448}" destId="{2894B1EF-DEB3-4CC6-BA88-F2130314CFE7}" srcOrd="0" destOrd="0" parTransId="{B6DD242C-6792-441B-8CB8-4BBECBBDD4C5}" sibTransId="{ADF04F92-AD73-41C1-8247-589E821CAF82}"/>
    <dgm:cxn modelId="{A81138E8-74CA-430C-AAC1-2E2F3594D503}" type="presOf" srcId="{ADC8713C-4554-49BC-A4AC-EE383482A900}" destId="{24991426-5717-4FE3-84DE-487BD90FD04B}" srcOrd="0" destOrd="0" presId="urn:microsoft.com/office/officeart/2018/2/layout/IconVerticalSolidList"/>
    <dgm:cxn modelId="{6D8C5BEE-AC30-4E1C-9967-BE4C980D42AD}" type="presOf" srcId="{4C53077E-4A50-4C76-A7D2-210C83A33448}" destId="{E9299505-FF52-4D6E-AC6C-2CED7B046E95}" srcOrd="0" destOrd="0" presId="urn:microsoft.com/office/officeart/2018/2/layout/IconVerticalSolidList"/>
    <dgm:cxn modelId="{DBD79C85-BE96-4CE5-AF12-CCC103CEE245}" type="presParOf" srcId="{E9299505-FF52-4D6E-AC6C-2CED7B046E95}" destId="{AC1B0577-21D0-4289-B5A3-A3BAC2079CB2}" srcOrd="0" destOrd="0" presId="urn:microsoft.com/office/officeart/2018/2/layout/IconVerticalSolidList"/>
    <dgm:cxn modelId="{C8381A26-11B0-4B57-BCDE-831BDF12F215}" type="presParOf" srcId="{AC1B0577-21D0-4289-B5A3-A3BAC2079CB2}" destId="{09FB512D-33DA-4FB0-99E3-23B9B155AE74}" srcOrd="0" destOrd="0" presId="urn:microsoft.com/office/officeart/2018/2/layout/IconVerticalSolidList"/>
    <dgm:cxn modelId="{5C91195B-D596-40C8-BDBA-23533605DE4A}" type="presParOf" srcId="{AC1B0577-21D0-4289-B5A3-A3BAC2079CB2}" destId="{F54F3BC8-C66B-4C70-8AF9-36BCF778C5A1}" srcOrd="1" destOrd="0" presId="urn:microsoft.com/office/officeart/2018/2/layout/IconVerticalSolidList"/>
    <dgm:cxn modelId="{08056CF8-05C1-4198-8565-B9AB7D426A8F}" type="presParOf" srcId="{AC1B0577-21D0-4289-B5A3-A3BAC2079CB2}" destId="{4B7079FF-01F8-43F8-ACE9-384F60B76770}" srcOrd="2" destOrd="0" presId="urn:microsoft.com/office/officeart/2018/2/layout/IconVerticalSolidList"/>
    <dgm:cxn modelId="{49D7FCDE-1B0E-4469-B94E-1E9887AF84A3}" type="presParOf" srcId="{AC1B0577-21D0-4289-B5A3-A3BAC2079CB2}" destId="{4870B996-A64F-40EB-BA13-C9C09AD030FC}" srcOrd="3" destOrd="0" presId="urn:microsoft.com/office/officeart/2018/2/layout/IconVerticalSolidList"/>
    <dgm:cxn modelId="{FC196F2C-A02D-426F-88D0-42B4938DA3AD}" type="presParOf" srcId="{E9299505-FF52-4D6E-AC6C-2CED7B046E95}" destId="{9CF01623-F61E-4CAC-A4CD-1C511B243267}" srcOrd="1" destOrd="0" presId="urn:microsoft.com/office/officeart/2018/2/layout/IconVerticalSolidList"/>
    <dgm:cxn modelId="{9029F22C-D78E-4679-8656-09E11D08C92C}" type="presParOf" srcId="{E9299505-FF52-4D6E-AC6C-2CED7B046E95}" destId="{A53908B6-0860-46B8-BAF3-90F915C973DB}" srcOrd="2" destOrd="0" presId="urn:microsoft.com/office/officeart/2018/2/layout/IconVerticalSolidList"/>
    <dgm:cxn modelId="{31B88EBF-F9E1-43DD-A05C-F11F4FF50639}" type="presParOf" srcId="{A53908B6-0860-46B8-BAF3-90F915C973DB}" destId="{1C09D41D-C2D4-496A-9D87-511755E9CB6E}" srcOrd="0" destOrd="0" presId="urn:microsoft.com/office/officeart/2018/2/layout/IconVerticalSolidList"/>
    <dgm:cxn modelId="{B4F2D3E2-16C1-4728-ACA5-8BF28B3A645A}" type="presParOf" srcId="{A53908B6-0860-46B8-BAF3-90F915C973DB}" destId="{B9752CB9-AB8D-4688-A64E-588B004F7F97}" srcOrd="1" destOrd="0" presId="urn:microsoft.com/office/officeart/2018/2/layout/IconVerticalSolidList"/>
    <dgm:cxn modelId="{3411EB50-BB99-42B1-9397-2E28DF172A28}" type="presParOf" srcId="{A53908B6-0860-46B8-BAF3-90F915C973DB}" destId="{0E2A80C1-0339-4F03-9F7C-773FACE758DE}" srcOrd="2" destOrd="0" presId="urn:microsoft.com/office/officeart/2018/2/layout/IconVerticalSolidList"/>
    <dgm:cxn modelId="{FBF55ABB-8D85-4A26-873E-AC79B029E0C1}" type="presParOf" srcId="{A53908B6-0860-46B8-BAF3-90F915C973DB}" destId="{0B11A516-10A1-4DFB-889F-515E5FA5D1A9}" srcOrd="3" destOrd="0" presId="urn:microsoft.com/office/officeart/2018/2/layout/IconVerticalSolidList"/>
    <dgm:cxn modelId="{905031EF-E8DB-4AA7-B086-523CD8B0810B}" type="presParOf" srcId="{E9299505-FF52-4D6E-AC6C-2CED7B046E95}" destId="{ADA2A011-2F4C-4150-B159-172311E64CD4}" srcOrd="3" destOrd="0" presId="urn:microsoft.com/office/officeart/2018/2/layout/IconVerticalSolidList"/>
    <dgm:cxn modelId="{D71B9CDE-2CF6-447C-A9A0-F5EDFD54ECF2}" type="presParOf" srcId="{E9299505-FF52-4D6E-AC6C-2CED7B046E95}" destId="{66FC2EE1-83C1-44E4-9D28-92B066120B96}" srcOrd="4" destOrd="0" presId="urn:microsoft.com/office/officeart/2018/2/layout/IconVerticalSolidList"/>
    <dgm:cxn modelId="{74ADDBC8-6DB8-4531-9AC5-21E0C9C09997}" type="presParOf" srcId="{66FC2EE1-83C1-44E4-9D28-92B066120B96}" destId="{9BE51AFE-DD9E-468E-BB9A-BA4A6EEE5CD9}" srcOrd="0" destOrd="0" presId="urn:microsoft.com/office/officeart/2018/2/layout/IconVerticalSolidList"/>
    <dgm:cxn modelId="{7836809C-D164-4970-8866-81FE27F5D020}" type="presParOf" srcId="{66FC2EE1-83C1-44E4-9D28-92B066120B96}" destId="{5B60737A-82CE-44AF-AEB1-A55006F0457E}" srcOrd="1" destOrd="0" presId="urn:microsoft.com/office/officeart/2018/2/layout/IconVerticalSolidList"/>
    <dgm:cxn modelId="{C30880C6-B0EE-4A73-91A1-4E2132671B23}" type="presParOf" srcId="{66FC2EE1-83C1-44E4-9D28-92B066120B96}" destId="{77E4681C-4B88-4A8B-B7B8-18A4B5963E23}" srcOrd="2" destOrd="0" presId="urn:microsoft.com/office/officeart/2018/2/layout/IconVerticalSolidList"/>
    <dgm:cxn modelId="{6CF2D1AD-75FA-418D-8811-02935CC78108}" type="presParOf" srcId="{66FC2EE1-83C1-44E4-9D28-92B066120B96}" destId="{24991426-5717-4FE3-84DE-487BD90FD04B}" srcOrd="3" destOrd="0" presId="urn:microsoft.com/office/officeart/2018/2/layout/IconVerticalSolidList"/>
    <dgm:cxn modelId="{6C30978F-0851-4D35-9010-4F1EBA887931}" type="presParOf" srcId="{E9299505-FF52-4D6E-AC6C-2CED7B046E95}" destId="{24E5E985-D835-4F88-9357-A6BE836FAE8D}" srcOrd="5" destOrd="0" presId="urn:microsoft.com/office/officeart/2018/2/layout/IconVerticalSolidList"/>
    <dgm:cxn modelId="{6C452C38-110B-4C11-A0AE-53E9AF1C8656}" type="presParOf" srcId="{E9299505-FF52-4D6E-AC6C-2CED7B046E95}" destId="{FE0D6BE2-83A2-4FC1-A0B9-F0785F419D17}" srcOrd="6" destOrd="0" presId="urn:microsoft.com/office/officeart/2018/2/layout/IconVerticalSolidList"/>
    <dgm:cxn modelId="{3D11BBF5-063E-4D51-8674-37E2927BCE19}" type="presParOf" srcId="{FE0D6BE2-83A2-4FC1-A0B9-F0785F419D17}" destId="{57737607-0320-4153-BC0D-2810B1E5B572}" srcOrd="0" destOrd="0" presId="urn:microsoft.com/office/officeart/2018/2/layout/IconVerticalSolidList"/>
    <dgm:cxn modelId="{E0E87A8F-E6A4-4A91-AD6B-AA682E006796}" type="presParOf" srcId="{FE0D6BE2-83A2-4FC1-A0B9-F0785F419D17}" destId="{C98BAB90-9C67-475A-8F81-6119F1C65134}" srcOrd="1" destOrd="0" presId="urn:microsoft.com/office/officeart/2018/2/layout/IconVerticalSolidList"/>
    <dgm:cxn modelId="{964B96F1-6907-41AE-875B-EA4E6BEDE66C}" type="presParOf" srcId="{FE0D6BE2-83A2-4FC1-A0B9-F0785F419D17}" destId="{748CBDE6-286D-49AF-A26C-9232EC3FA3BF}" srcOrd="2" destOrd="0" presId="urn:microsoft.com/office/officeart/2018/2/layout/IconVerticalSolidList"/>
    <dgm:cxn modelId="{67C5F28C-7625-471E-9C34-539CB40FBE07}" type="presParOf" srcId="{FE0D6BE2-83A2-4FC1-A0B9-F0785F419D17}" destId="{A5DC2515-13C8-4C93-BDC8-18D1893F832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2CDCC4-FCBC-48C2-999A-2EB3D59409E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899089A-548F-4A9D-ABA4-6502AAC6AB37}">
      <dgm:prSet/>
      <dgm:spPr/>
      <dgm:t>
        <a:bodyPr/>
        <a:lstStyle/>
        <a:p>
          <a:pPr>
            <a:lnSpc>
              <a:spcPct val="100000"/>
            </a:lnSpc>
          </a:pPr>
          <a:r>
            <a:rPr lang="en-US"/>
            <a:t>First and last name</a:t>
          </a:r>
        </a:p>
      </dgm:t>
    </dgm:pt>
    <dgm:pt modelId="{6DD335A3-7137-4BDA-A960-32A8E52E86C2}" type="parTrans" cxnId="{794285F0-6297-4917-8B31-F891EE29E742}">
      <dgm:prSet/>
      <dgm:spPr/>
      <dgm:t>
        <a:bodyPr/>
        <a:lstStyle/>
        <a:p>
          <a:endParaRPr lang="en-US"/>
        </a:p>
      </dgm:t>
    </dgm:pt>
    <dgm:pt modelId="{5E3C0358-33F1-4C87-B18A-FA8A4F9ADA3B}" type="sibTrans" cxnId="{794285F0-6297-4917-8B31-F891EE29E742}">
      <dgm:prSet/>
      <dgm:spPr/>
      <dgm:t>
        <a:bodyPr/>
        <a:lstStyle/>
        <a:p>
          <a:endParaRPr lang="en-US"/>
        </a:p>
      </dgm:t>
    </dgm:pt>
    <dgm:pt modelId="{95E32892-186F-4B9E-BE48-FE5C8C84F984}">
      <dgm:prSet/>
      <dgm:spPr/>
      <dgm:t>
        <a:bodyPr/>
        <a:lstStyle/>
        <a:p>
          <a:pPr>
            <a:lnSpc>
              <a:spcPct val="100000"/>
            </a:lnSpc>
          </a:pPr>
          <a:r>
            <a:rPr lang="en-US"/>
            <a:t>Course name and term </a:t>
          </a:r>
        </a:p>
      </dgm:t>
    </dgm:pt>
    <dgm:pt modelId="{59BBC613-08C9-4724-BE46-243F34CC0C6C}" type="parTrans" cxnId="{ABD95EE7-DB38-4002-9034-FFFB54D1DDFA}">
      <dgm:prSet/>
      <dgm:spPr/>
      <dgm:t>
        <a:bodyPr/>
        <a:lstStyle/>
        <a:p>
          <a:endParaRPr lang="en-US"/>
        </a:p>
      </dgm:t>
    </dgm:pt>
    <dgm:pt modelId="{36216847-5665-4B4A-8A39-B3F23602624D}" type="sibTrans" cxnId="{ABD95EE7-DB38-4002-9034-FFFB54D1DDFA}">
      <dgm:prSet/>
      <dgm:spPr/>
      <dgm:t>
        <a:bodyPr/>
        <a:lstStyle/>
        <a:p>
          <a:endParaRPr lang="en-US"/>
        </a:p>
      </dgm:t>
    </dgm:pt>
    <dgm:pt modelId="{282B5A40-2605-4581-90D1-6150CC8E9438}">
      <dgm:prSet/>
      <dgm:spPr/>
      <dgm:t>
        <a:bodyPr/>
        <a:lstStyle/>
        <a:p>
          <a:pPr>
            <a:lnSpc>
              <a:spcPct val="100000"/>
            </a:lnSpc>
          </a:pPr>
          <a:r>
            <a:rPr lang="en-US"/>
            <a:t>Date</a:t>
          </a:r>
        </a:p>
      </dgm:t>
    </dgm:pt>
    <dgm:pt modelId="{E59D96EC-D4C4-43E2-9519-4D5D2D2F926C}" type="parTrans" cxnId="{20235930-9C4E-4B3D-8699-2433C4612342}">
      <dgm:prSet/>
      <dgm:spPr/>
      <dgm:t>
        <a:bodyPr/>
        <a:lstStyle/>
        <a:p>
          <a:endParaRPr lang="en-US"/>
        </a:p>
      </dgm:t>
    </dgm:pt>
    <dgm:pt modelId="{2A1C71F5-D4FA-4811-998E-457DE694A3D9}" type="sibTrans" cxnId="{20235930-9C4E-4B3D-8699-2433C4612342}">
      <dgm:prSet/>
      <dgm:spPr/>
      <dgm:t>
        <a:bodyPr/>
        <a:lstStyle/>
        <a:p>
          <a:endParaRPr lang="en-US"/>
        </a:p>
      </dgm:t>
    </dgm:pt>
    <dgm:pt modelId="{D112303E-680E-4EC4-9053-94516DD4B567}">
      <dgm:prSet/>
      <dgm:spPr/>
      <dgm:t>
        <a:bodyPr/>
        <a:lstStyle/>
        <a:p>
          <a:pPr>
            <a:lnSpc>
              <a:spcPct val="100000"/>
            </a:lnSpc>
          </a:pPr>
          <a:r>
            <a:rPr lang="en-US"/>
            <a:t>Course instructor’s name</a:t>
          </a:r>
        </a:p>
      </dgm:t>
    </dgm:pt>
    <dgm:pt modelId="{76AF0540-CA97-4015-8E2F-BF3DF6829AF1}" type="parTrans" cxnId="{1B15EC49-A756-424F-A50C-200938EB0758}">
      <dgm:prSet/>
      <dgm:spPr/>
      <dgm:t>
        <a:bodyPr/>
        <a:lstStyle/>
        <a:p>
          <a:endParaRPr lang="en-US"/>
        </a:p>
      </dgm:t>
    </dgm:pt>
    <dgm:pt modelId="{0BDCC259-335A-470C-91BA-43A389FA5DA9}" type="sibTrans" cxnId="{1B15EC49-A756-424F-A50C-200938EB0758}">
      <dgm:prSet/>
      <dgm:spPr/>
      <dgm:t>
        <a:bodyPr/>
        <a:lstStyle/>
        <a:p>
          <a:endParaRPr lang="en-US"/>
        </a:p>
      </dgm:t>
    </dgm:pt>
    <dgm:pt modelId="{1241BE81-33C6-46C3-964F-9D2BBAB34D55}">
      <dgm:prSet/>
      <dgm:spPr/>
      <dgm:t>
        <a:bodyPr/>
        <a:lstStyle/>
        <a:p>
          <a:pPr>
            <a:lnSpc>
              <a:spcPct val="100000"/>
            </a:lnSpc>
          </a:pPr>
          <a:r>
            <a:rPr lang="en-US"/>
            <a:t>Wallet-size photo that features your face</a:t>
          </a:r>
        </a:p>
      </dgm:t>
    </dgm:pt>
    <dgm:pt modelId="{BFCD4853-30CA-4751-8D24-EAB163951AC4}" type="parTrans" cxnId="{B0B49484-CEE1-45AE-B473-7D4DAE775D2E}">
      <dgm:prSet/>
      <dgm:spPr/>
      <dgm:t>
        <a:bodyPr/>
        <a:lstStyle/>
        <a:p>
          <a:endParaRPr lang="en-US"/>
        </a:p>
      </dgm:t>
    </dgm:pt>
    <dgm:pt modelId="{EBE2C352-44A9-4524-A805-BC51D8E2B6BD}" type="sibTrans" cxnId="{B0B49484-CEE1-45AE-B473-7D4DAE775D2E}">
      <dgm:prSet/>
      <dgm:spPr/>
      <dgm:t>
        <a:bodyPr/>
        <a:lstStyle/>
        <a:p>
          <a:endParaRPr lang="en-US"/>
        </a:p>
      </dgm:t>
    </dgm:pt>
    <dgm:pt modelId="{D7B8D238-06B5-49CB-906D-C19F019F70DF}" type="pres">
      <dgm:prSet presAssocID="{F62CDCC4-FCBC-48C2-999A-2EB3D59409E1}" presName="root" presStyleCnt="0">
        <dgm:presLayoutVars>
          <dgm:dir/>
          <dgm:resizeHandles val="exact"/>
        </dgm:presLayoutVars>
      </dgm:prSet>
      <dgm:spPr/>
    </dgm:pt>
    <dgm:pt modelId="{D45F618C-9891-4312-B88F-3E321A133AA1}" type="pres">
      <dgm:prSet presAssocID="{1899089A-548F-4A9D-ABA4-6502AAC6AB37}" presName="compNode" presStyleCnt="0"/>
      <dgm:spPr/>
    </dgm:pt>
    <dgm:pt modelId="{BF3194D7-491C-43DC-9AA0-108EDB41E177}" type="pres">
      <dgm:prSet presAssocID="{1899089A-548F-4A9D-ABA4-6502AAC6AB37}" presName="bgRect" presStyleLbl="bgShp" presStyleIdx="0" presStyleCnt="5"/>
      <dgm:spPr/>
    </dgm:pt>
    <dgm:pt modelId="{C1D956F4-CBC7-41D1-9C15-908DF0C936BB}" type="pres">
      <dgm:prSet presAssocID="{1899089A-548F-4A9D-ABA4-6502AAC6AB3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
        </a:ext>
      </dgm:extLst>
    </dgm:pt>
    <dgm:pt modelId="{21560CD7-D8D9-44D8-8384-4613192DE0B1}" type="pres">
      <dgm:prSet presAssocID="{1899089A-548F-4A9D-ABA4-6502AAC6AB37}" presName="spaceRect" presStyleCnt="0"/>
      <dgm:spPr/>
    </dgm:pt>
    <dgm:pt modelId="{5C059D3F-D8E3-4400-805E-F18DD5B78F22}" type="pres">
      <dgm:prSet presAssocID="{1899089A-548F-4A9D-ABA4-6502AAC6AB37}" presName="parTx" presStyleLbl="revTx" presStyleIdx="0" presStyleCnt="5">
        <dgm:presLayoutVars>
          <dgm:chMax val="0"/>
          <dgm:chPref val="0"/>
        </dgm:presLayoutVars>
      </dgm:prSet>
      <dgm:spPr/>
    </dgm:pt>
    <dgm:pt modelId="{D9CB36D5-D1CC-426D-B6ED-DA4EC4B7FD15}" type="pres">
      <dgm:prSet presAssocID="{5E3C0358-33F1-4C87-B18A-FA8A4F9ADA3B}" presName="sibTrans" presStyleCnt="0"/>
      <dgm:spPr/>
    </dgm:pt>
    <dgm:pt modelId="{B31BD61A-2338-4640-83B4-A6655DE397B8}" type="pres">
      <dgm:prSet presAssocID="{95E32892-186F-4B9E-BE48-FE5C8C84F984}" presName="compNode" presStyleCnt="0"/>
      <dgm:spPr/>
    </dgm:pt>
    <dgm:pt modelId="{E84A95D3-E8AC-404D-8776-EF87759101C2}" type="pres">
      <dgm:prSet presAssocID="{95E32892-186F-4B9E-BE48-FE5C8C84F984}" presName="bgRect" presStyleLbl="bgShp" presStyleIdx="1" presStyleCnt="5"/>
      <dgm:spPr/>
    </dgm:pt>
    <dgm:pt modelId="{291C94FD-E220-4EE1-903C-9DBF9065844B}" type="pres">
      <dgm:prSet presAssocID="{95E32892-186F-4B9E-BE48-FE5C8C84F98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85608AE1-D876-4DA5-85AD-10049987FF5D}" type="pres">
      <dgm:prSet presAssocID="{95E32892-186F-4B9E-BE48-FE5C8C84F984}" presName="spaceRect" presStyleCnt="0"/>
      <dgm:spPr/>
    </dgm:pt>
    <dgm:pt modelId="{7A1F68DD-615D-43DD-86B5-A774BC0F0A88}" type="pres">
      <dgm:prSet presAssocID="{95E32892-186F-4B9E-BE48-FE5C8C84F984}" presName="parTx" presStyleLbl="revTx" presStyleIdx="1" presStyleCnt="5">
        <dgm:presLayoutVars>
          <dgm:chMax val="0"/>
          <dgm:chPref val="0"/>
        </dgm:presLayoutVars>
      </dgm:prSet>
      <dgm:spPr/>
    </dgm:pt>
    <dgm:pt modelId="{213B9505-1235-4CDD-942A-0858272F7C8B}" type="pres">
      <dgm:prSet presAssocID="{36216847-5665-4B4A-8A39-B3F23602624D}" presName="sibTrans" presStyleCnt="0"/>
      <dgm:spPr/>
    </dgm:pt>
    <dgm:pt modelId="{7E1E305B-D52B-40B8-817C-3321153A39FD}" type="pres">
      <dgm:prSet presAssocID="{282B5A40-2605-4581-90D1-6150CC8E9438}" presName="compNode" presStyleCnt="0"/>
      <dgm:spPr/>
    </dgm:pt>
    <dgm:pt modelId="{93CBD0DF-4C56-4235-B8A6-4D66B6D349BE}" type="pres">
      <dgm:prSet presAssocID="{282B5A40-2605-4581-90D1-6150CC8E9438}" presName="bgRect" presStyleLbl="bgShp" presStyleIdx="2" presStyleCnt="5"/>
      <dgm:spPr/>
    </dgm:pt>
    <dgm:pt modelId="{755B9B54-5E4A-41A1-9EEE-B1860DD2C908}" type="pres">
      <dgm:prSet presAssocID="{282B5A40-2605-4581-90D1-6150CC8E943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aily Calendar"/>
        </a:ext>
      </dgm:extLst>
    </dgm:pt>
    <dgm:pt modelId="{B4B67DD1-ED65-4BD4-B007-E65C8D477C5E}" type="pres">
      <dgm:prSet presAssocID="{282B5A40-2605-4581-90D1-6150CC8E9438}" presName="spaceRect" presStyleCnt="0"/>
      <dgm:spPr/>
    </dgm:pt>
    <dgm:pt modelId="{ED3D225D-7A30-48CE-9E2C-B7871FCA7AE4}" type="pres">
      <dgm:prSet presAssocID="{282B5A40-2605-4581-90D1-6150CC8E9438}" presName="parTx" presStyleLbl="revTx" presStyleIdx="2" presStyleCnt="5">
        <dgm:presLayoutVars>
          <dgm:chMax val="0"/>
          <dgm:chPref val="0"/>
        </dgm:presLayoutVars>
      </dgm:prSet>
      <dgm:spPr/>
    </dgm:pt>
    <dgm:pt modelId="{C8856024-5ED2-41F9-B491-06379D5F7959}" type="pres">
      <dgm:prSet presAssocID="{2A1C71F5-D4FA-4811-998E-457DE694A3D9}" presName="sibTrans" presStyleCnt="0"/>
      <dgm:spPr/>
    </dgm:pt>
    <dgm:pt modelId="{56AEBD0B-5D92-4F4A-95F0-7A5CD57C2B71}" type="pres">
      <dgm:prSet presAssocID="{D112303E-680E-4EC4-9053-94516DD4B567}" presName="compNode" presStyleCnt="0"/>
      <dgm:spPr/>
    </dgm:pt>
    <dgm:pt modelId="{65C1ED63-317D-4476-8DA2-6F3FFBEA2437}" type="pres">
      <dgm:prSet presAssocID="{D112303E-680E-4EC4-9053-94516DD4B567}" presName="bgRect" presStyleLbl="bgShp" presStyleIdx="3" presStyleCnt="5"/>
      <dgm:spPr/>
    </dgm:pt>
    <dgm:pt modelId="{23C8A1B2-5A1C-4AFC-94E4-DF5F2BDEACA2}" type="pres">
      <dgm:prSet presAssocID="{D112303E-680E-4EC4-9053-94516DD4B56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eacher"/>
        </a:ext>
      </dgm:extLst>
    </dgm:pt>
    <dgm:pt modelId="{0D33E6D7-305E-4C1D-95E2-A69FD63AABC3}" type="pres">
      <dgm:prSet presAssocID="{D112303E-680E-4EC4-9053-94516DD4B567}" presName="spaceRect" presStyleCnt="0"/>
      <dgm:spPr/>
    </dgm:pt>
    <dgm:pt modelId="{6ECC0F7C-1D77-4ADF-B2C3-C36114E50617}" type="pres">
      <dgm:prSet presAssocID="{D112303E-680E-4EC4-9053-94516DD4B567}" presName="parTx" presStyleLbl="revTx" presStyleIdx="3" presStyleCnt="5">
        <dgm:presLayoutVars>
          <dgm:chMax val="0"/>
          <dgm:chPref val="0"/>
        </dgm:presLayoutVars>
      </dgm:prSet>
      <dgm:spPr/>
    </dgm:pt>
    <dgm:pt modelId="{42A699D7-A9C5-4861-AB42-F40278D597FD}" type="pres">
      <dgm:prSet presAssocID="{0BDCC259-335A-470C-91BA-43A389FA5DA9}" presName="sibTrans" presStyleCnt="0"/>
      <dgm:spPr/>
    </dgm:pt>
    <dgm:pt modelId="{32E6D8A6-A974-4752-A83D-A4896C2B5ECF}" type="pres">
      <dgm:prSet presAssocID="{1241BE81-33C6-46C3-964F-9D2BBAB34D55}" presName="compNode" presStyleCnt="0"/>
      <dgm:spPr/>
    </dgm:pt>
    <dgm:pt modelId="{10469BDB-7AED-4761-86D3-06F85B1776BC}" type="pres">
      <dgm:prSet presAssocID="{1241BE81-33C6-46C3-964F-9D2BBAB34D55}" presName="bgRect" presStyleLbl="bgShp" presStyleIdx="4" presStyleCnt="5"/>
      <dgm:spPr/>
    </dgm:pt>
    <dgm:pt modelId="{D68FF2C1-1557-4062-9777-BEBBF8EB6EA8}" type="pres">
      <dgm:prSet presAssocID="{1241BE81-33C6-46C3-964F-9D2BBAB34D5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Wallet"/>
        </a:ext>
      </dgm:extLst>
    </dgm:pt>
    <dgm:pt modelId="{95DA8C61-D68B-4AA6-854D-FA1EE1CC94A4}" type="pres">
      <dgm:prSet presAssocID="{1241BE81-33C6-46C3-964F-9D2BBAB34D55}" presName="spaceRect" presStyleCnt="0"/>
      <dgm:spPr/>
    </dgm:pt>
    <dgm:pt modelId="{937871B6-A357-4A7D-B81A-9AC71CE7F228}" type="pres">
      <dgm:prSet presAssocID="{1241BE81-33C6-46C3-964F-9D2BBAB34D55}" presName="parTx" presStyleLbl="revTx" presStyleIdx="4" presStyleCnt="5">
        <dgm:presLayoutVars>
          <dgm:chMax val="0"/>
          <dgm:chPref val="0"/>
        </dgm:presLayoutVars>
      </dgm:prSet>
      <dgm:spPr/>
    </dgm:pt>
  </dgm:ptLst>
  <dgm:cxnLst>
    <dgm:cxn modelId="{C6705206-DC7F-4C98-A59D-B784714763D6}" type="presOf" srcId="{D112303E-680E-4EC4-9053-94516DD4B567}" destId="{6ECC0F7C-1D77-4ADF-B2C3-C36114E50617}" srcOrd="0" destOrd="0" presId="urn:microsoft.com/office/officeart/2018/2/layout/IconVerticalSolidList"/>
    <dgm:cxn modelId="{5F89290B-C43B-4F36-808B-68A2806B8A85}" type="presOf" srcId="{1899089A-548F-4A9D-ABA4-6502AAC6AB37}" destId="{5C059D3F-D8E3-4400-805E-F18DD5B78F22}" srcOrd="0" destOrd="0" presId="urn:microsoft.com/office/officeart/2018/2/layout/IconVerticalSolidList"/>
    <dgm:cxn modelId="{20235930-9C4E-4B3D-8699-2433C4612342}" srcId="{F62CDCC4-FCBC-48C2-999A-2EB3D59409E1}" destId="{282B5A40-2605-4581-90D1-6150CC8E9438}" srcOrd="2" destOrd="0" parTransId="{E59D96EC-D4C4-43E2-9519-4D5D2D2F926C}" sibTransId="{2A1C71F5-D4FA-4811-998E-457DE694A3D9}"/>
    <dgm:cxn modelId="{1B15EC49-A756-424F-A50C-200938EB0758}" srcId="{F62CDCC4-FCBC-48C2-999A-2EB3D59409E1}" destId="{D112303E-680E-4EC4-9053-94516DD4B567}" srcOrd="3" destOrd="0" parTransId="{76AF0540-CA97-4015-8E2F-BF3DF6829AF1}" sibTransId="{0BDCC259-335A-470C-91BA-43A389FA5DA9}"/>
    <dgm:cxn modelId="{F47D2F60-6F4B-4A80-AE4F-146599651379}" type="presOf" srcId="{95E32892-186F-4B9E-BE48-FE5C8C84F984}" destId="{7A1F68DD-615D-43DD-86B5-A774BC0F0A88}" srcOrd="0" destOrd="0" presId="urn:microsoft.com/office/officeart/2018/2/layout/IconVerticalSolidList"/>
    <dgm:cxn modelId="{CCFF0A73-CF72-43A0-9383-54FCF6B08C2A}" type="presOf" srcId="{F62CDCC4-FCBC-48C2-999A-2EB3D59409E1}" destId="{D7B8D238-06B5-49CB-906D-C19F019F70DF}" srcOrd="0" destOrd="0" presId="urn:microsoft.com/office/officeart/2018/2/layout/IconVerticalSolidList"/>
    <dgm:cxn modelId="{B0B49484-CEE1-45AE-B473-7D4DAE775D2E}" srcId="{F62CDCC4-FCBC-48C2-999A-2EB3D59409E1}" destId="{1241BE81-33C6-46C3-964F-9D2BBAB34D55}" srcOrd="4" destOrd="0" parTransId="{BFCD4853-30CA-4751-8D24-EAB163951AC4}" sibTransId="{EBE2C352-44A9-4524-A805-BC51D8E2B6BD}"/>
    <dgm:cxn modelId="{D95718C1-D1BF-4250-8992-E2AAEABD0E00}" type="presOf" srcId="{282B5A40-2605-4581-90D1-6150CC8E9438}" destId="{ED3D225D-7A30-48CE-9E2C-B7871FCA7AE4}" srcOrd="0" destOrd="0" presId="urn:microsoft.com/office/officeart/2018/2/layout/IconVerticalSolidList"/>
    <dgm:cxn modelId="{C57517D1-4233-453A-8974-FFEA2AA0938E}" type="presOf" srcId="{1241BE81-33C6-46C3-964F-9D2BBAB34D55}" destId="{937871B6-A357-4A7D-B81A-9AC71CE7F228}" srcOrd="0" destOrd="0" presId="urn:microsoft.com/office/officeart/2018/2/layout/IconVerticalSolidList"/>
    <dgm:cxn modelId="{ABD95EE7-DB38-4002-9034-FFFB54D1DDFA}" srcId="{F62CDCC4-FCBC-48C2-999A-2EB3D59409E1}" destId="{95E32892-186F-4B9E-BE48-FE5C8C84F984}" srcOrd="1" destOrd="0" parTransId="{59BBC613-08C9-4724-BE46-243F34CC0C6C}" sibTransId="{36216847-5665-4B4A-8A39-B3F23602624D}"/>
    <dgm:cxn modelId="{794285F0-6297-4917-8B31-F891EE29E742}" srcId="{F62CDCC4-FCBC-48C2-999A-2EB3D59409E1}" destId="{1899089A-548F-4A9D-ABA4-6502AAC6AB37}" srcOrd="0" destOrd="0" parTransId="{6DD335A3-7137-4BDA-A960-32A8E52E86C2}" sibTransId="{5E3C0358-33F1-4C87-B18A-FA8A4F9ADA3B}"/>
    <dgm:cxn modelId="{9E3C2611-1D50-4582-AE47-46DCD23D1A42}" type="presParOf" srcId="{D7B8D238-06B5-49CB-906D-C19F019F70DF}" destId="{D45F618C-9891-4312-B88F-3E321A133AA1}" srcOrd="0" destOrd="0" presId="urn:microsoft.com/office/officeart/2018/2/layout/IconVerticalSolidList"/>
    <dgm:cxn modelId="{CC19BB73-B45F-48D7-B37C-D265780D22D8}" type="presParOf" srcId="{D45F618C-9891-4312-B88F-3E321A133AA1}" destId="{BF3194D7-491C-43DC-9AA0-108EDB41E177}" srcOrd="0" destOrd="0" presId="urn:microsoft.com/office/officeart/2018/2/layout/IconVerticalSolidList"/>
    <dgm:cxn modelId="{99AC76CB-6064-4FB0-BDA2-9798C35CD56E}" type="presParOf" srcId="{D45F618C-9891-4312-B88F-3E321A133AA1}" destId="{C1D956F4-CBC7-41D1-9C15-908DF0C936BB}" srcOrd="1" destOrd="0" presId="urn:microsoft.com/office/officeart/2018/2/layout/IconVerticalSolidList"/>
    <dgm:cxn modelId="{26216464-76D7-4F12-97F9-012C18D4A170}" type="presParOf" srcId="{D45F618C-9891-4312-B88F-3E321A133AA1}" destId="{21560CD7-D8D9-44D8-8384-4613192DE0B1}" srcOrd="2" destOrd="0" presId="urn:microsoft.com/office/officeart/2018/2/layout/IconVerticalSolidList"/>
    <dgm:cxn modelId="{211EE8B4-C955-411F-A93D-61F87B4D0146}" type="presParOf" srcId="{D45F618C-9891-4312-B88F-3E321A133AA1}" destId="{5C059D3F-D8E3-4400-805E-F18DD5B78F22}" srcOrd="3" destOrd="0" presId="urn:microsoft.com/office/officeart/2018/2/layout/IconVerticalSolidList"/>
    <dgm:cxn modelId="{F54F5654-EC3C-479F-A331-1F9E93D5BB37}" type="presParOf" srcId="{D7B8D238-06B5-49CB-906D-C19F019F70DF}" destId="{D9CB36D5-D1CC-426D-B6ED-DA4EC4B7FD15}" srcOrd="1" destOrd="0" presId="urn:microsoft.com/office/officeart/2018/2/layout/IconVerticalSolidList"/>
    <dgm:cxn modelId="{027688FC-B7C4-4E1E-B496-099F9FDA9BD0}" type="presParOf" srcId="{D7B8D238-06B5-49CB-906D-C19F019F70DF}" destId="{B31BD61A-2338-4640-83B4-A6655DE397B8}" srcOrd="2" destOrd="0" presId="urn:microsoft.com/office/officeart/2018/2/layout/IconVerticalSolidList"/>
    <dgm:cxn modelId="{268B6955-43EA-4900-A5E0-BA977EBCEE51}" type="presParOf" srcId="{B31BD61A-2338-4640-83B4-A6655DE397B8}" destId="{E84A95D3-E8AC-404D-8776-EF87759101C2}" srcOrd="0" destOrd="0" presId="urn:microsoft.com/office/officeart/2018/2/layout/IconVerticalSolidList"/>
    <dgm:cxn modelId="{8ED8B0DD-980E-465E-8334-E66FC4A4A558}" type="presParOf" srcId="{B31BD61A-2338-4640-83B4-A6655DE397B8}" destId="{291C94FD-E220-4EE1-903C-9DBF9065844B}" srcOrd="1" destOrd="0" presId="urn:microsoft.com/office/officeart/2018/2/layout/IconVerticalSolidList"/>
    <dgm:cxn modelId="{5A1F9DBF-503F-4706-8CB8-5BD9F638BAF2}" type="presParOf" srcId="{B31BD61A-2338-4640-83B4-A6655DE397B8}" destId="{85608AE1-D876-4DA5-85AD-10049987FF5D}" srcOrd="2" destOrd="0" presId="urn:microsoft.com/office/officeart/2018/2/layout/IconVerticalSolidList"/>
    <dgm:cxn modelId="{3ADAD061-49C2-4000-AC69-E5BED236A77D}" type="presParOf" srcId="{B31BD61A-2338-4640-83B4-A6655DE397B8}" destId="{7A1F68DD-615D-43DD-86B5-A774BC0F0A88}" srcOrd="3" destOrd="0" presId="urn:microsoft.com/office/officeart/2018/2/layout/IconVerticalSolidList"/>
    <dgm:cxn modelId="{CE0D288D-4CEE-43FB-96DB-A0E3864B3E6B}" type="presParOf" srcId="{D7B8D238-06B5-49CB-906D-C19F019F70DF}" destId="{213B9505-1235-4CDD-942A-0858272F7C8B}" srcOrd="3" destOrd="0" presId="urn:microsoft.com/office/officeart/2018/2/layout/IconVerticalSolidList"/>
    <dgm:cxn modelId="{41DBAEAE-3B0F-4D43-AF5D-5BDB829C5CE3}" type="presParOf" srcId="{D7B8D238-06B5-49CB-906D-C19F019F70DF}" destId="{7E1E305B-D52B-40B8-817C-3321153A39FD}" srcOrd="4" destOrd="0" presId="urn:microsoft.com/office/officeart/2018/2/layout/IconVerticalSolidList"/>
    <dgm:cxn modelId="{6BC7353E-C173-4ACE-AA1C-70F256415C8D}" type="presParOf" srcId="{7E1E305B-D52B-40B8-817C-3321153A39FD}" destId="{93CBD0DF-4C56-4235-B8A6-4D66B6D349BE}" srcOrd="0" destOrd="0" presId="urn:microsoft.com/office/officeart/2018/2/layout/IconVerticalSolidList"/>
    <dgm:cxn modelId="{20FE8085-6D94-4F51-86D7-77AAB6FAA3AE}" type="presParOf" srcId="{7E1E305B-D52B-40B8-817C-3321153A39FD}" destId="{755B9B54-5E4A-41A1-9EEE-B1860DD2C908}" srcOrd="1" destOrd="0" presId="urn:microsoft.com/office/officeart/2018/2/layout/IconVerticalSolidList"/>
    <dgm:cxn modelId="{09680E52-C8E6-4303-9C85-FC969B380F0F}" type="presParOf" srcId="{7E1E305B-D52B-40B8-817C-3321153A39FD}" destId="{B4B67DD1-ED65-4BD4-B007-E65C8D477C5E}" srcOrd="2" destOrd="0" presId="urn:microsoft.com/office/officeart/2018/2/layout/IconVerticalSolidList"/>
    <dgm:cxn modelId="{A86DA09A-21B4-4BC5-9B00-6DAF6B848585}" type="presParOf" srcId="{7E1E305B-D52B-40B8-817C-3321153A39FD}" destId="{ED3D225D-7A30-48CE-9E2C-B7871FCA7AE4}" srcOrd="3" destOrd="0" presId="urn:microsoft.com/office/officeart/2018/2/layout/IconVerticalSolidList"/>
    <dgm:cxn modelId="{C6A14ADD-C2A9-4AD4-8013-054200A9D1E0}" type="presParOf" srcId="{D7B8D238-06B5-49CB-906D-C19F019F70DF}" destId="{C8856024-5ED2-41F9-B491-06379D5F7959}" srcOrd="5" destOrd="0" presId="urn:microsoft.com/office/officeart/2018/2/layout/IconVerticalSolidList"/>
    <dgm:cxn modelId="{A3B0A572-AAFC-47FD-BBEB-A5A21755CB21}" type="presParOf" srcId="{D7B8D238-06B5-49CB-906D-C19F019F70DF}" destId="{56AEBD0B-5D92-4F4A-95F0-7A5CD57C2B71}" srcOrd="6" destOrd="0" presId="urn:microsoft.com/office/officeart/2018/2/layout/IconVerticalSolidList"/>
    <dgm:cxn modelId="{E9B449E7-C443-483C-9058-5DBD84792650}" type="presParOf" srcId="{56AEBD0B-5D92-4F4A-95F0-7A5CD57C2B71}" destId="{65C1ED63-317D-4476-8DA2-6F3FFBEA2437}" srcOrd="0" destOrd="0" presId="urn:microsoft.com/office/officeart/2018/2/layout/IconVerticalSolidList"/>
    <dgm:cxn modelId="{E5F14F6D-B3C4-4258-A217-DFFC902B2841}" type="presParOf" srcId="{56AEBD0B-5D92-4F4A-95F0-7A5CD57C2B71}" destId="{23C8A1B2-5A1C-4AFC-94E4-DF5F2BDEACA2}" srcOrd="1" destOrd="0" presId="urn:microsoft.com/office/officeart/2018/2/layout/IconVerticalSolidList"/>
    <dgm:cxn modelId="{9572F0E5-7F42-4A6B-B535-5249655BA1B3}" type="presParOf" srcId="{56AEBD0B-5D92-4F4A-95F0-7A5CD57C2B71}" destId="{0D33E6D7-305E-4C1D-95E2-A69FD63AABC3}" srcOrd="2" destOrd="0" presId="urn:microsoft.com/office/officeart/2018/2/layout/IconVerticalSolidList"/>
    <dgm:cxn modelId="{C7FD8298-A33C-4866-9535-5271420AA16C}" type="presParOf" srcId="{56AEBD0B-5D92-4F4A-95F0-7A5CD57C2B71}" destId="{6ECC0F7C-1D77-4ADF-B2C3-C36114E50617}" srcOrd="3" destOrd="0" presId="urn:microsoft.com/office/officeart/2018/2/layout/IconVerticalSolidList"/>
    <dgm:cxn modelId="{F75B476A-0DFC-416A-9CE1-3D833FF4855E}" type="presParOf" srcId="{D7B8D238-06B5-49CB-906D-C19F019F70DF}" destId="{42A699D7-A9C5-4861-AB42-F40278D597FD}" srcOrd="7" destOrd="0" presId="urn:microsoft.com/office/officeart/2018/2/layout/IconVerticalSolidList"/>
    <dgm:cxn modelId="{99D06D67-13E1-4805-86DD-56B642C36528}" type="presParOf" srcId="{D7B8D238-06B5-49CB-906D-C19F019F70DF}" destId="{32E6D8A6-A974-4752-A83D-A4896C2B5ECF}" srcOrd="8" destOrd="0" presId="urn:microsoft.com/office/officeart/2018/2/layout/IconVerticalSolidList"/>
    <dgm:cxn modelId="{54650C27-07EE-4FCE-8603-95BBB2246F45}" type="presParOf" srcId="{32E6D8A6-A974-4752-A83D-A4896C2B5ECF}" destId="{10469BDB-7AED-4761-86D3-06F85B1776BC}" srcOrd="0" destOrd="0" presId="urn:microsoft.com/office/officeart/2018/2/layout/IconVerticalSolidList"/>
    <dgm:cxn modelId="{45E15E26-E3DB-4886-B344-121E7FE99630}" type="presParOf" srcId="{32E6D8A6-A974-4752-A83D-A4896C2B5ECF}" destId="{D68FF2C1-1557-4062-9777-BEBBF8EB6EA8}" srcOrd="1" destOrd="0" presId="urn:microsoft.com/office/officeart/2018/2/layout/IconVerticalSolidList"/>
    <dgm:cxn modelId="{0E775C66-0D13-499A-A552-48DDD024ECDF}" type="presParOf" srcId="{32E6D8A6-A974-4752-A83D-A4896C2B5ECF}" destId="{95DA8C61-D68B-4AA6-854D-FA1EE1CC94A4}" srcOrd="2" destOrd="0" presId="urn:microsoft.com/office/officeart/2018/2/layout/IconVerticalSolidList"/>
    <dgm:cxn modelId="{618426C9-D7B5-40FC-AC70-29FD7B98BAAD}" type="presParOf" srcId="{32E6D8A6-A974-4752-A83D-A4896C2B5ECF}" destId="{937871B6-A357-4A7D-B81A-9AC71CE7F22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0B3CEC-17CA-4F06-A7CA-576C318BA7E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9A8FADA-4F0E-4199-988D-5A73D07691D5}">
      <dgm:prSet/>
      <dgm:spPr/>
      <dgm:t>
        <a:bodyPr/>
        <a:lstStyle/>
        <a:p>
          <a:pPr>
            <a:lnSpc>
              <a:spcPct val="100000"/>
            </a:lnSpc>
          </a:pPr>
          <a:r>
            <a:rPr lang="en-US"/>
            <a:t>Explain TWO specific topics you want to compare between past and the present media pieces</a:t>
          </a:r>
        </a:p>
      </dgm:t>
    </dgm:pt>
    <dgm:pt modelId="{5F3806B3-CF75-4658-8911-A05F2FC3BC2C}" type="parTrans" cxnId="{43CED6F2-918E-4A1C-91DC-DA51680D2B19}">
      <dgm:prSet/>
      <dgm:spPr/>
      <dgm:t>
        <a:bodyPr/>
        <a:lstStyle/>
        <a:p>
          <a:endParaRPr lang="en-US"/>
        </a:p>
      </dgm:t>
    </dgm:pt>
    <dgm:pt modelId="{357D308A-2A87-401B-BD86-362123B31AA2}" type="sibTrans" cxnId="{43CED6F2-918E-4A1C-91DC-DA51680D2B19}">
      <dgm:prSet/>
      <dgm:spPr/>
      <dgm:t>
        <a:bodyPr/>
        <a:lstStyle/>
        <a:p>
          <a:endParaRPr lang="en-US"/>
        </a:p>
      </dgm:t>
    </dgm:pt>
    <dgm:pt modelId="{F0CD7FA9-EB54-460C-A2A3-974E2B0C10EB}">
      <dgm:prSet/>
      <dgm:spPr/>
      <dgm:t>
        <a:bodyPr/>
        <a:lstStyle/>
        <a:p>
          <a:pPr>
            <a:lnSpc>
              <a:spcPct val="100000"/>
            </a:lnSpc>
          </a:pPr>
          <a:r>
            <a:rPr lang="en-US"/>
            <a:t>Relate chosen topics to specific concepts in the course</a:t>
          </a:r>
        </a:p>
      </dgm:t>
    </dgm:pt>
    <dgm:pt modelId="{B494B81A-9692-48D6-969E-8440265B7DFE}" type="parTrans" cxnId="{08BD9F3C-1602-4634-A72E-43D9CE2AC4A7}">
      <dgm:prSet/>
      <dgm:spPr/>
      <dgm:t>
        <a:bodyPr/>
        <a:lstStyle/>
        <a:p>
          <a:endParaRPr lang="en-US"/>
        </a:p>
      </dgm:t>
    </dgm:pt>
    <dgm:pt modelId="{F3FA0C26-03F9-4C04-9E73-B7CC101BC5E1}" type="sibTrans" cxnId="{08BD9F3C-1602-4634-A72E-43D9CE2AC4A7}">
      <dgm:prSet/>
      <dgm:spPr/>
      <dgm:t>
        <a:bodyPr/>
        <a:lstStyle/>
        <a:p>
          <a:endParaRPr lang="en-US"/>
        </a:p>
      </dgm:t>
    </dgm:pt>
    <dgm:pt modelId="{0AF62CD7-F8D4-4D95-9AF5-A270CC600625}">
      <dgm:prSet/>
      <dgm:spPr/>
      <dgm:t>
        <a:bodyPr/>
        <a:lstStyle/>
        <a:p>
          <a:pPr>
            <a:lnSpc>
              <a:spcPct val="100000"/>
            </a:lnSpc>
          </a:pPr>
          <a:r>
            <a:rPr lang="en-US"/>
            <a:t>Define and describe your topics according to the required readings and assigned materials</a:t>
          </a:r>
        </a:p>
      </dgm:t>
    </dgm:pt>
    <dgm:pt modelId="{1673D5D2-427F-48D4-A4EE-F1455DAFA22E}" type="parTrans" cxnId="{9C5EB39D-0ACF-425C-A4DB-A5673EDC9635}">
      <dgm:prSet/>
      <dgm:spPr/>
      <dgm:t>
        <a:bodyPr/>
        <a:lstStyle/>
        <a:p>
          <a:endParaRPr lang="en-US"/>
        </a:p>
      </dgm:t>
    </dgm:pt>
    <dgm:pt modelId="{A4BE27C3-54A4-4745-93E4-F7C4E1FA0A47}" type="sibTrans" cxnId="{9C5EB39D-0ACF-425C-A4DB-A5673EDC9635}">
      <dgm:prSet/>
      <dgm:spPr/>
      <dgm:t>
        <a:bodyPr/>
        <a:lstStyle/>
        <a:p>
          <a:endParaRPr lang="en-US"/>
        </a:p>
      </dgm:t>
    </dgm:pt>
    <dgm:pt modelId="{644A61A4-D528-463A-B0A1-E2CBAABC259D}" type="pres">
      <dgm:prSet presAssocID="{7A0B3CEC-17CA-4F06-A7CA-576C318BA7E0}" presName="root" presStyleCnt="0">
        <dgm:presLayoutVars>
          <dgm:dir/>
          <dgm:resizeHandles val="exact"/>
        </dgm:presLayoutVars>
      </dgm:prSet>
      <dgm:spPr/>
    </dgm:pt>
    <dgm:pt modelId="{EEDBB904-B5FE-4519-9F81-485621974734}" type="pres">
      <dgm:prSet presAssocID="{09A8FADA-4F0E-4199-988D-5A73D07691D5}" presName="compNode" presStyleCnt="0"/>
      <dgm:spPr/>
    </dgm:pt>
    <dgm:pt modelId="{C2122942-F92D-4715-8682-B217FAE9609D}" type="pres">
      <dgm:prSet presAssocID="{09A8FADA-4F0E-4199-988D-5A73D07691D5}" presName="bgRect" presStyleLbl="bgShp" presStyleIdx="0" presStyleCnt="3"/>
      <dgm:spPr/>
    </dgm:pt>
    <dgm:pt modelId="{42366642-7DDF-454F-A533-F5ACFFFFB750}" type="pres">
      <dgm:prSet presAssocID="{09A8FADA-4F0E-4199-988D-5A73D07691D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3DE3A116-1C2C-4DA1-945A-9A57E5D94373}" type="pres">
      <dgm:prSet presAssocID="{09A8FADA-4F0E-4199-988D-5A73D07691D5}" presName="spaceRect" presStyleCnt="0"/>
      <dgm:spPr/>
    </dgm:pt>
    <dgm:pt modelId="{59BD05C1-A1D3-454C-9D35-A6C6C94919DC}" type="pres">
      <dgm:prSet presAssocID="{09A8FADA-4F0E-4199-988D-5A73D07691D5}" presName="parTx" presStyleLbl="revTx" presStyleIdx="0" presStyleCnt="3">
        <dgm:presLayoutVars>
          <dgm:chMax val="0"/>
          <dgm:chPref val="0"/>
        </dgm:presLayoutVars>
      </dgm:prSet>
      <dgm:spPr/>
    </dgm:pt>
    <dgm:pt modelId="{6A5A6C42-A4CC-4614-99B4-B2864145FE58}" type="pres">
      <dgm:prSet presAssocID="{357D308A-2A87-401B-BD86-362123B31AA2}" presName="sibTrans" presStyleCnt="0"/>
      <dgm:spPr/>
    </dgm:pt>
    <dgm:pt modelId="{9B09290B-B716-4813-8C14-59AD99C775B0}" type="pres">
      <dgm:prSet presAssocID="{F0CD7FA9-EB54-460C-A2A3-974E2B0C10EB}" presName="compNode" presStyleCnt="0"/>
      <dgm:spPr/>
    </dgm:pt>
    <dgm:pt modelId="{B2B8F3D1-F5D0-4836-8470-A7C21595DDFD}" type="pres">
      <dgm:prSet presAssocID="{F0CD7FA9-EB54-460C-A2A3-974E2B0C10EB}" presName="bgRect" presStyleLbl="bgShp" presStyleIdx="1" presStyleCnt="3"/>
      <dgm:spPr/>
    </dgm:pt>
    <dgm:pt modelId="{56862B4E-F4DF-40BD-8E12-A053D8E68883}" type="pres">
      <dgm:prSet presAssocID="{F0CD7FA9-EB54-460C-A2A3-974E2B0C10E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1CB2054C-5C91-4D66-AB53-3CB668A9438B}" type="pres">
      <dgm:prSet presAssocID="{F0CD7FA9-EB54-460C-A2A3-974E2B0C10EB}" presName="spaceRect" presStyleCnt="0"/>
      <dgm:spPr/>
    </dgm:pt>
    <dgm:pt modelId="{932D72B2-95CC-4E85-8826-B4FFED2D35F3}" type="pres">
      <dgm:prSet presAssocID="{F0CD7FA9-EB54-460C-A2A3-974E2B0C10EB}" presName="parTx" presStyleLbl="revTx" presStyleIdx="1" presStyleCnt="3">
        <dgm:presLayoutVars>
          <dgm:chMax val="0"/>
          <dgm:chPref val="0"/>
        </dgm:presLayoutVars>
      </dgm:prSet>
      <dgm:spPr/>
    </dgm:pt>
    <dgm:pt modelId="{9F146897-86A8-411C-8526-B59587C3CB2A}" type="pres">
      <dgm:prSet presAssocID="{F3FA0C26-03F9-4C04-9E73-B7CC101BC5E1}" presName="sibTrans" presStyleCnt="0"/>
      <dgm:spPr/>
    </dgm:pt>
    <dgm:pt modelId="{BDD8FB7A-3797-48C3-B98B-1641D57E731D}" type="pres">
      <dgm:prSet presAssocID="{0AF62CD7-F8D4-4D95-9AF5-A270CC600625}" presName="compNode" presStyleCnt="0"/>
      <dgm:spPr/>
    </dgm:pt>
    <dgm:pt modelId="{498D774B-0A91-4248-A1D8-F1A77A426390}" type="pres">
      <dgm:prSet presAssocID="{0AF62CD7-F8D4-4D95-9AF5-A270CC600625}" presName="bgRect" presStyleLbl="bgShp" presStyleIdx="2" presStyleCnt="3"/>
      <dgm:spPr/>
    </dgm:pt>
    <dgm:pt modelId="{6EA33E04-889B-4DC2-91D1-6DE31EDB1963}" type="pres">
      <dgm:prSet presAssocID="{0AF62CD7-F8D4-4D95-9AF5-A270CC60062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encil"/>
        </a:ext>
      </dgm:extLst>
    </dgm:pt>
    <dgm:pt modelId="{51151196-20C8-49DF-80EC-8F2437EFC6C5}" type="pres">
      <dgm:prSet presAssocID="{0AF62CD7-F8D4-4D95-9AF5-A270CC600625}" presName="spaceRect" presStyleCnt="0"/>
      <dgm:spPr/>
    </dgm:pt>
    <dgm:pt modelId="{7D7381B5-E6D3-44A8-9E4C-B4D7112E847F}" type="pres">
      <dgm:prSet presAssocID="{0AF62CD7-F8D4-4D95-9AF5-A270CC600625}" presName="parTx" presStyleLbl="revTx" presStyleIdx="2" presStyleCnt="3">
        <dgm:presLayoutVars>
          <dgm:chMax val="0"/>
          <dgm:chPref val="0"/>
        </dgm:presLayoutVars>
      </dgm:prSet>
      <dgm:spPr/>
    </dgm:pt>
  </dgm:ptLst>
  <dgm:cxnLst>
    <dgm:cxn modelId="{4F0EC224-39CC-4586-BB07-CF07A9959A45}" type="presOf" srcId="{0AF62CD7-F8D4-4D95-9AF5-A270CC600625}" destId="{7D7381B5-E6D3-44A8-9E4C-B4D7112E847F}" srcOrd="0" destOrd="0" presId="urn:microsoft.com/office/officeart/2018/2/layout/IconVerticalSolidList"/>
    <dgm:cxn modelId="{08BD9F3C-1602-4634-A72E-43D9CE2AC4A7}" srcId="{7A0B3CEC-17CA-4F06-A7CA-576C318BA7E0}" destId="{F0CD7FA9-EB54-460C-A2A3-974E2B0C10EB}" srcOrd="1" destOrd="0" parTransId="{B494B81A-9692-48D6-969E-8440265B7DFE}" sibTransId="{F3FA0C26-03F9-4C04-9E73-B7CC101BC5E1}"/>
    <dgm:cxn modelId="{21666C41-CDE2-4274-8BF5-0F7C5B6A5DEA}" type="presOf" srcId="{F0CD7FA9-EB54-460C-A2A3-974E2B0C10EB}" destId="{932D72B2-95CC-4E85-8826-B4FFED2D35F3}" srcOrd="0" destOrd="0" presId="urn:microsoft.com/office/officeart/2018/2/layout/IconVerticalSolidList"/>
    <dgm:cxn modelId="{A3181571-CCBF-449F-97B5-2D09F3401379}" type="presOf" srcId="{09A8FADA-4F0E-4199-988D-5A73D07691D5}" destId="{59BD05C1-A1D3-454C-9D35-A6C6C94919DC}" srcOrd="0" destOrd="0" presId="urn:microsoft.com/office/officeart/2018/2/layout/IconVerticalSolidList"/>
    <dgm:cxn modelId="{9C5EB39D-0ACF-425C-A4DB-A5673EDC9635}" srcId="{7A0B3CEC-17CA-4F06-A7CA-576C318BA7E0}" destId="{0AF62CD7-F8D4-4D95-9AF5-A270CC600625}" srcOrd="2" destOrd="0" parTransId="{1673D5D2-427F-48D4-A4EE-F1455DAFA22E}" sibTransId="{A4BE27C3-54A4-4745-93E4-F7C4E1FA0A47}"/>
    <dgm:cxn modelId="{8C428FB6-5AFB-4EF8-873A-A42EA1998E0D}" type="presOf" srcId="{7A0B3CEC-17CA-4F06-A7CA-576C318BA7E0}" destId="{644A61A4-D528-463A-B0A1-E2CBAABC259D}" srcOrd="0" destOrd="0" presId="urn:microsoft.com/office/officeart/2018/2/layout/IconVerticalSolidList"/>
    <dgm:cxn modelId="{43CED6F2-918E-4A1C-91DC-DA51680D2B19}" srcId="{7A0B3CEC-17CA-4F06-A7CA-576C318BA7E0}" destId="{09A8FADA-4F0E-4199-988D-5A73D07691D5}" srcOrd="0" destOrd="0" parTransId="{5F3806B3-CF75-4658-8911-A05F2FC3BC2C}" sibTransId="{357D308A-2A87-401B-BD86-362123B31AA2}"/>
    <dgm:cxn modelId="{5956E93D-4D13-4109-932A-7A0A5B020CB9}" type="presParOf" srcId="{644A61A4-D528-463A-B0A1-E2CBAABC259D}" destId="{EEDBB904-B5FE-4519-9F81-485621974734}" srcOrd="0" destOrd="0" presId="urn:microsoft.com/office/officeart/2018/2/layout/IconVerticalSolidList"/>
    <dgm:cxn modelId="{E5ADCAC4-4D81-4286-8C9A-6C0C4A29FBEF}" type="presParOf" srcId="{EEDBB904-B5FE-4519-9F81-485621974734}" destId="{C2122942-F92D-4715-8682-B217FAE9609D}" srcOrd="0" destOrd="0" presId="urn:microsoft.com/office/officeart/2018/2/layout/IconVerticalSolidList"/>
    <dgm:cxn modelId="{E1D6EC05-E17E-482E-8674-74556750005A}" type="presParOf" srcId="{EEDBB904-B5FE-4519-9F81-485621974734}" destId="{42366642-7DDF-454F-A533-F5ACFFFFB750}" srcOrd="1" destOrd="0" presId="urn:microsoft.com/office/officeart/2018/2/layout/IconVerticalSolidList"/>
    <dgm:cxn modelId="{FB1C0F42-660C-4D12-88D6-6647FB2300D5}" type="presParOf" srcId="{EEDBB904-B5FE-4519-9F81-485621974734}" destId="{3DE3A116-1C2C-4DA1-945A-9A57E5D94373}" srcOrd="2" destOrd="0" presId="urn:microsoft.com/office/officeart/2018/2/layout/IconVerticalSolidList"/>
    <dgm:cxn modelId="{B4748693-9584-4A10-B51E-0040EE9FAA5E}" type="presParOf" srcId="{EEDBB904-B5FE-4519-9F81-485621974734}" destId="{59BD05C1-A1D3-454C-9D35-A6C6C94919DC}" srcOrd="3" destOrd="0" presId="urn:microsoft.com/office/officeart/2018/2/layout/IconVerticalSolidList"/>
    <dgm:cxn modelId="{F58685AB-3D13-4878-B7CF-FD7F429E3CD3}" type="presParOf" srcId="{644A61A4-D528-463A-B0A1-E2CBAABC259D}" destId="{6A5A6C42-A4CC-4614-99B4-B2864145FE58}" srcOrd="1" destOrd="0" presId="urn:microsoft.com/office/officeart/2018/2/layout/IconVerticalSolidList"/>
    <dgm:cxn modelId="{1704302B-1C45-492C-8AF3-7C51DE259C28}" type="presParOf" srcId="{644A61A4-D528-463A-B0A1-E2CBAABC259D}" destId="{9B09290B-B716-4813-8C14-59AD99C775B0}" srcOrd="2" destOrd="0" presId="urn:microsoft.com/office/officeart/2018/2/layout/IconVerticalSolidList"/>
    <dgm:cxn modelId="{7E8DE738-941A-4789-9D47-3ADB444069D5}" type="presParOf" srcId="{9B09290B-B716-4813-8C14-59AD99C775B0}" destId="{B2B8F3D1-F5D0-4836-8470-A7C21595DDFD}" srcOrd="0" destOrd="0" presId="urn:microsoft.com/office/officeart/2018/2/layout/IconVerticalSolidList"/>
    <dgm:cxn modelId="{727EAD37-3D88-4048-AD93-03C0527B14DF}" type="presParOf" srcId="{9B09290B-B716-4813-8C14-59AD99C775B0}" destId="{56862B4E-F4DF-40BD-8E12-A053D8E68883}" srcOrd="1" destOrd="0" presId="urn:microsoft.com/office/officeart/2018/2/layout/IconVerticalSolidList"/>
    <dgm:cxn modelId="{FA7459E4-9870-4E95-955B-F592976CA3D0}" type="presParOf" srcId="{9B09290B-B716-4813-8C14-59AD99C775B0}" destId="{1CB2054C-5C91-4D66-AB53-3CB668A9438B}" srcOrd="2" destOrd="0" presId="urn:microsoft.com/office/officeart/2018/2/layout/IconVerticalSolidList"/>
    <dgm:cxn modelId="{5761B362-040A-4486-B897-651603DA4D9A}" type="presParOf" srcId="{9B09290B-B716-4813-8C14-59AD99C775B0}" destId="{932D72B2-95CC-4E85-8826-B4FFED2D35F3}" srcOrd="3" destOrd="0" presId="urn:microsoft.com/office/officeart/2018/2/layout/IconVerticalSolidList"/>
    <dgm:cxn modelId="{98AFDD63-3352-40BB-B0A9-52B8D25B840C}" type="presParOf" srcId="{644A61A4-D528-463A-B0A1-E2CBAABC259D}" destId="{9F146897-86A8-411C-8526-B59587C3CB2A}" srcOrd="3" destOrd="0" presId="urn:microsoft.com/office/officeart/2018/2/layout/IconVerticalSolidList"/>
    <dgm:cxn modelId="{4FF39FBA-5350-4970-8555-64C1820FC844}" type="presParOf" srcId="{644A61A4-D528-463A-B0A1-E2CBAABC259D}" destId="{BDD8FB7A-3797-48C3-B98B-1641D57E731D}" srcOrd="4" destOrd="0" presId="urn:microsoft.com/office/officeart/2018/2/layout/IconVerticalSolidList"/>
    <dgm:cxn modelId="{6EB471C9-AD4F-47D9-BD93-B22BC1D7AF61}" type="presParOf" srcId="{BDD8FB7A-3797-48C3-B98B-1641D57E731D}" destId="{498D774B-0A91-4248-A1D8-F1A77A426390}" srcOrd="0" destOrd="0" presId="urn:microsoft.com/office/officeart/2018/2/layout/IconVerticalSolidList"/>
    <dgm:cxn modelId="{F8EA2B87-FDE0-4276-89B3-74074297AD24}" type="presParOf" srcId="{BDD8FB7A-3797-48C3-B98B-1641D57E731D}" destId="{6EA33E04-889B-4DC2-91D1-6DE31EDB1963}" srcOrd="1" destOrd="0" presId="urn:microsoft.com/office/officeart/2018/2/layout/IconVerticalSolidList"/>
    <dgm:cxn modelId="{B42E3439-7EBE-4973-A8BF-6EDBA1B7B044}" type="presParOf" srcId="{BDD8FB7A-3797-48C3-B98B-1641D57E731D}" destId="{51151196-20C8-49DF-80EC-8F2437EFC6C5}" srcOrd="2" destOrd="0" presId="urn:microsoft.com/office/officeart/2018/2/layout/IconVerticalSolidList"/>
    <dgm:cxn modelId="{C0272087-D0CD-4A72-921C-2D690AB70C32}" type="presParOf" srcId="{BDD8FB7A-3797-48C3-B98B-1641D57E731D}" destId="{7D7381B5-E6D3-44A8-9E4C-B4D7112E847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6C233D-33A1-4F12-B6B1-DE3E8EC5D2E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11A4F15-F559-469B-937E-8EA88DF1721D}">
      <dgm:prSet/>
      <dgm:spPr/>
      <dgm:t>
        <a:bodyPr/>
        <a:lstStyle/>
        <a:p>
          <a:pPr>
            <a:lnSpc>
              <a:spcPct val="100000"/>
            </a:lnSpc>
          </a:pPr>
          <a:r>
            <a:rPr lang="en-US"/>
            <a:t>Wrap up with a “something to think about” paragraph</a:t>
          </a:r>
        </a:p>
      </dgm:t>
    </dgm:pt>
    <dgm:pt modelId="{77ECDACA-866F-45E5-98E9-30C4FCB16722}" type="parTrans" cxnId="{1D42DBBA-29B2-4DA2-8261-C6A91ACDF7FF}">
      <dgm:prSet/>
      <dgm:spPr/>
      <dgm:t>
        <a:bodyPr/>
        <a:lstStyle/>
        <a:p>
          <a:endParaRPr lang="en-US"/>
        </a:p>
      </dgm:t>
    </dgm:pt>
    <dgm:pt modelId="{3F98BB70-3F2A-49D7-8C6E-05BA2CD3C75F}" type="sibTrans" cxnId="{1D42DBBA-29B2-4DA2-8261-C6A91ACDF7FF}">
      <dgm:prSet/>
      <dgm:spPr/>
      <dgm:t>
        <a:bodyPr/>
        <a:lstStyle/>
        <a:p>
          <a:endParaRPr lang="en-US"/>
        </a:p>
      </dgm:t>
    </dgm:pt>
    <dgm:pt modelId="{115C975D-F61E-409D-B759-E8213439E1FF}">
      <dgm:prSet/>
      <dgm:spPr/>
      <dgm:t>
        <a:bodyPr/>
        <a:lstStyle/>
        <a:p>
          <a:pPr>
            <a:lnSpc>
              <a:spcPct val="100000"/>
            </a:lnSpc>
          </a:pPr>
          <a:r>
            <a:rPr lang="en-US"/>
            <a:t>Reference all sources you consult in consistent format (APA or otherwise as directed by your instructor)</a:t>
          </a:r>
        </a:p>
      </dgm:t>
    </dgm:pt>
    <dgm:pt modelId="{9E3BC71E-2426-4D3B-83ED-5F61A81D00F1}" type="parTrans" cxnId="{A50DCB67-2376-4D0B-9611-D1705AD99FBC}">
      <dgm:prSet/>
      <dgm:spPr/>
      <dgm:t>
        <a:bodyPr/>
        <a:lstStyle/>
        <a:p>
          <a:endParaRPr lang="en-US"/>
        </a:p>
      </dgm:t>
    </dgm:pt>
    <dgm:pt modelId="{AFCF41E9-71EA-495C-B87D-63A9F76A919B}" type="sibTrans" cxnId="{A50DCB67-2376-4D0B-9611-D1705AD99FBC}">
      <dgm:prSet/>
      <dgm:spPr/>
      <dgm:t>
        <a:bodyPr/>
        <a:lstStyle/>
        <a:p>
          <a:endParaRPr lang="en-US"/>
        </a:p>
      </dgm:t>
    </dgm:pt>
    <dgm:pt modelId="{68B92A67-18D0-488C-8450-A1B338CE2D68}">
      <dgm:prSet/>
      <dgm:spPr/>
      <dgm:t>
        <a:bodyPr/>
        <a:lstStyle/>
        <a:p>
          <a:pPr>
            <a:lnSpc>
              <a:spcPct val="100000"/>
            </a:lnSpc>
          </a:pPr>
          <a:r>
            <a:rPr lang="en-US"/>
            <a:t>Submit assignment to Canvas</a:t>
          </a:r>
        </a:p>
      </dgm:t>
    </dgm:pt>
    <dgm:pt modelId="{599E05AC-A217-4B55-ADB5-E38FA8CA6CDA}" type="parTrans" cxnId="{8BBD07BC-6584-4966-8E64-215863E06DA3}">
      <dgm:prSet/>
      <dgm:spPr/>
      <dgm:t>
        <a:bodyPr/>
        <a:lstStyle/>
        <a:p>
          <a:endParaRPr lang="en-US"/>
        </a:p>
      </dgm:t>
    </dgm:pt>
    <dgm:pt modelId="{4C042A16-9986-48D9-B29A-5E0AA19E02ED}" type="sibTrans" cxnId="{8BBD07BC-6584-4966-8E64-215863E06DA3}">
      <dgm:prSet/>
      <dgm:spPr/>
      <dgm:t>
        <a:bodyPr/>
        <a:lstStyle/>
        <a:p>
          <a:endParaRPr lang="en-US"/>
        </a:p>
      </dgm:t>
    </dgm:pt>
    <dgm:pt modelId="{0EBBC7E4-A3BD-47B8-AFA3-E2D4007A0D08}" type="pres">
      <dgm:prSet presAssocID="{C26C233D-33A1-4F12-B6B1-DE3E8EC5D2EA}" presName="root" presStyleCnt="0">
        <dgm:presLayoutVars>
          <dgm:dir/>
          <dgm:resizeHandles val="exact"/>
        </dgm:presLayoutVars>
      </dgm:prSet>
      <dgm:spPr/>
    </dgm:pt>
    <dgm:pt modelId="{9A3A2FFE-79A3-4544-941D-304E3E08735D}" type="pres">
      <dgm:prSet presAssocID="{011A4F15-F559-469B-937E-8EA88DF1721D}" presName="compNode" presStyleCnt="0"/>
      <dgm:spPr/>
    </dgm:pt>
    <dgm:pt modelId="{A56980C8-7F66-4BA1-BEA2-385995C5F01D}" type="pres">
      <dgm:prSet presAssocID="{011A4F15-F559-469B-937E-8EA88DF1721D}" presName="bgRect" presStyleLbl="bgShp" presStyleIdx="0" presStyleCnt="3"/>
      <dgm:spPr/>
    </dgm:pt>
    <dgm:pt modelId="{A3DC5B3B-9BAF-44F8-ADED-420EC85A6BD4}" type="pres">
      <dgm:prSet presAssocID="{011A4F15-F559-469B-937E-8EA88DF1721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Quotes"/>
        </a:ext>
      </dgm:extLst>
    </dgm:pt>
    <dgm:pt modelId="{757CB476-240B-4CD3-8007-887FDF1254C7}" type="pres">
      <dgm:prSet presAssocID="{011A4F15-F559-469B-937E-8EA88DF1721D}" presName="spaceRect" presStyleCnt="0"/>
      <dgm:spPr/>
    </dgm:pt>
    <dgm:pt modelId="{D1F81304-A405-4404-BE91-255AD7F8CDA9}" type="pres">
      <dgm:prSet presAssocID="{011A4F15-F559-469B-937E-8EA88DF1721D}" presName="parTx" presStyleLbl="revTx" presStyleIdx="0" presStyleCnt="3">
        <dgm:presLayoutVars>
          <dgm:chMax val="0"/>
          <dgm:chPref val="0"/>
        </dgm:presLayoutVars>
      </dgm:prSet>
      <dgm:spPr/>
    </dgm:pt>
    <dgm:pt modelId="{13D6BB1E-9BC0-4558-A049-E0B0C93D70AF}" type="pres">
      <dgm:prSet presAssocID="{3F98BB70-3F2A-49D7-8C6E-05BA2CD3C75F}" presName="sibTrans" presStyleCnt="0"/>
      <dgm:spPr/>
    </dgm:pt>
    <dgm:pt modelId="{4C53FCF0-506C-4BCE-A70F-4B2532E3D8C1}" type="pres">
      <dgm:prSet presAssocID="{115C975D-F61E-409D-B759-E8213439E1FF}" presName="compNode" presStyleCnt="0"/>
      <dgm:spPr/>
    </dgm:pt>
    <dgm:pt modelId="{7637B674-E23B-4F4A-9119-4658104655E9}" type="pres">
      <dgm:prSet presAssocID="{115C975D-F61E-409D-B759-E8213439E1FF}" presName="bgRect" presStyleLbl="bgShp" presStyleIdx="1" presStyleCnt="3"/>
      <dgm:spPr/>
    </dgm:pt>
    <dgm:pt modelId="{D8002F66-B152-4803-99C3-CC0F78C65102}" type="pres">
      <dgm:prSet presAssocID="{115C975D-F61E-409D-B759-E8213439E1F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04FBCA87-9065-4FA8-849E-4BC7DE016C3A}" type="pres">
      <dgm:prSet presAssocID="{115C975D-F61E-409D-B759-E8213439E1FF}" presName="spaceRect" presStyleCnt="0"/>
      <dgm:spPr/>
    </dgm:pt>
    <dgm:pt modelId="{1163CE41-4DF1-4EDB-96C6-B8B504CFDCB0}" type="pres">
      <dgm:prSet presAssocID="{115C975D-F61E-409D-B759-E8213439E1FF}" presName="parTx" presStyleLbl="revTx" presStyleIdx="1" presStyleCnt="3">
        <dgm:presLayoutVars>
          <dgm:chMax val="0"/>
          <dgm:chPref val="0"/>
        </dgm:presLayoutVars>
      </dgm:prSet>
      <dgm:spPr/>
    </dgm:pt>
    <dgm:pt modelId="{BEA8CBE8-0C80-45C8-AC50-6A615B1ED023}" type="pres">
      <dgm:prSet presAssocID="{AFCF41E9-71EA-495C-B87D-63A9F76A919B}" presName="sibTrans" presStyleCnt="0"/>
      <dgm:spPr/>
    </dgm:pt>
    <dgm:pt modelId="{72209D06-FADD-431D-A9BE-DAB78739AE9C}" type="pres">
      <dgm:prSet presAssocID="{68B92A67-18D0-488C-8450-A1B338CE2D68}" presName="compNode" presStyleCnt="0"/>
      <dgm:spPr/>
    </dgm:pt>
    <dgm:pt modelId="{B5AA2ED1-6DBE-4D3E-B4D4-73070EC40719}" type="pres">
      <dgm:prSet presAssocID="{68B92A67-18D0-488C-8450-A1B338CE2D68}" presName="bgRect" presStyleLbl="bgShp" presStyleIdx="2" presStyleCnt="3"/>
      <dgm:spPr/>
    </dgm:pt>
    <dgm:pt modelId="{52841B3F-A44D-43EC-A40B-0FC3757DE6DC}" type="pres">
      <dgm:prSet presAssocID="{68B92A67-18D0-488C-8450-A1B338CE2D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encil"/>
        </a:ext>
      </dgm:extLst>
    </dgm:pt>
    <dgm:pt modelId="{EEA6E797-2377-4019-BCBD-4AD6CE1AC27B}" type="pres">
      <dgm:prSet presAssocID="{68B92A67-18D0-488C-8450-A1B338CE2D68}" presName="spaceRect" presStyleCnt="0"/>
      <dgm:spPr/>
    </dgm:pt>
    <dgm:pt modelId="{D7A1D39A-8766-4E3C-A22D-3EBD6E0A7B35}" type="pres">
      <dgm:prSet presAssocID="{68B92A67-18D0-488C-8450-A1B338CE2D68}" presName="parTx" presStyleLbl="revTx" presStyleIdx="2" presStyleCnt="3">
        <dgm:presLayoutVars>
          <dgm:chMax val="0"/>
          <dgm:chPref val="0"/>
        </dgm:presLayoutVars>
      </dgm:prSet>
      <dgm:spPr/>
    </dgm:pt>
  </dgm:ptLst>
  <dgm:cxnLst>
    <dgm:cxn modelId="{D500F062-12BB-41BE-AD7B-C96245708740}" type="presOf" srcId="{68B92A67-18D0-488C-8450-A1B338CE2D68}" destId="{D7A1D39A-8766-4E3C-A22D-3EBD6E0A7B35}" srcOrd="0" destOrd="0" presId="urn:microsoft.com/office/officeart/2018/2/layout/IconVerticalSolidList"/>
    <dgm:cxn modelId="{A50DCB67-2376-4D0B-9611-D1705AD99FBC}" srcId="{C26C233D-33A1-4F12-B6B1-DE3E8EC5D2EA}" destId="{115C975D-F61E-409D-B759-E8213439E1FF}" srcOrd="1" destOrd="0" parTransId="{9E3BC71E-2426-4D3B-83ED-5F61A81D00F1}" sibTransId="{AFCF41E9-71EA-495C-B87D-63A9F76A919B}"/>
    <dgm:cxn modelId="{2A03189A-E46C-4E4B-AA44-D0231E7FA208}" type="presOf" srcId="{C26C233D-33A1-4F12-B6B1-DE3E8EC5D2EA}" destId="{0EBBC7E4-A3BD-47B8-AFA3-E2D4007A0D08}" srcOrd="0" destOrd="0" presId="urn:microsoft.com/office/officeart/2018/2/layout/IconVerticalSolidList"/>
    <dgm:cxn modelId="{CC6FB6A5-730E-4CFD-B8F6-BF3BC87C4610}" type="presOf" srcId="{115C975D-F61E-409D-B759-E8213439E1FF}" destId="{1163CE41-4DF1-4EDB-96C6-B8B504CFDCB0}" srcOrd="0" destOrd="0" presId="urn:microsoft.com/office/officeart/2018/2/layout/IconVerticalSolidList"/>
    <dgm:cxn modelId="{1D42DBBA-29B2-4DA2-8261-C6A91ACDF7FF}" srcId="{C26C233D-33A1-4F12-B6B1-DE3E8EC5D2EA}" destId="{011A4F15-F559-469B-937E-8EA88DF1721D}" srcOrd="0" destOrd="0" parTransId="{77ECDACA-866F-45E5-98E9-30C4FCB16722}" sibTransId="{3F98BB70-3F2A-49D7-8C6E-05BA2CD3C75F}"/>
    <dgm:cxn modelId="{8BBD07BC-6584-4966-8E64-215863E06DA3}" srcId="{C26C233D-33A1-4F12-B6B1-DE3E8EC5D2EA}" destId="{68B92A67-18D0-488C-8450-A1B338CE2D68}" srcOrd="2" destOrd="0" parTransId="{599E05AC-A217-4B55-ADB5-E38FA8CA6CDA}" sibTransId="{4C042A16-9986-48D9-B29A-5E0AA19E02ED}"/>
    <dgm:cxn modelId="{F1F9DBD9-213A-45DE-A4D9-6BD6BA3C11E1}" type="presOf" srcId="{011A4F15-F559-469B-937E-8EA88DF1721D}" destId="{D1F81304-A405-4404-BE91-255AD7F8CDA9}" srcOrd="0" destOrd="0" presId="urn:microsoft.com/office/officeart/2018/2/layout/IconVerticalSolidList"/>
    <dgm:cxn modelId="{D7B6C28C-DC8C-412A-A475-B09D72470C70}" type="presParOf" srcId="{0EBBC7E4-A3BD-47B8-AFA3-E2D4007A0D08}" destId="{9A3A2FFE-79A3-4544-941D-304E3E08735D}" srcOrd="0" destOrd="0" presId="urn:microsoft.com/office/officeart/2018/2/layout/IconVerticalSolidList"/>
    <dgm:cxn modelId="{15CBB9F5-8345-476B-862B-D2514607506B}" type="presParOf" srcId="{9A3A2FFE-79A3-4544-941D-304E3E08735D}" destId="{A56980C8-7F66-4BA1-BEA2-385995C5F01D}" srcOrd="0" destOrd="0" presId="urn:microsoft.com/office/officeart/2018/2/layout/IconVerticalSolidList"/>
    <dgm:cxn modelId="{E56B70BB-973B-443E-BA1A-B94D709A7FC7}" type="presParOf" srcId="{9A3A2FFE-79A3-4544-941D-304E3E08735D}" destId="{A3DC5B3B-9BAF-44F8-ADED-420EC85A6BD4}" srcOrd="1" destOrd="0" presId="urn:microsoft.com/office/officeart/2018/2/layout/IconVerticalSolidList"/>
    <dgm:cxn modelId="{AE490EB5-CDD0-4974-B188-D555AA23DB9D}" type="presParOf" srcId="{9A3A2FFE-79A3-4544-941D-304E3E08735D}" destId="{757CB476-240B-4CD3-8007-887FDF1254C7}" srcOrd="2" destOrd="0" presId="urn:microsoft.com/office/officeart/2018/2/layout/IconVerticalSolidList"/>
    <dgm:cxn modelId="{50C80A58-7A58-4D8A-B7F4-BA61BB03B48B}" type="presParOf" srcId="{9A3A2FFE-79A3-4544-941D-304E3E08735D}" destId="{D1F81304-A405-4404-BE91-255AD7F8CDA9}" srcOrd="3" destOrd="0" presId="urn:microsoft.com/office/officeart/2018/2/layout/IconVerticalSolidList"/>
    <dgm:cxn modelId="{AD671F8D-7657-4D08-9474-D29861366D3F}" type="presParOf" srcId="{0EBBC7E4-A3BD-47B8-AFA3-E2D4007A0D08}" destId="{13D6BB1E-9BC0-4558-A049-E0B0C93D70AF}" srcOrd="1" destOrd="0" presId="urn:microsoft.com/office/officeart/2018/2/layout/IconVerticalSolidList"/>
    <dgm:cxn modelId="{DAFCE756-3E81-4CF4-A716-D1E7D8B5DE9C}" type="presParOf" srcId="{0EBBC7E4-A3BD-47B8-AFA3-E2D4007A0D08}" destId="{4C53FCF0-506C-4BCE-A70F-4B2532E3D8C1}" srcOrd="2" destOrd="0" presId="urn:microsoft.com/office/officeart/2018/2/layout/IconVerticalSolidList"/>
    <dgm:cxn modelId="{4D4963DB-1929-4EE4-A3E6-0B2636B7A56B}" type="presParOf" srcId="{4C53FCF0-506C-4BCE-A70F-4B2532E3D8C1}" destId="{7637B674-E23B-4F4A-9119-4658104655E9}" srcOrd="0" destOrd="0" presId="urn:microsoft.com/office/officeart/2018/2/layout/IconVerticalSolidList"/>
    <dgm:cxn modelId="{6324DEB6-5EB1-4B66-8AAB-17E8C9858EFD}" type="presParOf" srcId="{4C53FCF0-506C-4BCE-A70F-4B2532E3D8C1}" destId="{D8002F66-B152-4803-99C3-CC0F78C65102}" srcOrd="1" destOrd="0" presId="urn:microsoft.com/office/officeart/2018/2/layout/IconVerticalSolidList"/>
    <dgm:cxn modelId="{42747BF9-D15D-4558-92BC-36B05B1B7FDA}" type="presParOf" srcId="{4C53FCF0-506C-4BCE-A70F-4B2532E3D8C1}" destId="{04FBCA87-9065-4FA8-849E-4BC7DE016C3A}" srcOrd="2" destOrd="0" presId="urn:microsoft.com/office/officeart/2018/2/layout/IconVerticalSolidList"/>
    <dgm:cxn modelId="{92B5CFAB-ED1B-497D-9125-632B2B6AB15E}" type="presParOf" srcId="{4C53FCF0-506C-4BCE-A70F-4B2532E3D8C1}" destId="{1163CE41-4DF1-4EDB-96C6-B8B504CFDCB0}" srcOrd="3" destOrd="0" presId="urn:microsoft.com/office/officeart/2018/2/layout/IconVerticalSolidList"/>
    <dgm:cxn modelId="{C064780A-5CC8-4285-8A86-C900D9198133}" type="presParOf" srcId="{0EBBC7E4-A3BD-47B8-AFA3-E2D4007A0D08}" destId="{BEA8CBE8-0C80-45C8-AC50-6A615B1ED023}" srcOrd="3" destOrd="0" presId="urn:microsoft.com/office/officeart/2018/2/layout/IconVerticalSolidList"/>
    <dgm:cxn modelId="{898BA3C3-2DC7-451C-B4FA-5D8F709B7C6E}" type="presParOf" srcId="{0EBBC7E4-A3BD-47B8-AFA3-E2D4007A0D08}" destId="{72209D06-FADD-431D-A9BE-DAB78739AE9C}" srcOrd="4" destOrd="0" presId="urn:microsoft.com/office/officeart/2018/2/layout/IconVerticalSolidList"/>
    <dgm:cxn modelId="{F9662CFD-8FA0-4212-9020-1BBB5F1171D8}" type="presParOf" srcId="{72209D06-FADD-431D-A9BE-DAB78739AE9C}" destId="{B5AA2ED1-6DBE-4D3E-B4D4-73070EC40719}" srcOrd="0" destOrd="0" presId="urn:microsoft.com/office/officeart/2018/2/layout/IconVerticalSolidList"/>
    <dgm:cxn modelId="{EC2D29E9-E3A5-4EA9-9ABF-4565C59883F4}" type="presParOf" srcId="{72209D06-FADD-431D-A9BE-DAB78739AE9C}" destId="{52841B3F-A44D-43EC-A40B-0FC3757DE6DC}" srcOrd="1" destOrd="0" presId="urn:microsoft.com/office/officeart/2018/2/layout/IconVerticalSolidList"/>
    <dgm:cxn modelId="{20B5592C-5BB5-4B85-B5EB-40C58EB08010}" type="presParOf" srcId="{72209D06-FADD-431D-A9BE-DAB78739AE9C}" destId="{EEA6E797-2377-4019-BCBD-4AD6CE1AC27B}" srcOrd="2" destOrd="0" presId="urn:microsoft.com/office/officeart/2018/2/layout/IconVerticalSolidList"/>
    <dgm:cxn modelId="{BB5C3410-8D63-4881-BB6F-6940402F2D6F}" type="presParOf" srcId="{72209D06-FADD-431D-A9BE-DAB78739AE9C}" destId="{D7A1D39A-8766-4E3C-A22D-3EBD6E0A7B3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B512D-33DA-4FB0-99E3-23B9B155AE74}">
      <dsp:nvSpPr>
        <dsp:cNvPr id="0" name=""/>
        <dsp:cNvSpPr/>
      </dsp:nvSpPr>
      <dsp:spPr>
        <a:xfrm>
          <a:off x="0" y="1954"/>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4F3BC8-C66B-4C70-8AF9-36BCF778C5A1}">
      <dsp:nvSpPr>
        <dsp:cNvPr id="0" name=""/>
        <dsp:cNvSpPr/>
      </dsp:nvSpPr>
      <dsp:spPr>
        <a:xfrm>
          <a:off x="299648" y="224833"/>
          <a:ext cx="544815" cy="544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870B996-A64F-40EB-BA13-C9C09AD030FC}">
      <dsp:nvSpPr>
        <dsp:cNvPr id="0" name=""/>
        <dsp:cNvSpPr/>
      </dsp:nvSpPr>
      <dsp:spPr>
        <a:xfrm>
          <a:off x="1144111" y="1954"/>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Typed Report</a:t>
          </a:r>
        </a:p>
      </dsp:txBody>
      <dsp:txXfrm>
        <a:off x="1144111" y="1954"/>
        <a:ext cx="5868258" cy="990573"/>
      </dsp:txXfrm>
    </dsp:sp>
    <dsp:sp modelId="{1C09D41D-C2D4-496A-9D87-511755E9CB6E}">
      <dsp:nvSpPr>
        <dsp:cNvPr id="0" name=""/>
        <dsp:cNvSpPr/>
      </dsp:nvSpPr>
      <dsp:spPr>
        <a:xfrm>
          <a:off x="0" y="1240170"/>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752CB9-AB8D-4688-A64E-588B004F7F97}">
      <dsp:nvSpPr>
        <dsp:cNvPr id="0" name=""/>
        <dsp:cNvSpPr/>
      </dsp:nvSpPr>
      <dsp:spPr>
        <a:xfrm>
          <a:off x="299648" y="1463049"/>
          <a:ext cx="544815" cy="5448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B11A516-10A1-4DFB-889F-515E5FA5D1A9}">
      <dsp:nvSpPr>
        <dsp:cNvPr id="0" name=""/>
        <dsp:cNvSpPr/>
      </dsp:nvSpPr>
      <dsp:spPr>
        <a:xfrm>
          <a:off x="1144111" y="1240170"/>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No more than 7 pages (including title page &amp; references)</a:t>
          </a:r>
        </a:p>
      </dsp:txBody>
      <dsp:txXfrm>
        <a:off x="1144111" y="1240170"/>
        <a:ext cx="5868258" cy="990573"/>
      </dsp:txXfrm>
    </dsp:sp>
    <dsp:sp modelId="{9BE51AFE-DD9E-468E-BB9A-BA4A6EEE5CD9}">
      <dsp:nvSpPr>
        <dsp:cNvPr id="0" name=""/>
        <dsp:cNvSpPr/>
      </dsp:nvSpPr>
      <dsp:spPr>
        <a:xfrm>
          <a:off x="0" y="2478387"/>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60737A-82CE-44AF-AEB1-A55006F0457E}">
      <dsp:nvSpPr>
        <dsp:cNvPr id="0" name=""/>
        <dsp:cNvSpPr/>
      </dsp:nvSpPr>
      <dsp:spPr>
        <a:xfrm>
          <a:off x="299648" y="2701266"/>
          <a:ext cx="544815" cy="5448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4991426-5717-4FE3-84DE-487BD90FD04B}">
      <dsp:nvSpPr>
        <dsp:cNvPr id="0" name=""/>
        <dsp:cNvSpPr/>
      </dsp:nvSpPr>
      <dsp:spPr>
        <a:xfrm>
          <a:off x="1144111" y="2478387"/>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Consistent APA citation format (or otherwise as directed by your instructor) </a:t>
          </a:r>
        </a:p>
      </dsp:txBody>
      <dsp:txXfrm>
        <a:off x="1144111" y="2478387"/>
        <a:ext cx="5868258" cy="990573"/>
      </dsp:txXfrm>
    </dsp:sp>
    <dsp:sp modelId="{57737607-0320-4153-BC0D-2810B1E5B572}">
      <dsp:nvSpPr>
        <dsp:cNvPr id="0" name=""/>
        <dsp:cNvSpPr/>
      </dsp:nvSpPr>
      <dsp:spPr>
        <a:xfrm>
          <a:off x="0" y="3716603"/>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8BAB90-9C67-475A-8F81-6119F1C65134}">
      <dsp:nvSpPr>
        <dsp:cNvPr id="0" name=""/>
        <dsp:cNvSpPr/>
      </dsp:nvSpPr>
      <dsp:spPr>
        <a:xfrm>
          <a:off x="299648" y="3939482"/>
          <a:ext cx="544815" cy="5448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5DC2515-13C8-4C93-BDC8-18D1893F8321}">
      <dsp:nvSpPr>
        <dsp:cNvPr id="0" name=""/>
        <dsp:cNvSpPr/>
      </dsp:nvSpPr>
      <dsp:spPr>
        <a:xfrm>
          <a:off x="1144111" y="3716603"/>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Proofread for spelling, grammar, and formatting consistency</a:t>
          </a:r>
        </a:p>
      </dsp:txBody>
      <dsp:txXfrm>
        <a:off x="1144111" y="3716603"/>
        <a:ext cx="5868258" cy="990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194D7-491C-43DC-9AA0-108EDB41E177}">
      <dsp:nvSpPr>
        <dsp:cNvPr id="0" name=""/>
        <dsp:cNvSpPr/>
      </dsp:nvSpPr>
      <dsp:spPr>
        <a:xfrm>
          <a:off x="0" y="2838"/>
          <a:ext cx="5422390" cy="6045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D956F4-CBC7-41D1-9C15-908DF0C936BB}">
      <dsp:nvSpPr>
        <dsp:cNvPr id="0" name=""/>
        <dsp:cNvSpPr/>
      </dsp:nvSpPr>
      <dsp:spPr>
        <a:xfrm>
          <a:off x="182879" y="138864"/>
          <a:ext cx="332508" cy="3325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59D3F-D8E3-4400-805E-F18DD5B78F22}">
      <dsp:nvSpPr>
        <dsp:cNvPr id="0" name=""/>
        <dsp:cNvSpPr/>
      </dsp:nvSpPr>
      <dsp:spPr>
        <a:xfrm>
          <a:off x="698268" y="2838"/>
          <a:ext cx="4724121"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983" tIns="63983" rIns="63983" bIns="63983" numCol="1" spcCol="1270" anchor="ctr" anchorCtr="0">
          <a:noAutofit/>
        </a:bodyPr>
        <a:lstStyle/>
        <a:p>
          <a:pPr marL="0" lvl="0" indent="0" algn="l" defTabSz="844550">
            <a:lnSpc>
              <a:spcPct val="100000"/>
            </a:lnSpc>
            <a:spcBef>
              <a:spcPct val="0"/>
            </a:spcBef>
            <a:spcAft>
              <a:spcPct val="35000"/>
            </a:spcAft>
            <a:buNone/>
          </a:pPr>
          <a:r>
            <a:rPr lang="en-US" sz="1900" kern="1200"/>
            <a:t>First and last name</a:t>
          </a:r>
        </a:p>
      </dsp:txBody>
      <dsp:txXfrm>
        <a:off x="698268" y="2838"/>
        <a:ext cx="4724121" cy="604561"/>
      </dsp:txXfrm>
    </dsp:sp>
    <dsp:sp modelId="{E84A95D3-E8AC-404D-8776-EF87759101C2}">
      <dsp:nvSpPr>
        <dsp:cNvPr id="0" name=""/>
        <dsp:cNvSpPr/>
      </dsp:nvSpPr>
      <dsp:spPr>
        <a:xfrm>
          <a:off x="0" y="758540"/>
          <a:ext cx="5422390" cy="6045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1C94FD-E220-4EE1-903C-9DBF9065844B}">
      <dsp:nvSpPr>
        <dsp:cNvPr id="0" name=""/>
        <dsp:cNvSpPr/>
      </dsp:nvSpPr>
      <dsp:spPr>
        <a:xfrm>
          <a:off x="182879" y="894566"/>
          <a:ext cx="332508" cy="3325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1F68DD-615D-43DD-86B5-A774BC0F0A88}">
      <dsp:nvSpPr>
        <dsp:cNvPr id="0" name=""/>
        <dsp:cNvSpPr/>
      </dsp:nvSpPr>
      <dsp:spPr>
        <a:xfrm>
          <a:off x="698268" y="758540"/>
          <a:ext cx="4724121"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983" tIns="63983" rIns="63983" bIns="63983" numCol="1" spcCol="1270" anchor="ctr" anchorCtr="0">
          <a:noAutofit/>
        </a:bodyPr>
        <a:lstStyle/>
        <a:p>
          <a:pPr marL="0" lvl="0" indent="0" algn="l" defTabSz="844550">
            <a:lnSpc>
              <a:spcPct val="100000"/>
            </a:lnSpc>
            <a:spcBef>
              <a:spcPct val="0"/>
            </a:spcBef>
            <a:spcAft>
              <a:spcPct val="35000"/>
            </a:spcAft>
            <a:buNone/>
          </a:pPr>
          <a:r>
            <a:rPr lang="en-US" sz="1900" kern="1200"/>
            <a:t>Course name and term </a:t>
          </a:r>
        </a:p>
      </dsp:txBody>
      <dsp:txXfrm>
        <a:off x="698268" y="758540"/>
        <a:ext cx="4724121" cy="604561"/>
      </dsp:txXfrm>
    </dsp:sp>
    <dsp:sp modelId="{93CBD0DF-4C56-4235-B8A6-4D66B6D349BE}">
      <dsp:nvSpPr>
        <dsp:cNvPr id="0" name=""/>
        <dsp:cNvSpPr/>
      </dsp:nvSpPr>
      <dsp:spPr>
        <a:xfrm>
          <a:off x="0" y="1514242"/>
          <a:ext cx="5422390" cy="6045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5B9B54-5E4A-41A1-9EEE-B1860DD2C908}">
      <dsp:nvSpPr>
        <dsp:cNvPr id="0" name=""/>
        <dsp:cNvSpPr/>
      </dsp:nvSpPr>
      <dsp:spPr>
        <a:xfrm>
          <a:off x="182879" y="1650269"/>
          <a:ext cx="332508" cy="3325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3D225D-7A30-48CE-9E2C-B7871FCA7AE4}">
      <dsp:nvSpPr>
        <dsp:cNvPr id="0" name=""/>
        <dsp:cNvSpPr/>
      </dsp:nvSpPr>
      <dsp:spPr>
        <a:xfrm>
          <a:off x="698268" y="1514242"/>
          <a:ext cx="4724121"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983" tIns="63983" rIns="63983" bIns="63983" numCol="1" spcCol="1270" anchor="ctr" anchorCtr="0">
          <a:noAutofit/>
        </a:bodyPr>
        <a:lstStyle/>
        <a:p>
          <a:pPr marL="0" lvl="0" indent="0" algn="l" defTabSz="844550">
            <a:lnSpc>
              <a:spcPct val="100000"/>
            </a:lnSpc>
            <a:spcBef>
              <a:spcPct val="0"/>
            </a:spcBef>
            <a:spcAft>
              <a:spcPct val="35000"/>
            </a:spcAft>
            <a:buNone/>
          </a:pPr>
          <a:r>
            <a:rPr lang="en-US" sz="1900" kern="1200"/>
            <a:t>Date</a:t>
          </a:r>
        </a:p>
      </dsp:txBody>
      <dsp:txXfrm>
        <a:off x="698268" y="1514242"/>
        <a:ext cx="4724121" cy="604561"/>
      </dsp:txXfrm>
    </dsp:sp>
    <dsp:sp modelId="{65C1ED63-317D-4476-8DA2-6F3FFBEA2437}">
      <dsp:nvSpPr>
        <dsp:cNvPr id="0" name=""/>
        <dsp:cNvSpPr/>
      </dsp:nvSpPr>
      <dsp:spPr>
        <a:xfrm>
          <a:off x="0" y="2269944"/>
          <a:ext cx="5422390" cy="6045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C8A1B2-5A1C-4AFC-94E4-DF5F2BDEACA2}">
      <dsp:nvSpPr>
        <dsp:cNvPr id="0" name=""/>
        <dsp:cNvSpPr/>
      </dsp:nvSpPr>
      <dsp:spPr>
        <a:xfrm>
          <a:off x="182879" y="2405971"/>
          <a:ext cx="332508" cy="3325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CC0F7C-1D77-4ADF-B2C3-C36114E50617}">
      <dsp:nvSpPr>
        <dsp:cNvPr id="0" name=""/>
        <dsp:cNvSpPr/>
      </dsp:nvSpPr>
      <dsp:spPr>
        <a:xfrm>
          <a:off x="698268" y="2269944"/>
          <a:ext cx="4724121"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983" tIns="63983" rIns="63983" bIns="63983" numCol="1" spcCol="1270" anchor="ctr" anchorCtr="0">
          <a:noAutofit/>
        </a:bodyPr>
        <a:lstStyle/>
        <a:p>
          <a:pPr marL="0" lvl="0" indent="0" algn="l" defTabSz="844550">
            <a:lnSpc>
              <a:spcPct val="100000"/>
            </a:lnSpc>
            <a:spcBef>
              <a:spcPct val="0"/>
            </a:spcBef>
            <a:spcAft>
              <a:spcPct val="35000"/>
            </a:spcAft>
            <a:buNone/>
          </a:pPr>
          <a:r>
            <a:rPr lang="en-US" sz="1900" kern="1200"/>
            <a:t>Course instructor’s name</a:t>
          </a:r>
        </a:p>
      </dsp:txBody>
      <dsp:txXfrm>
        <a:off x="698268" y="2269944"/>
        <a:ext cx="4724121" cy="604561"/>
      </dsp:txXfrm>
    </dsp:sp>
    <dsp:sp modelId="{10469BDB-7AED-4761-86D3-06F85B1776BC}">
      <dsp:nvSpPr>
        <dsp:cNvPr id="0" name=""/>
        <dsp:cNvSpPr/>
      </dsp:nvSpPr>
      <dsp:spPr>
        <a:xfrm>
          <a:off x="0" y="3025646"/>
          <a:ext cx="5422390" cy="6045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8FF2C1-1557-4062-9777-BEBBF8EB6EA8}">
      <dsp:nvSpPr>
        <dsp:cNvPr id="0" name=""/>
        <dsp:cNvSpPr/>
      </dsp:nvSpPr>
      <dsp:spPr>
        <a:xfrm>
          <a:off x="182879" y="3161673"/>
          <a:ext cx="332508" cy="33250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871B6-A357-4A7D-B81A-9AC71CE7F228}">
      <dsp:nvSpPr>
        <dsp:cNvPr id="0" name=""/>
        <dsp:cNvSpPr/>
      </dsp:nvSpPr>
      <dsp:spPr>
        <a:xfrm>
          <a:off x="698268" y="3025646"/>
          <a:ext cx="4724121"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983" tIns="63983" rIns="63983" bIns="63983" numCol="1" spcCol="1270" anchor="ctr" anchorCtr="0">
          <a:noAutofit/>
        </a:bodyPr>
        <a:lstStyle/>
        <a:p>
          <a:pPr marL="0" lvl="0" indent="0" algn="l" defTabSz="844550">
            <a:lnSpc>
              <a:spcPct val="100000"/>
            </a:lnSpc>
            <a:spcBef>
              <a:spcPct val="0"/>
            </a:spcBef>
            <a:spcAft>
              <a:spcPct val="35000"/>
            </a:spcAft>
            <a:buNone/>
          </a:pPr>
          <a:r>
            <a:rPr lang="en-US" sz="1900" kern="1200"/>
            <a:t>Wallet-size photo that features your face</a:t>
          </a:r>
        </a:p>
      </dsp:txBody>
      <dsp:txXfrm>
        <a:off x="698268" y="3025646"/>
        <a:ext cx="4724121" cy="6045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22942-F92D-4715-8682-B217FAE9609D}">
      <dsp:nvSpPr>
        <dsp:cNvPr id="0" name=""/>
        <dsp:cNvSpPr/>
      </dsp:nvSpPr>
      <dsp:spPr>
        <a:xfrm>
          <a:off x="0" y="443"/>
          <a:ext cx="5422390" cy="10377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366642-7DDF-454F-A533-F5ACFFFFB750}">
      <dsp:nvSpPr>
        <dsp:cNvPr id="0" name=""/>
        <dsp:cNvSpPr/>
      </dsp:nvSpPr>
      <dsp:spPr>
        <a:xfrm>
          <a:off x="313922" y="233939"/>
          <a:ext cx="570768" cy="5707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BD05C1-A1D3-454C-9D35-A6C6C94919DC}">
      <dsp:nvSpPr>
        <dsp:cNvPr id="0" name=""/>
        <dsp:cNvSpPr/>
      </dsp:nvSpPr>
      <dsp:spPr>
        <a:xfrm>
          <a:off x="1198612" y="443"/>
          <a:ext cx="4223777" cy="103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30" tIns="109830" rIns="109830" bIns="109830" numCol="1" spcCol="1270" anchor="ctr" anchorCtr="0">
          <a:noAutofit/>
        </a:bodyPr>
        <a:lstStyle/>
        <a:p>
          <a:pPr marL="0" lvl="0" indent="0" algn="l" defTabSz="800100">
            <a:lnSpc>
              <a:spcPct val="100000"/>
            </a:lnSpc>
            <a:spcBef>
              <a:spcPct val="0"/>
            </a:spcBef>
            <a:spcAft>
              <a:spcPct val="35000"/>
            </a:spcAft>
            <a:buNone/>
          </a:pPr>
          <a:r>
            <a:rPr lang="en-US" sz="1800" kern="1200"/>
            <a:t>Explain TWO specific topics you want to compare between past and the present media pieces</a:t>
          </a:r>
        </a:p>
      </dsp:txBody>
      <dsp:txXfrm>
        <a:off x="1198612" y="443"/>
        <a:ext cx="4223777" cy="1037760"/>
      </dsp:txXfrm>
    </dsp:sp>
    <dsp:sp modelId="{B2B8F3D1-F5D0-4836-8470-A7C21595DDFD}">
      <dsp:nvSpPr>
        <dsp:cNvPr id="0" name=""/>
        <dsp:cNvSpPr/>
      </dsp:nvSpPr>
      <dsp:spPr>
        <a:xfrm>
          <a:off x="0" y="1297643"/>
          <a:ext cx="5422390" cy="10377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862B4E-F4DF-40BD-8E12-A053D8E68883}">
      <dsp:nvSpPr>
        <dsp:cNvPr id="0" name=""/>
        <dsp:cNvSpPr/>
      </dsp:nvSpPr>
      <dsp:spPr>
        <a:xfrm>
          <a:off x="313922" y="1531139"/>
          <a:ext cx="570768" cy="5707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2D72B2-95CC-4E85-8826-B4FFED2D35F3}">
      <dsp:nvSpPr>
        <dsp:cNvPr id="0" name=""/>
        <dsp:cNvSpPr/>
      </dsp:nvSpPr>
      <dsp:spPr>
        <a:xfrm>
          <a:off x="1198612" y="1297643"/>
          <a:ext cx="4223777" cy="103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30" tIns="109830" rIns="109830" bIns="109830" numCol="1" spcCol="1270" anchor="ctr" anchorCtr="0">
          <a:noAutofit/>
        </a:bodyPr>
        <a:lstStyle/>
        <a:p>
          <a:pPr marL="0" lvl="0" indent="0" algn="l" defTabSz="800100">
            <a:lnSpc>
              <a:spcPct val="100000"/>
            </a:lnSpc>
            <a:spcBef>
              <a:spcPct val="0"/>
            </a:spcBef>
            <a:spcAft>
              <a:spcPct val="35000"/>
            </a:spcAft>
            <a:buNone/>
          </a:pPr>
          <a:r>
            <a:rPr lang="en-US" sz="1800" kern="1200"/>
            <a:t>Relate chosen topics to specific concepts in the course</a:t>
          </a:r>
        </a:p>
      </dsp:txBody>
      <dsp:txXfrm>
        <a:off x="1198612" y="1297643"/>
        <a:ext cx="4223777" cy="1037760"/>
      </dsp:txXfrm>
    </dsp:sp>
    <dsp:sp modelId="{498D774B-0A91-4248-A1D8-F1A77A426390}">
      <dsp:nvSpPr>
        <dsp:cNvPr id="0" name=""/>
        <dsp:cNvSpPr/>
      </dsp:nvSpPr>
      <dsp:spPr>
        <a:xfrm>
          <a:off x="0" y="2594843"/>
          <a:ext cx="5422390" cy="10377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A33E04-889B-4DC2-91D1-6DE31EDB1963}">
      <dsp:nvSpPr>
        <dsp:cNvPr id="0" name=""/>
        <dsp:cNvSpPr/>
      </dsp:nvSpPr>
      <dsp:spPr>
        <a:xfrm>
          <a:off x="313922" y="2828339"/>
          <a:ext cx="570768" cy="5707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7381B5-E6D3-44A8-9E4C-B4D7112E847F}">
      <dsp:nvSpPr>
        <dsp:cNvPr id="0" name=""/>
        <dsp:cNvSpPr/>
      </dsp:nvSpPr>
      <dsp:spPr>
        <a:xfrm>
          <a:off x="1198612" y="2594843"/>
          <a:ext cx="4223777" cy="103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30" tIns="109830" rIns="109830" bIns="109830" numCol="1" spcCol="1270" anchor="ctr" anchorCtr="0">
          <a:noAutofit/>
        </a:bodyPr>
        <a:lstStyle/>
        <a:p>
          <a:pPr marL="0" lvl="0" indent="0" algn="l" defTabSz="800100">
            <a:lnSpc>
              <a:spcPct val="100000"/>
            </a:lnSpc>
            <a:spcBef>
              <a:spcPct val="0"/>
            </a:spcBef>
            <a:spcAft>
              <a:spcPct val="35000"/>
            </a:spcAft>
            <a:buNone/>
          </a:pPr>
          <a:r>
            <a:rPr lang="en-US" sz="1800" kern="1200"/>
            <a:t>Define and describe your topics according to the required readings and assigned materials</a:t>
          </a:r>
        </a:p>
      </dsp:txBody>
      <dsp:txXfrm>
        <a:off x="1198612" y="2594843"/>
        <a:ext cx="4223777" cy="1037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6980C8-7F66-4BA1-BEA2-385995C5F01D}">
      <dsp:nvSpPr>
        <dsp:cNvPr id="0" name=""/>
        <dsp:cNvSpPr/>
      </dsp:nvSpPr>
      <dsp:spPr>
        <a:xfrm>
          <a:off x="0" y="443"/>
          <a:ext cx="5422390" cy="10377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DC5B3B-9BAF-44F8-ADED-420EC85A6BD4}">
      <dsp:nvSpPr>
        <dsp:cNvPr id="0" name=""/>
        <dsp:cNvSpPr/>
      </dsp:nvSpPr>
      <dsp:spPr>
        <a:xfrm>
          <a:off x="313922" y="233939"/>
          <a:ext cx="570768" cy="5707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F81304-A405-4404-BE91-255AD7F8CDA9}">
      <dsp:nvSpPr>
        <dsp:cNvPr id="0" name=""/>
        <dsp:cNvSpPr/>
      </dsp:nvSpPr>
      <dsp:spPr>
        <a:xfrm>
          <a:off x="1198612" y="443"/>
          <a:ext cx="4223777" cy="103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30" tIns="109830" rIns="109830" bIns="109830" numCol="1" spcCol="1270" anchor="ctr" anchorCtr="0">
          <a:noAutofit/>
        </a:bodyPr>
        <a:lstStyle/>
        <a:p>
          <a:pPr marL="0" lvl="0" indent="0" algn="l" defTabSz="800100">
            <a:lnSpc>
              <a:spcPct val="100000"/>
            </a:lnSpc>
            <a:spcBef>
              <a:spcPct val="0"/>
            </a:spcBef>
            <a:spcAft>
              <a:spcPct val="35000"/>
            </a:spcAft>
            <a:buNone/>
          </a:pPr>
          <a:r>
            <a:rPr lang="en-US" sz="1800" kern="1200"/>
            <a:t>Wrap up with a “something to think about” paragraph</a:t>
          </a:r>
        </a:p>
      </dsp:txBody>
      <dsp:txXfrm>
        <a:off x="1198612" y="443"/>
        <a:ext cx="4223777" cy="1037760"/>
      </dsp:txXfrm>
    </dsp:sp>
    <dsp:sp modelId="{7637B674-E23B-4F4A-9119-4658104655E9}">
      <dsp:nvSpPr>
        <dsp:cNvPr id="0" name=""/>
        <dsp:cNvSpPr/>
      </dsp:nvSpPr>
      <dsp:spPr>
        <a:xfrm>
          <a:off x="0" y="1297643"/>
          <a:ext cx="5422390" cy="10377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002F66-B152-4803-99C3-CC0F78C65102}">
      <dsp:nvSpPr>
        <dsp:cNvPr id="0" name=""/>
        <dsp:cNvSpPr/>
      </dsp:nvSpPr>
      <dsp:spPr>
        <a:xfrm>
          <a:off x="313922" y="1531139"/>
          <a:ext cx="570768" cy="5707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3CE41-4DF1-4EDB-96C6-B8B504CFDCB0}">
      <dsp:nvSpPr>
        <dsp:cNvPr id="0" name=""/>
        <dsp:cNvSpPr/>
      </dsp:nvSpPr>
      <dsp:spPr>
        <a:xfrm>
          <a:off x="1198612" y="1297643"/>
          <a:ext cx="4223777" cy="103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30" tIns="109830" rIns="109830" bIns="109830" numCol="1" spcCol="1270" anchor="ctr" anchorCtr="0">
          <a:noAutofit/>
        </a:bodyPr>
        <a:lstStyle/>
        <a:p>
          <a:pPr marL="0" lvl="0" indent="0" algn="l" defTabSz="800100">
            <a:lnSpc>
              <a:spcPct val="100000"/>
            </a:lnSpc>
            <a:spcBef>
              <a:spcPct val="0"/>
            </a:spcBef>
            <a:spcAft>
              <a:spcPct val="35000"/>
            </a:spcAft>
            <a:buNone/>
          </a:pPr>
          <a:r>
            <a:rPr lang="en-US" sz="1800" kern="1200"/>
            <a:t>Reference all sources you consult in consistent format (APA or otherwise as directed by your instructor)</a:t>
          </a:r>
        </a:p>
      </dsp:txBody>
      <dsp:txXfrm>
        <a:off x="1198612" y="1297643"/>
        <a:ext cx="4223777" cy="1037760"/>
      </dsp:txXfrm>
    </dsp:sp>
    <dsp:sp modelId="{B5AA2ED1-6DBE-4D3E-B4D4-73070EC40719}">
      <dsp:nvSpPr>
        <dsp:cNvPr id="0" name=""/>
        <dsp:cNvSpPr/>
      </dsp:nvSpPr>
      <dsp:spPr>
        <a:xfrm>
          <a:off x="0" y="2594843"/>
          <a:ext cx="5422390" cy="10377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841B3F-A44D-43EC-A40B-0FC3757DE6DC}">
      <dsp:nvSpPr>
        <dsp:cNvPr id="0" name=""/>
        <dsp:cNvSpPr/>
      </dsp:nvSpPr>
      <dsp:spPr>
        <a:xfrm>
          <a:off x="313922" y="2828339"/>
          <a:ext cx="570768" cy="5707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A1D39A-8766-4E3C-A22D-3EBD6E0A7B35}">
      <dsp:nvSpPr>
        <dsp:cNvPr id="0" name=""/>
        <dsp:cNvSpPr/>
      </dsp:nvSpPr>
      <dsp:spPr>
        <a:xfrm>
          <a:off x="1198612" y="2594843"/>
          <a:ext cx="4223777" cy="103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830" tIns="109830" rIns="109830" bIns="109830" numCol="1" spcCol="1270" anchor="ctr" anchorCtr="0">
          <a:noAutofit/>
        </a:bodyPr>
        <a:lstStyle/>
        <a:p>
          <a:pPr marL="0" lvl="0" indent="0" algn="l" defTabSz="800100">
            <a:lnSpc>
              <a:spcPct val="100000"/>
            </a:lnSpc>
            <a:spcBef>
              <a:spcPct val="0"/>
            </a:spcBef>
            <a:spcAft>
              <a:spcPct val="35000"/>
            </a:spcAft>
            <a:buNone/>
          </a:pPr>
          <a:r>
            <a:rPr lang="en-US" sz="1800" kern="1200"/>
            <a:t>Submit assignment to Canvas</a:t>
          </a:r>
        </a:p>
      </dsp:txBody>
      <dsp:txXfrm>
        <a:off x="1198612" y="2594843"/>
        <a:ext cx="4223777" cy="103776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314F272-72AF-7940-AA1E-78105876A25E}" type="datetimeFigureOut">
              <a:rPr lang="en-US" smtClean="0"/>
              <a:t>9/10/21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FBE103F2-D5AD-9E46-B6EB-094C3D15D7F0}" type="slidenum">
              <a:rPr lang="en-US" smtClean="0"/>
              <a:t>‹#›</a:t>
            </a:fld>
            <a:endParaRPr lang="en-US"/>
          </a:p>
        </p:txBody>
      </p:sp>
    </p:spTree>
    <p:extLst>
      <p:ext uri="{BB962C8B-B14F-4D97-AF65-F5344CB8AC3E}">
        <p14:creationId xmlns:p14="http://schemas.microsoft.com/office/powerpoint/2010/main" val="37484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14F272-72AF-7940-AA1E-78105876A25E}"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103F2-D5AD-9E46-B6EB-094C3D15D7F0}" type="slidenum">
              <a:rPr lang="en-US" smtClean="0"/>
              <a:t>‹#›</a:t>
            </a:fld>
            <a:endParaRPr lang="en-US"/>
          </a:p>
        </p:txBody>
      </p:sp>
    </p:spTree>
    <p:extLst>
      <p:ext uri="{BB962C8B-B14F-4D97-AF65-F5344CB8AC3E}">
        <p14:creationId xmlns:p14="http://schemas.microsoft.com/office/powerpoint/2010/main" val="12329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314F272-72AF-7940-AA1E-78105876A25E}" type="datetimeFigureOut">
              <a:rPr lang="en-US" smtClean="0"/>
              <a:t>9/10/21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FBE103F2-D5AD-9E46-B6EB-094C3D15D7F0}" type="slidenum">
              <a:rPr lang="en-US" smtClean="0"/>
              <a:t>‹#›</a:t>
            </a:fld>
            <a:endParaRPr lang="en-US"/>
          </a:p>
        </p:txBody>
      </p:sp>
    </p:spTree>
    <p:extLst>
      <p:ext uri="{BB962C8B-B14F-4D97-AF65-F5344CB8AC3E}">
        <p14:creationId xmlns:p14="http://schemas.microsoft.com/office/powerpoint/2010/main" val="3717732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14F272-72AF-7940-AA1E-78105876A25E}" type="datetimeFigureOut">
              <a:rPr lang="en-US" smtClean="0"/>
              <a:t>9/10/21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FBE103F2-D5AD-9E46-B6EB-094C3D15D7F0}" type="slidenum">
              <a:rPr lang="en-US" smtClean="0"/>
              <a:t>‹#›</a:t>
            </a:fld>
            <a:endParaRPr lang="en-US"/>
          </a:p>
        </p:txBody>
      </p:sp>
    </p:spTree>
    <p:extLst>
      <p:ext uri="{BB962C8B-B14F-4D97-AF65-F5344CB8AC3E}">
        <p14:creationId xmlns:p14="http://schemas.microsoft.com/office/powerpoint/2010/main" val="17221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314F272-72AF-7940-AA1E-78105876A25E}" type="datetimeFigureOut">
              <a:rPr lang="en-US" smtClean="0"/>
              <a:t>9/10/21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BE103F2-D5AD-9E46-B6EB-094C3D15D7F0}" type="slidenum">
              <a:rPr lang="en-US" smtClean="0"/>
              <a:t>‹#›</a:t>
            </a:fld>
            <a:endParaRPr lang="en-US"/>
          </a:p>
        </p:txBody>
      </p:sp>
    </p:spTree>
    <p:extLst>
      <p:ext uri="{BB962C8B-B14F-4D97-AF65-F5344CB8AC3E}">
        <p14:creationId xmlns:p14="http://schemas.microsoft.com/office/powerpoint/2010/main" val="338740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14F272-72AF-7940-AA1E-78105876A25E}"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03F2-D5AD-9E46-B6EB-094C3D15D7F0}" type="slidenum">
              <a:rPr lang="en-US" smtClean="0"/>
              <a:t>‹#›</a:t>
            </a:fld>
            <a:endParaRPr lang="en-US"/>
          </a:p>
        </p:txBody>
      </p:sp>
    </p:spTree>
    <p:extLst>
      <p:ext uri="{BB962C8B-B14F-4D97-AF65-F5344CB8AC3E}">
        <p14:creationId xmlns:p14="http://schemas.microsoft.com/office/powerpoint/2010/main" val="278479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14F272-72AF-7940-AA1E-78105876A25E}" type="datetimeFigureOut">
              <a:rPr lang="en-US" smtClean="0"/>
              <a:t>9/10/21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103F2-D5AD-9E46-B6EB-094C3D15D7F0}" type="slidenum">
              <a:rPr lang="en-US" smtClean="0"/>
              <a:t>‹#›</a:t>
            </a:fld>
            <a:endParaRPr lang="en-US"/>
          </a:p>
        </p:txBody>
      </p:sp>
    </p:spTree>
    <p:extLst>
      <p:ext uri="{BB962C8B-B14F-4D97-AF65-F5344CB8AC3E}">
        <p14:creationId xmlns:p14="http://schemas.microsoft.com/office/powerpoint/2010/main" val="236279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14F272-72AF-7940-AA1E-78105876A25E}" type="datetimeFigureOut">
              <a:rPr lang="en-US" smtClean="0"/>
              <a:t>9/10/21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103F2-D5AD-9E46-B6EB-094C3D15D7F0}" type="slidenum">
              <a:rPr lang="en-US" smtClean="0"/>
              <a:t>‹#›</a:t>
            </a:fld>
            <a:endParaRPr lang="en-US"/>
          </a:p>
        </p:txBody>
      </p:sp>
    </p:spTree>
    <p:extLst>
      <p:ext uri="{BB962C8B-B14F-4D97-AF65-F5344CB8AC3E}">
        <p14:creationId xmlns:p14="http://schemas.microsoft.com/office/powerpoint/2010/main" val="26652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4F272-72AF-7940-AA1E-78105876A25E}" type="datetimeFigureOut">
              <a:rPr lang="en-US" smtClean="0"/>
              <a:t>9/10/21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103F2-D5AD-9E46-B6EB-094C3D15D7F0}" type="slidenum">
              <a:rPr lang="en-US" smtClean="0"/>
              <a:t>‹#›</a:t>
            </a:fld>
            <a:endParaRPr lang="en-US"/>
          </a:p>
        </p:txBody>
      </p:sp>
    </p:spTree>
    <p:extLst>
      <p:ext uri="{BB962C8B-B14F-4D97-AF65-F5344CB8AC3E}">
        <p14:creationId xmlns:p14="http://schemas.microsoft.com/office/powerpoint/2010/main" val="134086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314F272-72AF-7940-AA1E-78105876A25E}" type="datetimeFigureOut">
              <a:rPr lang="en-US" smtClean="0"/>
              <a:t>9/10/21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BE103F2-D5AD-9E46-B6EB-094C3D15D7F0}" type="slidenum">
              <a:rPr lang="en-US" smtClean="0"/>
              <a:t>‹#›</a:t>
            </a:fld>
            <a:endParaRPr lang="en-US"/>
          </a:p>
        </p:txBody>
      </p:sp>
    </p:spTree>
    <p:extLst>
      <p:ext uri="{BB962C8B-B14F-4D97-AF65-F5344CB8AC3E}">
        <p14:creationId xmlns:p14="http://schemas.microsoft.com/office/powerpoint/2010/main" val="421718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14F272-72AF-7940-AA1E-78105876A25E}" type="datetimeFigureOut">
              <a:rPr lang="en-US" smtClean="0"/>
              <a:t>9/10/21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103F2-D5AD-9E46-B6EB-094C3D15D7F0}" type="slidenum">
              <a:rPr lang="en-US" smtClean="0"/>
              <a:t>‹#›</a:t>
            </a:fld>
            <a:endParaRPr lang="en-US"/>
          </a:p>
        </p:txBody>
      </p:sp>
    </p:spTree>
    <p:extLst>
      <p:ext uri="{BB962C8B-B14F-4D97-AF65-F5344CB8AC3E}">
        <p14:creationId xmlns:p14="http://schemas.microsoft.com/office/powerpoint/2010/main" val="58512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314F272-72AF-7940-AA1E-78105876A25E}" type="datetimeFigureOut">
              <a:rPr lang="en-US" smtClean="0"/>
              <a:t>9/10/21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FBE103F2-D5AD-9E46-B6EB-094C3D15D7F0}"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8324295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B5BE-74F1-364B-AEBA-4188E5289AF9}"/>
              </a:ext>
            </a:extLst>
          </p:cNvPr>
          <p:cNvSpPr>
            <a:spLocks noGrp="1"/>
          </p:cNvSpPr>
          <p:nvPr>
            <p:ph type="ctrTitle"/>
          </p:nvPr>
        </p:nvSpPr>
        <p:spPr/>
        <p:txBody>
          <a:bodyPr/>
          <a:lstStyle/>
          <a:p>
            <a:r>
              <a:rPr lang="en-US" dirty="0"/>
              <a:t>Understanding our collective experiences &amp; Group-Level Belonging in Oklahoma</a:t>
            </a:r>
          </a:p>
        </p:txBody>
      </p:sp>
      <p:sp>
        <p:nvSpPr>
          <p:cNvPr id="3" name="Subtitle 2">
            <a:extLst>
              <a:ext uri="{FF2B5EF4-FFF2-40B4-BE49-F238E27FC236}">
                <a16:creationId xmlns:a16="http://schemas.microsoft.com/office/drawing/2014/main" id="{EDEEC598-7B30-2F48-BDDC-D77948E093B3}"/>
              </a:ext>
            </a:extLst>
          </p:cNvPr>
          <p:cNvSpPr>
            <a:spLocks noGrp="1"/>
          </p:cNvSpPr>
          <p:nvPr>
            <p:ph type="subTitle" idx="1"/>
          </p:nvPr>
        </p:nvSpPr>
        <p:spPr/>
        <p:txBody>
          <a:bodyPr/>
          <a:lstStyle/>
          <a:p>
            <a:r>
              <a:rPr lang="en-US" dirty="0"/>
              <a:t>Assignment Guidelines &amp; Grading Criteria</a:t>
            </a:r>
          </a:p>
        </p:txBody>
      </p:sp>
    </p:spTree>
    <p:extLst>
      <p:ext uri="{BB962C8B-B14F-4D97-AF65-F5344CB8AC3E}">
        <p14:creationId xmlns:p14="http://schemas.microsoft.com/office/powerpoint/2010/main" val="21656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21F7D-29F3-9645-9A5C-46C7C41627B7}"/>
              </a:ext>
            </a:extLst>
          </p:cNvPr>
          <p:cNvSpPr>
            <a:spLocks noGrp="1"/>
          </p:cNvSpPr>
          <p:nvPr>
            <p:ph type="title"/>
          </p:nvPr>
        </p:nvSpPr>
        <p:spPr/>
        <p:txBody>
          <a:bodyPr/>
          <a:lstStyle/>
          <a:p>
            <a:r>
              <a:rPr lang="en-US" dirty="0"/>
              <a:t>Required Effectiveness: Conclusions &amp; </a:t>
            </a:r>
            <a:r>
              <a:rPr lang="en-US" dirty="0" err="1"/>
              <a:t>REferences</a:t>
            </a:r>
            <a:endParaRPr lang="en-US" dirty="0"/>
          </a:p>
        </p:txBody>
      </p:sp>
      <p:graphicFrame>
        <p:nvGraphicFramePr>
          <p:cNvPr id="6" name="Content Placeholder 2">
            <a:extLst>
              <a:ext uri="{FF2B5EF4-FFF2-40B4-BE49-F238E27FC236}">
                <a16:creationId xmlns:a16="http://schemas.microsoft.com/office/drawing/2014/main" id="{69111A61-8990-4500-ADA6-9C6BBAB3B44C}"/>
              </a:ext>
            </a:extLst>
          </p:cNvPr>
          <p:cNvGraphicFramePr>
            <a:graphicFrameLocks noGrp="1"/>
          </p:cNvGraphicFramePr>
          <p:nvPr>
            <p:ph sz="half" idx="1"/>
          </p:nvPr>
        </p:nvGraphicFramePr>
        <p:xfrm>
          <a:off x="581193" y="2228003"/>
          <a:ext cx="5422390" cy="363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D773F2F4-EEE1-BA4F-9F29-60ABC8F07E81}"/>
              </a:ext>
            </a:extLst>
          </p:cNvPr>
          <p:cNvSpPr>
            <a:spLocks noGrp="1"/>
          </p:cNvSpPr>
          <p:nvPr>
            <p:ph sz="half" idx="2"/>
          </p:nvPr>
        </p:nvSpPr>
        <p:spPr>
          <a:xfrm>
            <a:off x="6188419" y="2494448"/>
            <a:ext cx="5422392" cy="3633047"/>
          </a:xfrm>
        </p:spPr>
        <p:txBody>
          <a:bodyPr/>
          <a:lstStyle/>
          <a:p>
            <a:pPr marL="0" indent="0">
              <a:buNone/>
            </a:pPr>
            <a:r>
              <a:rPr lang="en-US" u="sng" dirty="0"/>
              <a:t>Rubric</a:t>
            </a:r>
            <a:r>
              <a:rPr lang="en-US" dirty="0"/>
              <a:t>: </a:t>
            </a:r>
          </a:p>
          <a:p>
            <a:pPr marL="0" indent="0">
              <a:buNone/>
            </a:pPr>
            <a:r>
              <a:rPr lang="en-US" dirty="0"/>
              <a:t>Wraps-up report with a “Something to think about” paragraph. Prepares a reference page that includes all copyrighted resources and citation included in the written report. (5 pts)</a:t>
            </a:r>
          </a:p>
          <a:p>
            <a:pPr marL="0" indent="0">
              <a:buNone/>
            </a:pPr>
            <a:endParaRPr lang="en-US" dirty="0"/>
          </a:p>
          <a:p>
            <a:pPr marL="0" indent="0">
              <a:buNone/>
            </a:pPr>
            <a:r>
              <a:rPr lang="en-US" dirty="0"/>
              <a:t>Quality of writing style, proper grammar, correct spelling, formatting, and general proofing for errors. Uploads and submits a copy of your FINAL set of written report via the course website. (15 pts)</a:t>
            </a:r>
          </a:p>
          <a:p>
            <a:pPr marL="0" indent="0">
              <a:buNone/>
            </a:pPr>
            <a:endParaRPr lang="en-US" dirty="0"/>
          </a:p>
          <a:p>
            <a:pPr marL="0" indent="0">
              <a:buNone/>
            </a:pPr>
            <a:endParaRPr lang="en-US" u="sng" dirty="0"/>
          </a:p>
        </p:txBody>
      </p:sp>
    </p:spTree>
    <p:extLst>
      <p:ext uri="{BB962C8B-B14F-4D97-AF65-F5344CB8AC3E}">
        <p14:creationId xmlns:p14="http://schemas.microsoft.com/office/powerpoint/2010/main" val="2088902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9" name="Rectangle 18">
            <a:extLst>
              <a:ext uri="{FF2B5EF4-FFF2-40B4-BE49-F238E27FC236}">
                <a16:creationId xmlns:a16="http://schemas.microsoft.com/office/drawing/2014/main" id="{34BFB7C5-23B6-4047-BF5E-F9EEBB437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37DA931-62D6-4B32-9103-84C0960AE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 name="Title 4">
            <a:extLst>
              <a:ext uri="{FF2B5EF4-FFF2-40B4-BE49-F238E27FC236}">
                <a16:creationId xmlns:a16="http://schemas.microsoft.com/office/drawing/2014/main" id="{B95612F6-DCA5-4641-8595-0F0DDC4D84AD}"/>
              </a:ext>
            </a:extLst>
          </p:cNvPr>
          <p:cNvSpPr>
            <a:spLocks noGrp="1"/>
          </p:cNvSpPr>
          <p:nvPr>
            <p:ph type="title"/>
          </p:nvPr>
        </p:nvSpPr>
        <p:spPr>
          <a:xfrm>
            <a:off x="2156346" y="849745"/>
            <a:ext cx="5526993" cy="4745836"/>
          </a:xfrm>
        </p:spPr>
        <p:txBody>
          <a:bodyPr vert="horz" lIns="91440" tIns="45720" rIns="91440" bIns="45720" rtlCol="0" anchor="ctr">
            <a:normAutofit/>
          </a:bodyPr>
          <a:lstStyle/>
          <a:p>
            <a:r>
              <a:rPr lang="en-US" sz="6000" dirty="0">
                <a:solidFill>
                  <a:srgbClr val="FFFFFF"/>
                </a:solidFill>
              </a:rPr>
              <a:t>Thank you!</a:t>
            </a:r>
          </a:p>
        </p:txBody>
      </p:sp>
      <p:sp>
        <p:nvSpPr>
          <p:cNvPr id="23" name="Rectangle 22">
            <a:extLst>
              <a:ext uri="{FF2B5EF4-FFF2-40B4-BE49-F238E27FC236}">
                <a16:creationId xmlns:a16="http://schemas.microsoft.com/office/drawing/2014/main" id="{4695E140-9B6E-43E9-B17E-CDFE3FCA8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Text Placeholder 5">
            <a:extLst>
              <a:ext uri="{FF2B5EF4-FFF2-40B4-BE49-F238E27FC236}">
                <a16:creationId xmlns:a16="http://schemas.microsoft.com/office/drawing/2014/main" id="{7965859C-43C3-4440-B078-2A2C26E6544A}"/>
              </a:ext>
            </a:extLst>
          </p:cNvPr>
          <p:cNvSpPr>
            <a:spLocks noGrp="1"/>
          </p:cNvSpPr>
          <p:nvPr>
            <p:ph type="body" idx="1"/>
          </p:nvPr>
        </p:nvSpPr>
        <p:spPr>
          <a:xfrm>
            <a:off x="8317076" y="668740"/>
            <a:ext cx="3147043" cy="4926841"/>
          </a:xfrm>
        </p:spPr>
        <p:txBody>
          <a:bodyPr vert="horz" lIns="91440" tIns="45720" rIns="91440" bIns="45720" rtlCol="0" anchor="ctr">
            <a:normAutofit/>
          </a:bodyPr>
          <a:lstStyle/>
          <a:p>
            <a:endParaRPr lang="en-US" sz="4400" dirty="0">
              <a:solidFill>
                <a:srgbClr val="FFFFFF"/>
              </a:solidFill>
            </a:endParaRPr>
          </a:p>
        </p:txBody>
      </p:sp>
      <p:sp>
        <p:nvSpPr>
          <p:cNvPr id="25" name="Rectangle 24">
            <a:extLst>
              <a:ext uri="{FF2B5EF4-FFF2-40B4-BE49-F238E27FC236}">
                <a16:creationId xmlns:a16="http://schemas.microsoft.com/office/drawing/2014/main" id="{FBC3CD9F-A361-4496-A6E0-24338B2A6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1514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45686F-3263-374E-880D-D9D1B9B7D700}"/>
              </a:ext>
            </a:extLst>
          </p:cNvPr>
          <p:cNvSpPr>
            <a:spLocks noGrp="1"/>
          </p:cNvSpPr>
          <p:nvPr>
            <p:ph type="title"/>
          </p:nvPr>
        </p:nvSpPr>
        <p:spPr>
          <a:xfrm>
            <a:off x="746228" y="1073231"/>
            <a:ext cx="3054091" cy="4711539"/>
          </a:xfrm>
        </p:spPr>
        <p:txBody>
          <a:bodyPr anchor="ctr">
            <a:normAutofit/>
          </a:bodyPr>
          <a:lstStyle/>
          <a:p>
            <a:r>
              <a:rPr lang="en-US" sz="3200" dirty="0">
                <a:solidFill>
                  <a:schemeClr val="accent1"/>
                </a:solidFill>
              </a:rPr>
              <a:t>Purpose of the </a:t>
            </a:r>
            <a:r>
              <a:rPr lang="en-US" sz="3200" dirty="0" err="1">
                <a:solidFill>
                  <a:schemeClr val="accent1"/>
                </a:solidFill>
              </a:rPr>
              <a:t>ASsignment</a:t>
            </a:r>
            <a:endParaRPr lang="en-US" sz="3200" dirty="0">
              <a:solidFill>
                <a:schemeClr val="accent1"/>
              </a:solidFill>
            </a:endParaRP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3D29873-1D81-7541-8766-57BD3094C5A2}"/>
              </a:ext>
            </a:extLst>
          </p:cNvPr>
          <p:cNvSpPr>
            <a:spLocks noGrp="1"/>
          </p:cNvSpPr>
          <p:nvPr>
            <p:ph idx="1"/>
          </p:nvPr>
        </p:nvSpPr>
        <p:spPr>
          <a:xfrm>
            <a:off x="4702629" y="1073231"/>
            <a:ext cx="6599582" cy="4711539"/>
          </a:xfrm>
        </p:spPr>
        <p:txBody>
          <a:bodyPr>
            <a:normAutofit/>
          </a:bodyPr>
          <a:lstStyle/>
          <a:p>
            <a:pPr marL="0" indent="0">
              <a:buNone/>
            </a:pPr>
            <a:r>
              <a:rPr lang="en-US" sz="2000" dirty="0">
                <a:solidFill>
                  <a:srgbClr val="FFFFFF"/>
                </a:solidFill>
              </a:rPr>
              <a:t>Demonstrate your connection with the readings, documented civil discourse, and activities covered in the Gateway to Belonging at OU course</a:t>
            </a:r>
          </a:p>
        </p:txBody>
      </p:sp>
    </p:spTree>
    <p:extLst>
      <p:ext uri="{BB962C8B-B14F-4D97-AF65-F5344CB8AC3E}">
        <p14:creationId xmlns:p14="http://schemas.microsoft.com/office/powerpoint/2010/main" val="241529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FF07-62AF-6542-9B91-836EF0A98E51}"/>
              </a:ext>
            </a:extLst>
          </p:cNvPr>
          <p:cNvSpPr>
            <a:spLocks noGrp="1"/>
          </p:cNvSpPr>
          <p:nvPr>
            <p:ph type="title"/>
          </p:nvPr>
        </p:nvSpPr>
        <p:spPr/>
        <p:txBody>
          <a:bodyPr/>
          <a:lstStyle/>
          <a:p>
            <a:r>
              <a:rPr lang="en-US" dirty="0"/>
              <a:t>Tips for completing a great assignment</a:t>
            </a:r>
          </a:p>
        </p:txBody>
      </p:sp>
      <p:sp>
        <p:nvSpPr>
          <p:cNvPr id="3" name="Content Placeholder 2">
            <a:extLst>
              <a:ext uri="{FF2B5EF4-FFF2-40B4-BE49-F238E27FC236}">
                <a16:creationId xmlns:a16="http://schemas.microsoft.com/office/drawing/2014/main" id="{2C8E7D0B-FA8E-074D-9FB5-0415C837F414}"/>
              </a:ext>
            </a:extLst>
          </p:cNvPr>
          <p:cNvSpPr>
            <a:spLocks noGrp="1"/>
          </p:cNvSpPr>
          <p:nvPr>
            <p:ph sz="half" idx="1"/>
          </p:nvPr>
        </p:nvSpPr>
        <p:spPr/>
        <p:txBody>
          <a:bodyPr>
            <a:normAutofit lnSpcReduction="10000"/>
          </a:bodyPr>
          <a:lstStyle/>
          <a:p>
            <a:pPr marL="0" indent="0">
              <a:buNone/>
            </a:pPr>
            <a:r>
              <a:rPr lang="en-US" u="sng" dirty="0"/>
              <a:t>PLANNING</a:t>
            </a:r>
            <a:r>
              <a:rPr lang="en-US" dirty="0"/>
              <a:t>:</a:t>
            </a:r>
          </a:p>
          <a:p>
            <a:r>
              <a:rPr lang="en-US" dirty="0"/>
              <a:t>Start early!</a:t>
            </a:r>
          </a:p>
          <a:p>
            <a:r>
              <a:rPr lang="en-US" dirty="0"/>
              <a:t>Choose a topic that personally interests you.</a:t>
            </a:r>
          </a:p>
          <a:p>
            <a:r>
              <a:rPr lang="en-US" dirty="0"/>
              <a:t>Give yourself time to reflect on the media you select for the assignment.</a:t>
            </a:r>
          </a:p>
          <a:p>
            <a:r>
              <a:rPr lang="en-US" dirty="0"/>
              <a:t>Take notes as you view the selected media and use them to make an outline before you start your report.</a:t>
            </a:r>
          </a:p>
        </p:txBody>
      </p:sp>
      <p:sp>
        <p:nvSpPr>
          <p:cNvPr id="4" name="Content Placeholder 3">
            <a:extLst>
              <a:ext uri="{FF2B5EF4-FFF2-40B4-BE49-F238E27FC236}">
                <a16:creationId xmlns:a16="http://schemas.microsoft.com/office/drawing/2014/main" id="{094C5792-1A61-3A43-BA69-2EC93E7CB0B1}"/>
              </a:ext>
            </a:extLst>
          </p:cNvPr>
          <p:cNvSpPr>
            <a:spLocks noGrp="1"/>
          </p:cNvSpPr>
          <p:nvPr>
            <p:ph sz="half" idx="2"/>
          </p:nvPr>
        </p:nvSpPr>
        <p:spPr/>
        <p:txBody>
          <a:bodyPr>
            <a:normAutofit lnSpcReduction="10000"/>
          </a:bodyPr>
          <a:lstStyle/>
          <a:p>
            <a:pPr marL="0" indent="0">
              <a:buNone/>
            </a:pPr>
            <a:endParaRPr lang="en-US" dirty="0"/>
          </a:p>
          <a:p>
            <a:pPr marL="0" indent="0">
              <a:buNone/>
            </a:pPr>
            <a:r>
              <a:rPr lang="en-US" u="sng" dirty="0"/>
              <a:t>WRITING</a:t>
            </a:r>
            <a:r>
              <a:rPr lang="en-US" dirty="0"/>
              <a:t>:</a:t>
            </a:r>
          </a:p>
          <a:p>
            <a:r>
              <a:rPr lang="en-US" dirty="0"/>
              <a:t>Write and revise in small chunks instead of doing the whole report at once.</a:t>
            </a:r>
          </a:p>
          <a:p>
            <a:r>
              <a:rPr lang="en-US" dirty="0"/>
              <a:t>Check in with your professor! Use office hours to seek feedback and assistance as you work.</a:t>
            </a:r>
          </a:p>
          <a:p>
            <a:r>
              <a:rPr lang="en-US" dirty="0"/>
              <a:t>Check to be sure your work is clearly stated and your attention to detail connects to your main points.</a:t>
            </a:r>
          </a:p>
          <a:p>
            <a:r>
              <a:rPr lang="en-US" dirty="0"/>
              <a:t>Check your work against the scoring sheet to make sure you include all required elements.</a:t>
            </a:r>
          </a:p>
        </p:txBody>
      </p:sp>
    </p:spTree>
    <p:extLst>
      <p:ext uri="{BB962C8B-B14F-4D97-AF65-F5344CB8AC3E}">
        <p14:creationId xmlns:p14="http://schemas.microsoft.com/office/powerpoint/2010/main" val="266863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BF3F40-68B8-E847-82BF-2676BEFBC750}"/>
              </a:ext>
            </a:extLst>
          </p:cNvPr>
          <p:cNvSpPr>
            <a:spLocks noGrp="1"/>
          </p:cNvSpPr>
          <p:nvPr>
            <p:ph type="title"/>
          </p:nvPr>
        </p:nvSpPr>
        <p:spPr>
          <a:xfrm>
            <a:off x="746228" y="1037967"/>
            <a:ext cx="3054091" cy="4709131"/>
          </a:xfrm>
        </p:spPr>
        <p:txBody>
          <a:bodyPr anchor="ctr">
            <a:normAutofit/>
          </a:bodyPr>
          <a:lstStyle/>
          <a:p>
            <a:r>
              <a:rPr lang="en-US">
                <a:solidFill>
                  <a:schemeClr val="accent1"/>
                </a:solidFill>
              </a:rPr>
              <a:t>Required elements</a:t>
            </a:r>
          </a:p>
        </p:txBody>
      </p:sp>
      <p:sp>
        <p:nvSpPr>
          <p:cNvPr id="11" name="Rectangle 10">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F38D33B0-BCB4-4B52-8484-17512D5EF9C3}"/>
              </a:ext>
            </a:extLst>
          </p:cNvPr>
          <p:cNvGraphicFramePr>
            <a:graphicFrameLocks noGrp="1"/>
          </p:cNvGraphicFramePr>
          <p:nvPr>
            <p:ph idx="1"/>
            <p:extLst>
              <p:ext uri="{D42A27DB-BD31-4B8C-83A1-F6EECF244321}">
                <p14:modId xmlns:p14="http://schemas.microsoft.com/office/powerpoint/2010/main" val="2321038957"/>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39243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A6F8-A009-7243-A9A3-5C15D82E7563}"/>
              </a:ext>
            </a:extLst>
          </p:cNvPr>
          <p:cNvSpPr>
            <a:spLocks noGrp="1"/>
          </p:cNvSpPr>
          <p:nvPr>
            <p:ph type="title"/>
          </p:nvPr>
        </p:nvSpPr>
        <p:spPr/>
        <p:txBody>
          <a:bodyPr/>
          <a:lstStyle/>
          <a:p>
            <a:r>
              <a:rPr lang="en-US" dirty="0"/>
              <a:t>Required elements: Title Page</a:t>
            </a:r>
          </a:p>
        </p:txBody>
      </p:sp>
      <p:graphicFrame>
        <p:nvGraphicFramePr>
          <p:cNvPr id="6" name="Content Placeholder 2">
            <a:extLst>
              <a:ext uri="{FF2B5EF4-FFF2-40B4-BE49-F238E27FC236}">
                <a16:creationId xmlns:a16="http://schemas.microsoft.com/office/drawing/2014/main" id="{E2637943-AA97-4DC7-B203-EB1CD05E515D}"/>
              </a:ext>
            </a:extLst>
          </p:cNvPr>
          <p:cNvGraphicFramePr>
            <a:graphicFrameLocks noGrp="1"/>
          </p:cNvGraphicFramePr>
          <p:nvPr>
            <p:ph sz="half" idx="1"/>
          </p:nvPr>
        </p:nvGraphicFramePr>
        <p:xfrm>
          <a:off x="581193" y="2228003"/>
          <a:ext cx="5422390" cy="363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4EB0CB68-CA8D-7946-B701-8E8F87BEC501}"/>
              </a:ext>
            </a:extLst>
          </p:cNvPr>
          <p:cNvSpPr>
            <a:spLocks noGrp="1"/>
          </p:cNvSpPr>
          <p:nvPr>
            <p:ph sz="half" idx="2"/>
          </p:nvPr>
        </p:nvSpPr>
        <p:spPr/>
        <p:txBody>
          <a:bodyPr/>
          <a:lstStyle/>
          <a:p>
            <a:pPr marL="0" indent="0">
              <a:buNone/>
            </a:pPr>
            <a:r>
              <a:rPr lang="en-US" u="sng" dirty="0"/>
              <a:t>Rubric</a:t>
            </a:r>
            <a:r>
              <a:rPr lang="en-US" dirty="0"/>
              <a:t>: </a:t>
            </a:r>
            <a:endParaRPr lang="en-US" u="sng" dirty="0"/>
          </a:p>
          <a:p>
            <a:r>
              <a:rPr lang="en-US" dirty="0"/>
              <a:t>Provide a title page with the title for your written report on one line, your first and last name on one line, the course name and term on the same line, the date on one line, your course instructor’s first and last name, and a wallet size, headshot photo that clearly features your face. (5 pts)</a:t>
            </a:r>
          </a:p>
          <a:p>
            <a:endParaRPr lang="en-US" dirty="0"/>
          </a:p>
        </p:txBody>
      </p:sp>
    </p:spTree>
    <p:extLst>
      <p:ext uri="{BB962C8B-B14F-4D97-AF65-F5344CB8AC3E}">
        <p14:creationId xmlns:p14="http://schemas.microsoft.com/office/powerpoint/2010/main" val="283705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2874-B435-1847-943B-A0F581686349}"/>
              </a:ext>
            </a:extLst>
          </p:cNvPr>
          <p:cNvSpPr>
            <a:spLocks noGrp="1"/>
          </p:cNvSpPr>
          <p:nvPr>
            <p:ph type="title"/>
          </p:nvPr>
        </p:nvSpPr>
        <p:spPr/>
        <p:txBody>
          <a:bodyPr/>
          <a:lstStyle/>
          <a:p>
            <a:r>
              <a:rPr lang="en-US" dirty="0"/>
              <a:t>Required Elements: Recaps	</a:t>
            </a:r>
          </a:p>
        </p:txBody>
      </p:sp>
      <p:sp>
        <p:nvSpPr>
          <p:cNvPr id="3" name="Content Placeholder 2">
            <a:extLst>
              <a:ext uri="{FF2B5EF4-FFF2-40B4-BE49-F238E27FC236}">
                <a16:creationId xmlns:a16="http://schemas.microsoft.com/office/drawing/2014/main" id="{0C1CF412-35E9-B447-87B1-2959A6273D90}"/>
              </a:ext>
            </a:extLst>
          </p:cNvPr>
          <p:cNvSpPr>
            <a:spLocks noGrp="1"/>
          </p:cNvSpPr>
          <p:nvPr>
            <p:ph sz="half" idx="1"/>
          </p:nvPr>
        </p:nvSpPr>
        <p:spPr/>
        <p:txBody>
          <a:bodyPr/>
          <a:lstStyle/>
          <a:p>
            <a:r>
              <a:rPr lang="en-US" dirty="0"/>
              <a:t>Recap Oklahoma’s Past:</a:t>
            </a:r>
          </a:p>
          <a:p>
            <a:pPr lvl="1"/>
            <a:r>
              <a:rPr lang="en-US" dirty="0"/>
              <a:t>Provide an accurate summary of </a:t>
            </a:r>
            <a:r>
              <a:rPr lang="en-US" i="1" dirty="0"/>
              <a:t>Understanding Oklahoma</a:t>
            </a:r>
            <a:r>
              <a:rPr lang="en-US" dirty="0"/>
              <a:t>’s historical clips and commentaries relevant to your selected group</a:t>
            </a:r>
          </a:p>
          <a:p>
            <a:r>
              <a:rPr lang="en-US" dirty="0"/>
              <a:t>Recap Oklahoma’s Today:</a:t>
            </a:r>
          </a:p>
          <a:p>
            <a:pPr lvl="1"/>
            <a:r>
              <a:rPr lang="en-US" dirty="0"/>
              <a:t>Identify your (approved) current media representation of Oklahoma</a:t>
            </a:r>
          </a:p>
          <a:p>
            <a:pPr lvl="1"/>
            <a:r>
              <a:rPr lang="en-US" dirty="0"/>
              <a:t>Provide an accurate summary of the media representation</a:t>
            </a:r>
          </a:p>
        </p:txBody>
      </p:sp>
      <p:sp>
        <p:nvSpPr>
          <p:cNvPr id="4" name="Content Placeholder 3">
            <a:extLst>
              <a:ext uri="{FF2B5EF4-FFF2-40B4-BE49-F238E27FC236}">
                <a16:creationId xmlns:a16="http://schemas.microsoft.com/office/drawing/2014/main" id="{DC25E446-33A1-E94D-BD1C-3D0CA43BE27F}"/>
              </a:ext>
            </a:extLst>
          </p:cNvPr>
          <p:cNvSpPr>
            <a:spLocks noGrp="1"/>
          </p:cNvSpPr>
          <p:nvPr>
            <p:ph sz="half" idx="2"/>
          </p:nvPr>
        </p:nvSpPr>
        <p:spPr/>
        <p:txBody>
          <a:bodyPr/>
          <a:lstStyle/>
          <a:p>
            <a:pPr marL="0" indent="0">
              <a:buNone/>
            </a:pPr>
            <a:r>
              <a:rPr lang="en-US" u="sng" dirty="0"/>
              <a:t>Rubric</a:t>
            </a:r>
            <a:r>
              <a:rPr lang="en-US" dirty="0"/>
              <a:t>: </a:t>
            </a:r>
          </a:p>
          <a:p>
            <a:pPr marL="0" indent="0">
              <a:buNone/>
            </a:pPr>
            <a:r>
              <a:rPr lang="en-US" dirty="0"/>
              <a:t>Provides an accurate summary of the </a:t>
            </a:r>
            <a:r>
              <a:rPr lang="en-US" i="1" dirty="0"/>
              <a:t>Understanding Oklahoma</a:t>
            </a:r>
            <a:r>
              <a:rPr lang="en-US" dirty="0"/>
              <a:t> historical clips and commentaries. (10 pts) </a:t>
            </a:r>
          </a:p>
          <a:p>
            <a:pPr marL="0" indent="0">
              <a:buNone/>
            </a:pPr>
            <a:r>
              <a:rPr lang="en-US" dirty="0"/>
              <a:t>Provides an accurate summary of an approved, current media representation of Oklahoma. (10 pts) </a:t>
            </a:r>
            <a:endParaRPr lang="en-US" u="sng" dirty="0"/>
          </a:p>
        </p:txBody>
      </p:sp>
    </p:spTree>
    <p:extLst>
      <p:ext uri="{BB962C8B-B14F-4D97-AF65-F5344CB8AC3E}">
        <p14:creationId xmlns:p14="http://schemas.microsoft.com/office/powerpoint/2010/main" val="1759060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91C71-A23A-7347-A9E8-1D5F8E0717A7}"/>
              </a:ext>
            </a:extLst>
          </p:cNvPr>
          <p:cNvSpPr>
            <a:spLocks noGrp="1"/>
          </p:cNvSpPr>
          <p:nvPr>
            <p:ph type="title"/>
          </p:nvPr>
        </p:nvSpPr>
        <p:spPr/>
        <p:txBody>
          <a:bodyPr/>
          <a:lstStyle/>
          <a:p>
            <a:r>
              <a:rPr lang="en-US" dirty="0"/>
              <a:t>Required Elements: Topic Statement</a:t>
            </a:r>
          </a:p>
        </p:txBody>
      </p:sp>
      <p:graphicFrame>
        <p:nvGraphicFramePr>
          <p:cNvPr id="6" name="Content Placeholder 2">
            <a:extLst>
              <a:ext uri="{FF2B5EF4-FFF2-40B4-BE49-F238E27FC236}">
                <a16:creationId xmlns:a16="http://schemas.microsoft.com/office/drawing/2014/main" id="{64F7A47C-B648-488F-AE80-5AF93B64A74A}"/>
              </a:ext>
            </a:extLst>
          </p:cNvPr>
          <p:cNvGraphicFramePr>
            <a:graphicFrameLocks noGrp="1"/>
          </p:cNvGraphicFramePr>
          <p:nvPr>
            <p:ph sz="half" idx="1"/>
          </p:nvPr>
        </p:nvGraphicFramePr>
        <p:xfrm>
          <a:off x="581193" y="2228003"/>
          <a:ext cx="5422390" cy="363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4D70B8CE-FA03-544D-8CFD-A295CB94421E}"/>
              </a:ext>
            </a:extLst>
          </p:cNvPr>
          <p:cNvSpPr>
            <a:spLocks noGrp="1"/>
          </p:cNvSpPr>
          <p:nvPr>
            <p:ph sz="half" idx="2"/>
          </p:nvPr>
        </p:nvSpPr>
        <p:spPr/>
        <p:txBody>
          <a:bodyPr/>
          <a:lstStyle/>
          <a:p>
            <a:pPr marL="0" indent="0">
              <a:buNone/>
            </a:pPr>
            <a:r>
              <a:rPr lang="en-US" u="sng" dirty="0"/>
              <a:t>Rubric</a:t>
            </a:r>
            <a:r>
              <a:rPr lang="en-US" dirty="0"/>
              <a:t>:</a:t>
            </a:r>
          </a:p>
          <a:p>
            <a:pPr marL="0" indent="0">
              <a:buNone/>
            </a:pPr>
            <a:r>
              <a:rPr lang="en-US" dirty="0"/>
              <a:t>Defines and describes two specific course related topics using information provided in the course readings plus class lectures and discussions. (10 pts)</a:t>
            </a:r>
          </a:p>
          <a:p>
            <a:pPr marL="0" indent="0">
              <a:buNone/>
            </a:pPr>
            <a:endParaRPr lang="en-US" u="sng" dirty="0"/>
          </a:p>
        </p:txBody>
      </p:sp>
    </p:spTree>
    <p:extLst>
      <p:ext uri="{BB962C8B-B14F-4D97-AF65-F5344CB8AC3E}">
        <p14:creationId xmlns:p14="http://schemas.microsoft.com/office/powerpoint/2010/main" val="308034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74BE5-3763-FF46-B189-E55EDA88F378}"/>
              </a:ext>
            </a:extLst>
          </p:cNvPr>
          <p:cNvSpPr>
            <a:spLocks noGrp="1"/>
          </p:cNvSpPr>
          <p:nvPr>
            <p:ph type="title"/>
          </p:nvPr>
        </p:nvSpPr>
        <p:spPr/>
        <p:txBody>
          <a:bodyPr/>
          <a:lstStyle/>
          <a:p>
            <a:r>
              <a:rPr lang="en-US" dirty="0"/>
              <a:t>Required Elements: </a:t>
            </a:r>
            <a:r>
              <a:rPr lang="en-US" dirty="0" err="1"/>
              <a:t>RElevance</a:t>
            </a:r>
            <a:endParaRPr lang="en-US" dirty="0"/>
          </a:p>
        </p:txBody>
      </p:sp>
      <p:sp>
        <p:nvSpPr>
          <p:cNvPr id="3" name="Content Placeholder 2">
            <a:extLst>
              <a:ext uri="{FF2B5EF4-FFF2-40B4-BE49-F238E27FC236}">
                <a16:creationId xmlns:a16="http://schemas.microsoft.com/office/drawing/2014/main" id="{55A8FC3F-6705-6840-904B-5AA9840FEA46}"/>
              </a:ext>
            </a:extLst>
          </p:cNvPr>
          <p:cNvSpPr>
            <a:spLocks noGrp="1"/>
          </p:cNvSpPr>
          <p:nvPr>
            <p:ph sz="half" idx="1"/>
          </p:nvPr>
        </p:nvSpPr>
        <p:spPr/>
        <p:txBody>
          <a:bodyPr/>
          <a:lstStyle/>
          <a:p>
            <a:r>
              <a:rPr lang="en-US" dirty="0"/>
              <a:t>Explain how this understanding of collective experiences affected your sense of group-level belonging at OU</a:t>
            </a:r>
          </a:p>
        </p:txBody>
      </p:sp>
      <p:sp>
        <p:nvSpPr>
          <p:cNvPr id="4" name="Content Placeholder 3">
            <a:extLst>
              <a:ext uri="{FF2B5EF4-FFF2-40B4-BE49-F238E27FC236}">
                <a16:creationId xmlns:a16="http://schemas.microsoft.com/office/drawing/2014/main" id="{141E6EA5-C522-D64E-AA58-573369DAED67}"/>
              </a:ext>
            </a:extLst>
          </p:cNvPr>
          <p:cNvSpPr>
            <a:spLocks noGrp="1"/>
          </p:cNvSpPr>
          <p:nvPr>
            <p:ph sz="half" idx="2"/>
          </p:nvPr>
        </p:nvSpPr>
        <p:spPr/>
        <p:txBody>
          <a:bodyPr/>
          <a:lstStyle/>
          <a:p>
            <a:pPr marL="0" indent="0">
              <a:buNone/>
            </a:pPr>
            <a:r>
              <a:rPr lang="en-US" u="sng" dirty="0"/>
              <a:t>Rubric</a:t>
            </a:r>
            <a:r>
              <a:rPr lang="en-US" dirty="0"/>
              <a:t>: </a:t>
            </a:r>
          </a:p>
          <a:p>
            <a:pPr marL="0" indent="0">
              <a:buNone/>
            </a:pPr>
            <a:r>
              <a:rPr lang="en-US" dirty="0"/>
              <a:t>Explains how this understanding of collective experiences affected your sense of group-level belonging at OU. (10 pts)</a:t>
            </a:r>
          </a:p>
          <a:p>
            <a:pPr marL="0" indent="0">
              <a:buNone/>
            </a:pPr>
            <a:endParaRPr lang="en-US" u="sng" dirty="0"/>
          </a:p>
        </p:txBody>
      </p:sp>
    </p:spTree>
    <p:extLst>
      <p:ext uri="{BB962C8B-B14F-4D97-AF65-F5344CB8AC3E}">
        <p14:creationId xmlns:p14="http://schemas.microsoft.com/office/powerpoint/2010/main" val="73223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7D289-273B-CB46-BB04-3784A04E2BDA}"/>
              </a:ext>
            </a:extLst>
          </p:cNvPr>
          <p:cNvSpPr>
            <a:spLocks noGrp="1"/>
          </p:cNvSpPr>
          <p:nvPr>
            <p:ph type="title"/>
          </p:nvPr>
        </p:nvSpPr>
        <p:spPr/>
        <p:txBody>
          <a:bodyPr/>
          <a:lstStyle/>
          <a:p>
            <a:r>
              <a:rPr lang="en-US" dirty="0"/>
              <a:t>Required Elements: Effectiveness </a:t>
            </a:r>
          </a:p>
        </p:txBody>
      </p:sp>
      <p:sp>
        <p:nvSpPr>
          <p:cNvPr id="3" name="Content Placeholder 2">
            <a:extLst>
              <a:ext uri="{FF2B5EF4-FFF2-40B4-BE49-F238E27FC236}">
                <a16:creationId xmlns:a16="http://schemas.microsoft.com/office/drawing/2014/main" id="{C0BF78D7-B4AD-0E44-A158-F08C258F33D2}"/>
              </a:ext>
            </a:extLst>
          </p:cNvPr>
          <p:cNvSpPr>
            <a:spLocks noGrp="1"/>
          </p:cNvSpPr>
          <p:nvPr>
            <p:ph sz="half" idx="1"/>
          </p:nvPr>
        </p:nvSpPr>
        <p:spPr/>
        <p:txBody>
          <a:bodyPr>
            <a:normAutofit fontScale="92500"/>
          </a:bodyPr>
          <a:lstStyle/>
          <a:p>
            <a:r>
              <a:rPr lang="en-US" dirty="0"/>
              <a:t>How effectively do the past and present media representations capture your group’s experience in Oklahoma?</a:t>
            </a:r>
          </a:p>
          <a:p>
            <a:pPr lvl="1"/>
            <a:r>
              <a:rPr lang="en-US" dirty="0"/>
              <a:t>What aspects do you find particularly effective and why? What aspects were ineffective and why?</a:t>
            </a:r>
          </a:p>
          <a:p>
            <a:pPr lvl="1"/>
            <a:r>
              <a:rPr lang="en-US" dirty="0"/>
              <a:t>Include </a:t>
            </a:r>
            <a:r>
              <a:rPr lang="en-US" b="1" dirty="0"/>
              <a:t>both</a:t>
            </a:r>
            <a:r>
              <a:rPr lang="en-US" dirty="0"/>
              <a:t> effective and ineffective past </a:t>
            </a:r>
            <a:r>
              <a:rPr lang="en-US" b="1" dirty="0"/>
              <a:t>and</a:t>
            </a:r>
            <a:r>
              <a:rPr lang="en-US" dirty="0"/>
              <a:t> present productions</a:t>
            </a:r>
          </a:p>
        </p:txBody>
      </p:sp>
      <p:sp>
        <p:nvSpPr>
          <p:cNvPr id="4" name="Content Placeholder 3">
            <a:extLst>
              <a:ext uri="{FF2B5EF4-FFF2-40B4-BE49-F238E27FC236}">
                <a16:creationId xmlns:a16="http://schemas.microsoft.com/office/drawing/2014/main" id="{F7A8066B-33A5-C145-90D2-C928D5C408C8}"/>
              </a:ext>
            </a:extLst>
          </p:cNvPr>
          <p:cNvSpPr>
            <a:spLocks noGrp="1"/>
          </p:cNvSpPr>
          <p:nvPr>
            <p:ph sz="half" idx="2"/>
          </p:nvPr>
        </p:nvSpPr>
        <p:spPr/>
        <p:txBody>
          <a:bodyPr>
            <a:normAutofit fontScale="92500"/>
          </a:bodyPr>
          <a:lstStyle/>
          <a:p>
            <a:pPr marL="0" indent="0">
              <a:buNone/>
            </a:pPr>
            <a:r>
              <a:rPr lang="en-US" u="sng" dirty="0"/>
              <a:t>Rubric</a:t>
            </a:r>
            <a:r>
              <a:rPr lang="en-US" dirty="0"/>
              <a:t>: </a:t>
            </a:r>
          </a:p>
          <a:p>
            <a:pPr marL="0" indent="0">
              <a:buNone/>
            </a:pPr>
            <a:r>
              <a:rPr lang="en-US" dirty="0"/>
              <a:t>Address in your report, how effective and ineffective the selected past and present media presentations capture your</a:t>
            </a:r>
            <a:r>
              <a:rPr lang="en-US" sz="2000" dirty="0"/>
              <a:t> </a:t>
            </a:r>
            <a:r>
              <a:rPr lang="en-US" dirty="0"/>
              <a:t>chosen group’s experience in Oklahoma</a:t>
            </a:r>
          </a:p>
          <a:p>
            <a:pPr marL="0" indent="0">
              <a:buNone/>
            </a:pPr>
            <a:r>
              <a:rPr lang="en-US" dirty="0"/>
              <a:t>	a)What aspects did you find particularly effective</a:t>
            </a:r>
          </a:p>
          <a:p>
            <a:pPr marL="0" indent="0">
              <a:buNone/>
            </a:pPr>
            <a:r>
              <a:rPr lang="en-US" dirty="0"/>
              <a:t>	and why? What aspects of it did you find ineffective</a:t>
            </a:r>
          </a:p>
          <a:p>
            <a:pPr marL="0" indent="0">
              <a:buNone/>
            </a:pPr>
            <a:r>
              <a:rPr lang="en-US" dirty="0"/>
              <a:t>	and why? </a:t>
            </a:r>
            <a:endParaRPr lang="en-US" sz="1400" dirty="0"/>
          </a:p>
          <a:p>
            <a:pPr marL="0" indent="0">
              <a:buNone/>
            </a:pPr>
            <a:r>
              <a:rPr lang="en-US" dirty="0"/>
              <a:t>	b) You must include </a:t>
            </a:r>
            <a:r>
              <a:rPr lang="en-US" b="1" u="sng" dirty="0"/>
              <a:t>both</a:t>
            </a:r>
            <a:r>
              <a:rPr lang="en-US" dirty="0"/>
              <a:t> the effective and ineffective</a:t>
            </a:r>
          </a:p>
          <a:p>
            <a:pPr marL="0" indent="0">
              <a:buNone/>
            </a:pPr>
            <a:r>
              <a:rPr lang="en-US" dirty="0"/>
              <a:t>	aspects of </a:t>
            </a:r>
            <a:r>
              <a:rPr lang="en-US" b="1" u="sng" dirty="0"/>
              <a:t>both</a:t>
            </a:r>
            <a:r>
              <a:rPr lang="en-US" dirty="0"/>
              <a:t> past and present productions. (10 pts)</a:t>
            </a:r>
          </a:p>
          <a:p>
            <a:pPr marL="0" indent="0">
              <a:buNone/>
            </a:pPr>
            <a:endParaRPr lang="en-US" u="sng" dirty="0"/>
          </a:p>
        </p:txBody>
      </p:sp>
    </p:spTree>
    <p:extLst>
      <p:ext uri="{BB962C8B-B14F-4D97-AF65-F5344CB8AC3E}">
        <p14:creationId xmlns:p14="http://schemas.microsoft.com/office/powerpoint/2010/main" val="363203210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{068C7BCA-F891-0E46-8B49-54FDDFADB1E2}tf10001123</Template>
  <TotalTime>74</TotalTime>
  <Words>725</Words>
  <Application>Microsoft Macintosh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Gill Sans MT</vt:lpstr>
      <vt:lpstr>Wingdings 2</vt:lpstr>
      <vt:lpstr>Dividend</vt:lpstr>
      <vt:lpstr>Understanding our collective experiences &amp; Group-Level Belonging in Oklahoma</vt:lpstr>
      <vt:lpstr>Purpose of the ASsignment</vt:lpstr>
      <vt:lpstr>Tips for completing a great assignment</vt:lpstr>
      <vt:lpstr>Required elements</vt:lpstr>
      <vt:lpstr>Required elements: Title Page</vt:lpstr>
      <vt:lpstr>Required Elements: Recaps </vt:lpstr>
      <vt:lpstr>Required Elements: Topic Statement</vt:lpstr>
      <vt:lpstr>Required Elements: RElevance</vt:lpstr>
      <vt:lpstr>Required Elements: Effectiveness </vt:lpstr>
      <vt:lpstr>Required Effectiveness: Conclusions &amp; 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our collective experiences &amp; Group-Level Belonging in Oklahoma</dc:title>
  <dc:creator>Marshall, Lindsay E.</dc:creator>
  <cp:lastModifiedBy>Marshall, Lindsay E.</cp:lastModifiedBy>
  <cp:revision>11</cp:revision>
  <dcterms:created xsi:type="dcterms:W3CDTF">2021-09-10T13:10:53Z</dcterms:created>
  <dcterms:modified xsi:type="dcterms:W3CDTF">2021-09-10T14:25:34Z</dcterms:modified>
</cp:coreProperties>
</file>