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81" r:id="rId2"/>
    <p:sldMasterId id="2147483677" r:id="rId3"/>
    <p:sldMasterId id="2147483713" r:id="rId4"/>
    <p:sldMasterId id="2147483887" r:id="rId5"/>
  </p:sldMasterIdLst>
  <p:notesMasterIdLst>
    <p:notesMasterId r:id="rId31"/>
  </p:notesMasterIdLst>
  <p:handoutMasterIdLst>
    <p:handoutMasterId r:id="rId32"/>
  </p:handoutMasterIdLst>
  <p:sldIdLst>
    <p:sldId id="763" r:id="rId6"/>
    <p:sldId id="761" r:id="rId7"/>
    <p:sldId id="513" r:id="rId8"/>
    <p:sldId id="648" r:id="rId9"/>
    <p:sldId id="414" r:id="rId10"/>
    <p:sldId id="528" r:id="rId11"/>
    <p:sldId id="529" r:id="rId12"/>
    <p:sldId id="530" r:id="rId13"/>
    <p:sldId id="531" r:id="rId14"/>
    <p:sldId id="534" r:id="rId15"/>
    <p:sldId id="535" r:id="rId16"/>
    <p:sldId id="556" r:id="rId17"/>
    <p:sldId id="536" r:id="rId18"/>
    <p:sldId id="532" r:id="rId19"/>
    <p:sldId id="764" r:id="rId20"/>
    <p:sldId id="767" r:id="rId21"/>
    <p:sldId id="765" r:id="rId22"/>
    <p:sldId id="768" r:id="rId23"/>
    <p:sldId id="516" r:id="rId24"/>
    <p:sldId id="517" r:id="rId25"/>
    <p:sldId id="518" r:id="rId26"/>
    <p:sldId id="287" r:id="rId27"/>
    <p:sldId id="552" r:id="rId28"/>
    <p:sldId id="547" r:id="rId29"/>
    <p:sldId id="565"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Douangpanya" initials="JD" lastIdx="16" clrIdx="0">
    <p:extLst>
      <p:ext uri="{19B8F6BF-5375-455C-9EA6-DF929625EA0E}">
        <p15:presenceInfo xmlns:p15="http://schemas.microsoft.com/office/powerpoint/2012/main" userId="Jason Douangpanya" providerId="None"/>
      </p:ext>
    </p:extLst>
  </p:cmAuthor>
  <p:cmAuthor id="2" name="Suneesha Bandaru" initials="SB" lastIdx="5" clrIdx="1">
    <p:extLst>
      <p:ext uri="{19B8F6BF-5375-455C-9EA6-DF929625EA0E}">
        <p15:presenceInfo xmlns:p15="http://schemas.microsoft.com/office/powerpoint/2012/main" userId="5ee6f225c078287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9B59"/>
    <a:srgbClr val="0054D0"/>
    <a:srgbClr val="006C31"/>
    <a:srgbClr val="FF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89" autoAdjust="0"/>
    <p:restoredTop sz="85238" autoAdjust="0"/>
  </p:normalViewPr>
  <p:slideViewPr>
    <p:cSldViewPr snapToObjects="1">
      <p:cViewPr varScale="1">
        <p:scale>
          <a:sx n="108" d="100"/>
          <a:sy n="108" d="100"/>
        </p:scale>
        <p:origin x="2752" y="192"/>
      </p:cViewPr>
      <p:guideLst>
        <p:guide orient="horz" pos="2160"/>
        <p:guide pos="2880"/>
      </p:guideLst>
    </p:cSldViewPr>
  </p:slideViewPr>
  <p:notesTextViewPr>
    <p:cViewPr>
      <p:scale>
        <a:sx n="170" d="100"/>
        <a:sy n="17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veen Kumar" userId="cf56a635-9269-4b89-a125-48bd1e7f0306" providerId="ADAL" clId="{A31DCEAD-EAAC-814C-9D01-83CC1EBE9C4B}"/>
    <pc:docChg chg="modSld">
      <pc:chgData name="Naveen Kumar" userId="cf56a635-9269-4b89-a125-48bd1e7f0306" providerId="ADAL" clId="{A31DCEAD-EAAC-814C-9D01-83CC1EBE9C4B}" dt="2021-09-12T20:15:58.655" v="17" actId="20577"/>
      <pc:docMkLst>
        <pc:docMk/>
      </pc:docMkLst>
      <pc:sldChg chg="modNotesTx">
        <pc:chgData name="Naveen Kumar" userId="cf56a635-9269-4b89-a125-48bd1e7f0306" providerId="ADAL" clId="{A31DCEAD-EAAC-814C-9D01-83CC1EBE9C4B}" dt="2021-09-12T20:15:53.434" v="15" actId="20577"/>
        <pc:sldMkLst>
          <pc:docMk/>
          <pc:sldMk cId="3916784971" sldId="287"/>
        </pc:sldMkLst>
      </pc:sldChg>
      <pc:sldChg chg="modNotesTx">
        <pc:chgData name="Naveen Kumar" userId="cf56a635-9269-4b89-a125-48bd1e7f0306" providerId="ADAL" clId="{A31DCEAD-EAAC-814C-9D01-83CC1EBE9C4B}" dt="2021-09-12T20:14:58.825" v="3" actId="20577"/>
        <pc:sldMkLst>
          <pc:docMk/>
          <pc:sldMk cId="3338890693" sldId="414"/>
        </pc:sldMkLst>
      </pc:sldChg>
      <pc:sldChg chg="modNotesTx">
        <pc:chgData name="Naveen Kumar" userId="cf56a635-9269-4b89-a125-48bd1e7f0306" providerId="ADAL" clId="{A31DCEAD-EAAC-814C-9D01-83CC1EBE9C4B}" dt="2021-09-12T20:14:52.345" v="1" actId="20577"/>
        <pc:sldMkLst>
          <pc:docMk/>
          <pc:sldMk cId="967075325" sldId="513"/>
        </pc:sldMkLst>
      </pc:sldChg>
      <pc:sldChg chg="modNotesTx">
        <pc:chgData name="Naveen Kumar" userId="cf56a635-9269-4b89-a125-48bd1e7f0306" providerId="ADAL" clId="{A31DCEAD-EAAC-814C-9D01-83CC1EBE9C4B}" dt="2021-09-12T20:15:38.336" v="12" actId="20577"/>
        <pc:sldMkLst>
          <pc:docMk/>
          <pc:sldMk cId="754154427" sldId="516"/>
        </pc:sldMkLst>
      </pc:sldChg>
      <pc:sldChg chg="modNotesTx">
        <pc:chgData name="Naveen Kumar" userId="cf56a635-9269-4b89-a125-48bd1e7f0306" providerId="ADAL" clId="{A31DCEAD-EAAC-814C-9D01-83CC1EBE9C4B}" dt="2021-09-12T20:15:40.834" v="13" actId="20577"/>
        <pc:sldMkLst>
          <pc:docMk/>
          <pc:sldMk cId="2020016536" sldId="517"/>
        </pc:sldMkLst>
      </pc:sldChg>
      <pc:sldChg chg="modNotesTx">
        <pc:chgData name="Naveen Kumar" userId="cf56a635-9269-4b89-a125-48bd1e7f0306" providerId="ADAL" clId="{A31DCEAD-EAAC-814C-9D01-83CC1EBE9C4B}" dt="2021-09-12T20:15:46.842" v="14" actId="20577"/>
        <pc:sldMkLst>
          <pc:docMk/>
          <pc:sldMk cId="1069772838" sldId="518"/>
        </pc:sldMkLst>
      </pc:sldChg>
      <pc:sldChg chg="modNotesTx">
        <pc:chgData name="Naveen Kumar" userId="cf56a635-9269-4b89-a125-48bd1e7f0306" providerId="ADAL" clId="{A31DCEAD-EAAC-814C-9D01-83CC1EBE9C4B}" dt="2021-09-12T20:15:02.741" v="4" actId="20577"/>
        <pc:sldMkLst>
          <pc:docMk/>
          <pc:sldMk cId="3118603161" sldId="528"/>
        </pc:sldMkLst>
      </pc:sldChg>
      <pc:sldChg chg="modNotesTx">
        <pc:chgData name="Naveen Kumar" userId="cf56a635-9269-4b89-a125-48bd1e7f0306" providerId="ADAL" clId="{A31DCEAD-EAAC-814C-9D01-83CC1EBE9C4B}" dt="2021-09-12T20:15:06.543" v="5" actId="20577"/>
        <pc:sldMkLst>
          <pc:docMk/>
          <pc:sldMk cId="3785687770" sldId="529"/>
        </pc:sldMkLst>
      </pc:sldChg>
      <pc:sldChg chg="modNotesTx">
        <pc:chgData name="Naveen Kumar" userId="cf56a635-9269-4b89-a125-48bd1e7f0306" providerId="ADAL" clId="{A31DCEAD-EAAC-814C-9D01-83CC1EBE9C4B}" dt="2021-09-12T20:15:10.098" v="6" actId="20577"/>
        <pc:sldMkLst>
          <pc:docMk/>
          <pc:sldMk cId="2374953369" sldId="530"/>
        </pc:sldMkLst>
      </pc:sldChg>
      <pc:sldChg chg="modNotesTx">
        <pc:chgData name="Naveen Kumar" userId="cf56a635-9269-4b89-a125-48bd1e7f0306" providerId="ADAL" clId="{A31DCEAD-EAAC-814C-9D01-83CC1EBE9C4B}" dt="2021-09-12T20:15:13.070" v="7" actId="20577"/>
        <pc:sldMkLst>
          <pc:docMk/>
          <pc:sldMk cId="2332246840" sldId="531"/>
        </pc:sldMkLst>
      </pc:sldChg>
      <pc:sldChg chg="modNotesTx">
        <pc:chgData name="Naveen Kumar" userId="cf56a635-9269-4b89-a125-48bd1e7f0306" providerId="ADAL" clId="{A31DCEAD-EAAC-814C-9D01-83CC1EBE9C4B}" dt="2021-09-12T20:15:16.063" v="8" actId="20577"/>
        <pc:sldMkLst>
          <pc:docMk/>
          <pc:sldMk cId="428780492" sldId="534"/>
        </pc:sldMkLst>
      </pc:sldChg>
      <pc:sldChg chg="modNotesTx">
        <pc:chgData name="Naveen Kumar" userId="cf56a635-9269-4b89-a125-48bd1e7f0306" providerId="ADAL" clId="{A31DCEAD-EAAC-814C-9D01-83CC1EBE9C4B}" dt="2021-09-12T20:15:24.139" v="9" actId="20577"/>
        <pc:sldMkLst>
          <pc:docMk/>
          <pc:sldMk cId="3197218412" sldId="535"/>
        </pc:sldMkLst>
      </pc:sldChg>
      <pc:sldChg chg="modNotesTx">
        <pc:chgData name="Naveen Kumar" userId="cf56a635-9269-4b89-a125-48bd1e7f0306" providerId="ADAL" clId="{A31DCEAD-EAAC-814C-9D01-83CC1EBE9C4B}" dt="2021-09-12T20:15:29.833" v="11" actId="20577"/>
        <pc:sldMkLst>
          <pc:docMk/>
          <pc:sldMk cId="2184984921" sldId="536"/>
        </pc:sldMkLst>
      </pc:sldChg>
      <pc:sldChg chg="modNotesTx">
        <pc:chgData name="Naveen Kumar" userId="cf56a635-9269-4b89-a125-48bd1e7f0306" providerId="ADAL" clId="{A31DCEAD-EAAC-814C-9D01-83CC1EBE9C4B}" dt="2021-09-12T20:15:58.655" v="17" actId="20577"/>
        <pc:sldMkLst>
          <pc:docMk/>
          <pc:sldMk cId="3793917160" sldId="547"/>
        </pc:sldMkLst>
      </pc:sldChg>
      <pc:sldChg chg="modNotesTx">
        <pc:chgData name="Naveen Kumar" userId="cf56a635-9269-4b89-a125-48bd1e7f0306" providerId="ADAL" clId="{A31DCEAD-EAAC-814C-9D01-83CC1EBE9C4B}" dt="2021-09-12T20:15:56.091" v="16" actId="20577"/>
        <pc:sldMkLst>
          <pc:docMk/>
          <pc:sldMk cId="1363904903" sldId="552"/>
        </pc:sldMkLst>
      </pc:sldChg>
      <pc:sldChg chg="modNotesTx">
        <pc:chgData name="Naveen Kumar" userId="cf56a635-9269-4b89-a125-48bd1e7f0306" providerId="ADAL" clId="{A31DCEAD-EAAC-814C-9D01-83CC1EBE9C4B}" dt="2021-09-12T20:15:26.929" v="10" actId="20577"/>
        <pc:sldMkLst>
          <pc:docMk/>
          <pc:sldMk cId="1158890726" sldId="556"/>
        </pc:sldMkLst>
      </pc:sldChg>
      <pc:sldChg chg="modNotesTx">
        <pc:chgData name="Naveen Kumar" userId="cf56a635-9269-4b89-a125-48bd1e7f0306" providerId="ADAL" clId="{A31DCEAD-EAAC-814C-9D01-83CC1EBE9C4B}" dt="2021-09-12T20:14:55.743" v="2" actId="20577"/>
        <pc:sldMkLst>
          <pc:docMk/>
          <pc:sldMk cId="4294593228" sldId="648"/>
        </pc:sldMkLst>
      </pc:sldChg>
      <pc:sldChg chg="modNotesTx">
        <pc:chgData name="Naveen Kumar" userId="cf56a635-9269-4b89-a125-48bd1e7f0306" providerId="ADAL" clId="{A31DCEAD-EAAC-814C-9D01-83CC1EBE9C4B}" dt="2021-09-12T20:14:48.026" v="0" actId="20577"/>
        <pc:sldMkLst>
          <pc:docMk/>
          <pc:sldMk cId="1733953714" sldId="76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D6AD9-4BC7-404D-A272-3A1BA47A4DD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CD03FA8-C458-4BA3-913D-992B7E1F3514}">
      <dgm:prSet phldrT="[Text]" custT="1"/>
      <dgm:spPr>
        <a:xfrm>
          <a:off x="4763453" y="146062"/>
          <a:ext cx="1364735" cy="86660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1400" b="0" dirty="0">
              <a:solidFill>
                <a:sysClr val="windowText" lastClr="000000">
                  <a:hueOff val="0"/>
                  <a:satOff val="0"/>
                  <a:lumOff val="0"/>
                  <a:alphaOff val="0"/>
                </a:sysClr>
              </a:solidFill>
              <a:latin typeface="Calibri"/>
              <a:ea typeface="+mn-ea"/>
              <a:cs typeface="+mn-cs"/>
            </a:rPr>
            <a:t>Analytics</a:t>
          </a:r>
        </a:p>
      </dgm:t>
    </dgm:pt>
    <dgm:pt modelId="{7FA9114F-A2D5-4FBA-A551-A47A11E1E86E}" type="parTrans" cxnId="{7A7794A6-A20C-4E55-8240-A7A2BC8232CF}">
      <dgm:prSet/>
      <dgm:spPr/>
      <dgm:t>
        <a:bodyPr/>
        <a:lstStyle/>
        <a:p>
          <a:endParaRPr lang="en-US"/>
        </a:p>
      </dgm:t>
    </dgm:pt>
    <dgm:pt modelId="{1611A6E2-94EF-46BD-BC50-47567AFBC3A3}" type="sibTrans" cxnId="{7A7794A6-A20C-4E55-8240-A7A2BC8232CF}">
      <dgm:prSet/>
      <dgm:spPr/>
      <dgm:t>
        <a:bodyPr/>
        <a:lstStyle/>
        <a:p>
          <a:endParaRPr lang="en-US"/>
        </a:p>
      </dgm:t>
    </dgm:pt>
    <dgm:pt modelId="{E8D07EF7-9B2B-440E-A95F-1AF64F0174B2}">
      <dgm:prSet phldrT="[Text]" custT="1"/>
      <dgm:spPr>
        <a:xfrm>
          <a:off x="3929448" y="1409580"/>
          <a:ext cx="1364735" cy="86660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1400" b="0" dirty="0">
              <a:solidFill>
                <a:sysClr val="windowText" lastClr="000000">
                  <a:hueOff val="0"/>
                  <a:satOff val="0"/>
                  <a:lumOff val="0"/>
                  <a:alphaOff val="0"/>
                </a:sysClr>
              </a:solidFill>
              <a:latin typeface="Calibri"/>
              <a:ea typeface="+mn-ea"/>
              <a:cs typeface="+mn-cs"/>
            </a:rPr>
            <a:t>Predictive Analytics</a:t>
          </a:r>
        </a:p>
      </dgm:t>
    </dgm:pt>
    <dgm:pt modelId="{C130882A-A3D7-4283-AFFC-298F49505061}" type="parTrans" cxnId="{E2B84732-8BEC-4C31-AB0F-263E46E5DE42}">
      <dgm:prSet/>
      <dgm:spPr>
        <a:xfrm>
          <a:off x="4460178" y="868614"/>
          <a:ext cx="834004" cy="396910"/>
        </a:xfrm>
        <a:custGeom>
          <a:avLst/>
          <a:gdLst/>
          <a:ahLst/>
          <a:cxnLst/>
          <a:rect l="0" t="0" r="0" b="0"/>
          <a:pathLst>
            <a:path>
              <a:moveTo>
                <a:pt x="834004" y="0"/>
              </a:moveTo>
              <a:lnTo>
                <a:pt x="834004" y="270482"/>
              </a:lnTo>
              <a:lnTo>
                <a:pt x="0" y="270482"/>
              </a:lnTo>
              <a:lnTo>
                <a:pt x="0" y="39691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68C7F17B-30FC-4D89-A6DB-E431A2AB95CC}" type="sibTrans" cxnId="{E2B84732-8BEC-4C31-AB0F-263E46E5DE42}">
      <dgm:prSet/>
      <dgm:spPr/>
      <dgm:t>
        <a:bodyPr/>
        <a:lstStyle/>
        <a:p>
          <a:endParaRPr lang="en-US"/>
        </a:p>
      </dgm:t>
    </dgm:pt>
    <dgm:pt modelId="{5DACE504-9FC2-4277-9E6D-DEDFB7DB973B}">
      <dgm:prSet phldrT="[Text]" custT="1"/>
      <dgm:spPr>
        <a:xfrm>
          <a:off x="5597458" y="1409580"/>
          <a:ext cx="1364735" cy="86660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1400" b="0" dirty="0">
              <a:solidFill>
                <a:sysClr val="windowText" lastClr="000000">
                  <a:hueOff val="0"/>
                  <a:satOff val="0"/>
                  <a:lumOff val="0"/>
                  <a:alphaOff val="0"/>
                </a:sysClr>
              </a:solidFill>
              <a:latin typeface="Calibri"/>
              <a:ea typeface="+mn-ea"/>
              <a:cs typeface="+mn-cs"/>
            </a:rPr>
            <a:t>Prescriptive Analytics</a:t>
          </a:r>
        </a:p>
      </dgm:t>
    </dgm:pt>
    <dgm:pt modelId="{B4BE28FE-BF83-4F90-A98E-2FD3CFE7A197}" type="parTrans" cxnId="{4542459B-869C-4876-8308-741E581C5A9A}">
      <dgm:prSet/>
      <dgm:spPr>
        <a:xfrm>
          <a:off x="5294183" y="868614"/>
          <a:ext cx="834004" cy="396910"/>
        </a:xfrm>
        <a:custGeom>
          <a:avLst/>
          <a:gdLst/>
          <a:ahLst/>
          <a:cxnLst/>
          <a:rect l="0" t="0" r="0" b="0"/>
          <a:pathLst>
            <a:path>
              <a:moveTo>
                <a:pt x="0" y="0"/>
              </a:moveTo>
              <a:lnTo>
                <a:pt x="0" y="270482"/>
              </a:lnTo>
              <a:lnTo>
                <a:pt x="834004" y="270482"/>
              </a:lnTo>
              <a:lnTo>
                <a:pt x="834004" y="39691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4C86A753-DFBC-467E-AEB6-82CDA5CD8BFF}" type="sibTrans" cxnId="{4542459B-869C-4876-8308-741E581C5A9A}">
      <dgm:prSet/>
      <dgm:spPr/>
      <dgm:t>
        <a:bodyPr/>
        <a:lstStyle/>
        <a:p>
          <a:endParaRPr lang="en-US"/>
        </a:p>
      </dgm:t>
    </dgm:pt>
    <dgm:pt modelId="{DD010863-881D-4EDA-B74F-6B91AA0DC6C8}">
      <dgm:prSet phldrT="[Text]" custT="1"/>
      <dgm:spPr>
        <a:xfrm>
          <a:off x="7265468" y="1409580"/>
          <a:ext cx="1364735" cy="86660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1400" b="0" dirty="0">
              <a:solidFill>
                <a:sysClr val="windowText" lastClr="000000">
                  <a:hueOff val="0"/>
                  <a:satOff val="0"/>
                  <a:lumOff val="0"/>
                  <a:alphaOff val="0"/>
                </a:sysClr>
              </a:solidFill>
              <a:latin typeface="Calibri"/>
              <a:ea typeface="+mn-ea"/>
              <a:cs typeface="+mn-cs"/>
            </a:rPr>
            <a:t>Inferential Analytics/</a:t>
          </a:r>
        </a:p>
        <a:p>
          <a:pPr>
            <a:buNone/>
          </a:pPr>
          <a:r>
            <a:rPr lang="en-US" sz="1400" b="0" dirty="0">
              <a:solidFill>
                <a:sysClr val="windowText" lastClr="000000">
                  <a:hueOff val="0"/>
                  <a:satOff val="0"/>
                  <a:lumOff val="0"/>
                  <a:alphaOff val="0"/>
                </a:sysClr>
              </a:solidFill>
              <a:latin typeface="Calibri"/>
              <a:ea typeface="+mn-ea"/>
              <a:cs typeface="+mn-cs"/>
            </a:rPr>
            <a:t>Statistics</a:t>
          </a:r>
        </a:p>
      </dgm:t>
    </dgm:pt>
    <dgm:pt modelId="{E6355CCC-0ECA-452E-A9AE-3E903900ADF3}" type="parTrans" cxnId="{1A65D115-2671-4445-B177-9C2C7C368F9B}">
      <dgm:prSet/>
      <dgm:spPr>
        <a:xfrm>
          <a:off x="5294183" y="868614"/>
          <a:ext cx="2502014" cy="396910"/>
        </a:xfrm>
        <a:custGeom>
          <a:avLst/>
          <a:gdLst/>
          <a:ahLst/>
          <a:cxnLst/>
          <a:rect l="0" t="0" r="0" b="0"/>
          <a:pathLst>
            <a:path>
              <a:moveTo>
                <a:pt x="0" y="0"/>
              </a:moveTo>
              <a:lnTo>
                <a:pt x="0" y="270482"/>
              </a:lnTo>
              <a:lnTo>
                <a:pt x="2502014" y="270482"/>
              </a:lnTo>
              <a:lnTo>
                <a:pt x="2502014" y="39691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6DB8B01B-150D-4680-B791-1C96CCEDDD5B}" type="sibTrans" cxnId="{1A65D115-2671-4445-B177-9C2C7C368F9B}">
      <dgm:prSet/>
      <dgm:spPr/>
      <dgm:t>
        <a:bodyPr/>
        <a:lstStyle/>
        <a:p>
          <a:endParaRPr lang="en-US"/>
        </a:p>
      </dgm:t>
    </dgm:pt>
    <dgm:pt modelId="{6121EE8A-EC96-48D9-9CE7-180B4ED0DAC6}">
      <dgm:prSet phldrT="[Text]" custT="1"/>
      <dgm:spPr>
        <a:xfrm>
          <a:off x="2261438" y="1409580"/>
          <a:ext cx="1364735" cy="86660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1400" b="0" dirty="0">
              <a:solidFill>
                <a:sysClr val="windowText" lastClr="000000">
                  <a:hueOff val="0"/>
                  <a:satOff val="0"/>
                  <a:lumOff val="0"/>
                  <a:alphaOff val="0"/>
                </a:sysClr>
              </a:solidFill>
              <a:latin typeface="Calibri"/>
              <a:ea typeface="+mn-ea"/>
              <a:cs typeface="+mn-cs"/>
            </a:rPr>
            <a:t>Descriptive Analytics</a:t>
          </a:r>
        </a:p>
      </dgm:t>
    </dgm:pt>
    <dgm:pt modelId="{D01456FA-1324-4A33-9E0E-631348EF579E}" type="sibTrans" cxnId="{5EAD194C-78F4-4498-8EA2-94BD3F4F213D}">
      <dgm:prSet/>
      <dgm:spPr/>
      <dgm:t>
        <a:bodyPr/>
        <a:lstStyle/>
        <a:p>
          <a:endParaRPr lang="en-US"/>
        </a:p>
      </dgm:t>
    </dgm:pt>
    <dgm:pt modelId="{43FECDA4-F6B8-4EA5-81B6-4B9747448A25}" type="parTrans" cxnId="{5EAD194C-78F4-4498-8EA2-94BD3F4F213D}">
      <dgm:prSet/>
      <dgm:spPr>
        <a:xfrm>
          <a:off x="2792169" y="868614"/>
          <a:ext cx="2502014" cy="396910"/>
        </a:xfrm>
        <a:custGeom>
          <a:avLst/>
          <a:gdLst/>
          <a:ahLst/>
          <a:cxnLst/>
          <a:rect l="0" t="0" r="0" b="0"/>
          <a:pathLst>
            <a:path>
              <a:moveTo>
                <a:pt x="2502014" y="0"/>
              </a:moveTo>
              <a:lnTo>
                <a:pt x="2502014" y="270482"/>
              </a:lnTo>
              <a:lnTo>
                <a:pt x="0" y="270482"/>
              </a:lnTo>
              <a:lnTo>
                <a:pt x="0" y="39691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1DD53D81-18E5-4912-90B5-DA369F7AB338}">
      <dgm:prSet phldrT="[Text]" custT="1"/>
      <dgm:spPr>
        <a:xfrm>
          <a:off x="1427433" y="2673097"/>
          <a:ext cx="1364735" cy="86660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1400" dirty="0">
              <a:solidFill>
                <a:sysClr val="windowText" lastClr="000000">
                  <a:hueOff val="0"/>
                  <a:satOff val="0"/>
                  <a:lumOff val="0"/>
                  <a:alphaOff val="0"/>
                </a:sysClr>
              </a:solidFill>
              <a:latin typeface="Calibri"/>
              <a:ea typeface="+mn-ea"/>
              <a:cs typeface="+mn-cs"/>
            </a:rPr>
            <a:t>Numerical Techniques</a:t>
          </a:r>
        </a:p>
      </dgm:t>
    </dgm:pt>
    <dgm:pt modelId="{153E10A3-A9F8-43A3-9476-0B384DDE446F}" type="parTrans" cxnId="{101CDB5E-8DF9-49C8-B783-94158330AACB}">
      <dgm:prSet/>
      <dgm:spPr>
        <a:xfrm>
          <a:off x="1958164" y="2132131"/>
          <a:ext cx="834004" cy="396910"/>
        </a:xfrm>
        <a:custGeom>
          <a:avLst/>
          <a:gdLst/>
          <a:ahLst/>
          <a:cxnLst/>
          <a:rect l="0" t="0" r="0" b="0"/>
          <a:pathLst>
            <a:path>
              <a:moveTo>
                <a:pt x="834004" y="0"/>
              </a:moveTo>
              <a:lnTo>
                <a:pt x="834004" y="270482"/>
              </a:lnTo>
              <a:lnTo>
                <a:pt x="0" y="270482"/>
              </a:lnTo>
              <a:lnTo>
                <a:pt x="0" y="39691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5E1B2A9F-1887-4AEE-99C5-565F571CF44E}" type="sibTrans" cxnId="{101CDB5E-8DF9-49C8-B783-94158330AACB}">
      <dgm:prSet/>
      <dgm:spPr/>
      <dgm:t>
        <a:bodyPr/>
        <a:lstStyle/>
        <a:p>
          <a:endParaRPr lang="en-US"/>
        </a:p>
      </dgm:t>
    </dgm:pt>
    <dgm:pt modelId="{9C8D7C64-16E9-401A-91C8-B4CAEA2CE3E4}">
      <dgm:prSet phldrT="[Text]"/>
      <dgm:spPr>
        <a:xfrm>
          <a:off x="3095443" y="2673097"/>
          <a:ext cx="1364735" cy="86660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dirty="0">
              <a:solidFill>
                <a:sysClr val="windowText" lastClr="000000">
                  <a:hueOff val="0"/>
                  <a:satOff val="0"/>
                  <a:lumOff val="0"/>
                  <a:alphaOff val="0"/>
                </a:sysClr>
              </a:solidFill>
              <a:latin typeface="Calibri"/>
              <a:ea typeface="+mn-ea"/>
              <a:cs typeface="+mn-cs"/>
            </a:rPr>
            <a:t>Graphical Techniques (histograms, bar charts, pie charts, etc.)</a:t>
          </a:r>
        </a:p>
      </dgm:t>
    </dgm:pt>
    <dgm:pt modelId="{C6780BD4-A215-41D1-A1F2-0990DBEF6AB9}" type="parTrans" cxnId="{32BF1E26-6B6E-4AAF-A337-D7459E66F3F5}">
      <dgm:prSet/>
      <dgm:spPr>
        <a:xfrm>
          <a:off x="2792169" y="2132131"/>
          <a:ext cx="834004" cy="396910"/>
        </a:xfrm>
        <a:custGeom>
          <a:avLst/>
          <a:gdLst/>
          <a:ahLst/>
          <a:cxnLst/>
          <a:rect l="0" t="0" r="0" b="0"/>
          <a:pathLst>
            <a:path>
              <a:moveTo>
                <a:pt x="0" y="0"/>
              </a:moveTo>
              <a:lnTo>
                <a:pt x="0" y="270482"/>
              </a:lnTo>
              <a:lnTo>
                <a:pt x="834004" y="270482"/>
              </a:lnTo>
              <a:lnTo>
                <a:pt x="834004" y="39691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F5672FFE-5E97-408C-89FC-2592EDB21C26}" type="sibTrans" cxnId="{32BF1E26-6B6E-4AAF-A337-D7459E66F3F5}">
      <dgm:prSet/>
      <dgm:spPr/>
      <dgm:t>
        <a:bodyPr/>
        <a:lstStyle/>
        <a:p>
          <a:endParaRPr lang="en-US"/>
        </a:p>
      </dgm:t>
    </dgm:pt>
    <dgm:pt modelId="{E5E6A28A-4902-4A04-A468-C6E9F6849825}" type="pres">
      <dgm:prSet presAssocID="{24CD6AD9-4BC7-404D-A272-3A1BA47A4DD1}" presName="hierChild1" presStyleCnt="0">
        <dgm:presLayoutVars>
          <dgm:chPref val="1"/>
          <dgm:dir/>
          <dgm:animOne val="branch"/>
          <dgm:animLvl val="lvl"/>
          <dgm:resizeHandles/>
        </dgm:presLayoutVars>
      </dgm:prSet>
      <dgm:spPr/>
    </dgm:pt>
    <dgm:pt modelId="{9F8A2F67-13E6-4F3D-B883-27F7DE23B4B6}" type="pres">
      <dgm:prSet presAssocID="{7CD03FA8-C458-4BA3-913D-992B7E1F3514}" presName="hierRoot1" presStyleCnt="0"/>
      <dgm:spPr/>
    </dgm:pt>
    <dgm:pt modelId="{716054DF-FD09-4916-BEA3-0A6C14E19132}" type="pres">
      <dgm:prSet presAssocID="{7CD03FA8-C458-4BA3-913D-992B7E1F3514}" presName="composite" presStyleCnt="0"/>
      <dgm:spPr/>
    </dgm:pt>
    <dgm:pt modelId="{CDFFDE51-0DEE-4C38-AD83-702D43B17945}" type="pres">
      <dgm:prSet presAssocID="{7CD03FA8-C458-4BA3-913D-992B7E1F3514}" presName="background" presStyleLbl="node0" presStyleIdx="0" presStyleCnt="1"/>
      <dgm:spPr>
        <a:xfrm>
          <a:off x="4611816" y="2007"/>
          <a:ext cx="1364735" cy="86660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4661AF64-E170-4E1F-AA1D-35E101736E9C}" type="pres">
      <dgm:prSet presAssocID="{7CD03FA8-C458-4BA3-913D-992B7E1F3514}" presName="text" presStyleLbl="fgAcc0" presStyleIdx="0" presStyleCnt="1">
        <dgm:presLayoutVars>
          <dgm:chPref val="3"/>
        </dgm:presLayoutVars>
      </dgm:prSet>
      <dgm:spPr/>
    </dgm:pt>
    <dgm:pt modelId="{FC168EBA-FE00-4ED2-B5DB-DC3B45E218D8}" type="pres">
      <dgm:prSet presAssocID="{7CD03FA8-C458-4BA3-913D-992B7E1F3514}" presName="hierChild2" presStyleCnt="0"/>
      <dgm:spPr/>
    </dgm:pt>
    <dgm:pt modelId="{CF04634C-C595-4127-A091-5967F4746F78}" type="pres">
      <dgm:prSet presAssocID="{43FECDA4-F6B8-4EA5-81B6-4B9747448A25}" presName="Name10" presStyleLbl="parChTrans1D2" presStyleIdx="0" presStyleCnt="4"/>
      <dgm:spPr/>
    </dgm:pt>
    <dgm:pt modelId="{2A513F7A-0B9D-42A5-B8E8-AEB0F806538B}" type="pres">
      <dgm:prSet presAssocID="{6121EE8A-EC96-48D9-9CE7-180B4ED0DAC6}" presName="hierRoot2" presStyleCnt="0"/>
      <dgm:spPr/>
    </dgm:pt>
    <dgm:pt modelId="{BFF75962-0BCA-42D8-BB4D-9A1EF42E58F9}" type="pres">
      <dgm:prSet presAssocID="{6121EE8A-EC96-48D9-9CE7-180B4ED0DAC6}" presName="composite2" presStyleCnt="0"/>
      <dgm:spPr/>
    </dgm:pt>
    <dgm:pt modelId="{C8C74692-E904-4606-94A5-4D245377A48D}" type="pres">
      <dgm:prSet presAssocID="{6121EE8A-EC96-48D9-9CE7-180B4ED0DAC6}" presName="background2" presStyleLbl="node2" presStyleIdx="0" presStyleCnt="4"/>
      <dgm:spPr>
        <a:xfrm>
          <a:off x="2109801" y="1265524"/>
          <a:ext cx="1364735" cy="86660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D4BC5F0F-80E4-4502-AF6F-E8842860E422}" type="pres">
      <dgm:prSet presAssocID="{6121EE8A-EC96-48D9-9CE7-180B4ED0DAC6}" presName="text2" presStyleLbl="fgAcc2" presStyleIdx="0" presStyleCnt="4">
        <dgm:presLayoutVars>
          <dgm:chPref val="3"/>
        </dgm:presLayoutVars>
      </dgm:prSet>
      <dgm:spPr/>
    </dgm:pt>
    <dgm:pt modelId="{6883241E-DD01-470D-8F47-759E20E68A0A}" type="pres">
      <dgm:prSet presAssocID="{6121EE8A-EC96-48D9-9CE7-180B4ED0DAC6}" presName="hierChild3" presStyleCnt="0"/>
      <dgm:spPr/>
    </dgm:pt>
    <dgm:pt modelId="{2ABE91AA-8770-44B5-A1DB-612E65242EC0}" type="pres">
      <dgm:prSet presAssocID="{153E10A3-A9F8-43A3-9476-0B384DDE446F}" presName="Name17" presStyleLbl="parChTrans1D3" presStyleIdx="0" presStyleCnt="2"/>
      <dgm:spPr/>
    </dgm:pt>
    <dgm:pt modelId="{48E892DC-F0D5-4031-8737-EBA50981719D}" type="pres">
      <dgm:prSet presAssocID="{1DD53D81-18E5-4912-90B5-DA369F7AB338}" presName="hierRoot3" presStyleCnt="0"/>
      <dgm:spPr/>
    </dgm:pt>
    <dgm:pt modelId="{C862997B-8BDC-4FA4-8C10-5749C3C969A0}" type="pres">
      <dgm:prSet presAssocID="{1DD53D81-18E5-4912-90B5-DA369F7AB338}" presName="composite3" presStyleCnt="0"/>
      <dgm:spPr/>
    </dgm:pt>
    <dgm:pt modelId="{3B4E62F0-803E-4DE7-BA12-85FF02714F4F}" type="pres">
      <dgm:prSet presAssocID="{1DD53D81-18E5-4912-90B5-DA369F7AB338}" presName="background3" presStyleLbl="node3" presStyleIdx="0" presStyleCnt="2"/>
      <dgm:spPr>
        <a:xfrm>
          <a:off x="1275796" y="2529042"/>
          <a:ext cx="1364735" cy="86660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F0D03611-A00D-4065-ABD0-E4CC085933EE}" type="pres">
      <dgm:prSet presAssocID="{1DD53D81-18E5-4912-90B5-DA369F7AB338}" presName="text3" presStyleLbl="fgAcc3" presStyleIdx="0" presStyleCnt="2">
        <dgm:presLayoutVars>
          <dgm:chPref val="3"/>
        </dgm:presLayoutVars>
      </dgm:prSet>
      <dgm:spPr/>
    </dgm:pt>
    <dgm:pt modelId="{237593B2-F622-495C-A997-D6EEF2F924B3}" type="pres">
      <dgm:prSet presAssocID="{1DD53D81-18E5-4912-90B5-DA369F7AB338}" presName="hierChild4" presStyleCnt="0"/>
      <dgm:spPr/>
    </dgm:pt>
    <dgm:pt modelId="{FE261597-689B-4A6E-8DE8-DBD3B6A4615C}" type="pres">
      <dgm:prSet presAssocID="{C6780BD4-A215-41D1-A1F2-0990DBEF6AB9}" presName="Name17" presStyleLbl="parChTrans1D3" presStyleIdx="1" presStyleCnt="2"/>
      <dgm:spPr/>
    </dgm:pt>
    <dgm:pt modelId="{B9F6012B-FE2D-439B-A8B5-F1035A1B7F3E}" type="pres">
      <dgm:prSet presAssocID="{9C8D7C64-16E9-401A-91C8-B4CAEA2CE3E4}" presName="hierRoot3" presStyleCnt="0"/>
      <dgm:spPr/>
    </dgm:pt>
    <dgm:pt modelId="{D5B1565C-B303-440D-A7D9-D2DCB0733F61}" type="pres">
      <dgm:prSet presAssocID="{9C8D7C64-16E9-401A-91C8-B4CAEA2CE3E4}" presName="composite3" presStyleCnt="0"/>
      <dgm:spPr/>
    </dgm:pt>
    <dgm:pt modelId="{0876741F-8560-4C45-9699-7C3668DDCE6B}" type="pres">
      <dgm:prSet presAssocID="{9C8D7C64-16E9-401A-91C8-B4CAEA2CE3E4}" presName="background3" presStyleLbl="node3" presStyleIdx="1" presStyleCnt="2"/>
      <dgm:spPr>
        <a:xfrm>
          <a:off x="2943806" y="2529042"/>
          <a:ext cx="1364735" cy="86660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7B91A20F-DB3C-44C6-AD3F-8988C7AFD943}" type="pres">
      <dgm:prSet presAssocID="{9C8D7C64-16E9-401A-91C8-B4CAEA2CE3E4}" presName="text3" presStyleLbl="fgAcc3" presStyleIdx="1" presStyleCnt="2">
        <dgm:presLayoutVars>
          <dgm:chPref val="3"/>
        </dgm:presLayoutVars>
      </dgm:prSet>
      <dgm:spPr/>
    </dgm:pt>
    <dgm:pt modelId="{BDCFDDA2-3D58-4A89-9AFC-A3AA3E8C43A7}" type="pres">
      <dgm:prSet presAssocID="{9C8D7C64-16E9-401A-91C8-B4CAEA2CE3E4}" presName="hierChild4" presStyleCnt="0"/>
      <dgm:spPr/>
    </dgm:pt>
    <dgm:pt modelId="{60C3D40E-D154-4B6F-8065-B43D9A96E17E}" type="pres">
      <dgm:prSet presAssocID="{C130882A-A3D7-4283-AFFC-298F49505061}" presName="Name10" presStyleLbl="parChTrans1D2" presStyleIdx="1" presStyleCnt="4"/>
      <dgm:spPr/>
    </dgm:pt>
    <dgm:pt modelId="{2C6E6904-0AFA-454F-8FC4-4A2B26F2838D}" type="pres">
      <dgm:prSet presAssocID="{E8D07EF7-9B2B-440E-A95F-1AF64F0174B2}" presName="hierRoot2" presStyleCnt="0"/>
      <dgm:spPr/>
    </dgm:pt>
    <dgm:pt modelId="{D69B2EE6-E7E3-4A42-9681-6C0A65A5C032}" type="pres">
      <dgm:prSet presAssocID="{E8D07EF7-9B2B-440E-A95F-1AF64F0174B2}" presName="composite2" presStyleCnt="0"/>
      <dgm:spPr/>
    </dgm:pt>
    <dgm:pt modelId="{79D2EBB4-0D1B-4CF0-BD0F-D5CE7A1B3D52}" type="pres">
      <dgm:prSet presAssocID="{E8D07EF7-9B2B-440E-A95F-1AF64F0174B2}" presName="background2" presStyleLbl="node2" presStyleIdx="1" presStyleCnt="4"/>
      <dgm:spPr>
        <a:xfrm>
          <a:off x="3777811" y="1265524"/>
          <a:ext cx="1364735" cy="86660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B1E0D1DB-9468-4B99-B04B-C1FE8505AD04}" type="pres">
      <dgm:prSet presAssocID="{E8D07EF7-9B2B-440E-A95F-1AF64F0174B2}" presName="text2" presStyleLbl="fgAcc2" presStyleIdx="1" presStyleCnt="4">
        <dgm:presLayoutVars>
          <dgm:chPref val="3"/>
        </dgm:presLayoutVars>
      </dgm:prSet>
      <dgm:spPr/>
    </dgm:pt>
    <dgm:pt modelId="{7AC9D776-35BC-4C88-9469-8A923466B6C0}" type="pres">
      <dgm:prSet presAssocID="{E8D07EF7-9B2B-440E-A95F-1AF64F0174B2}" presName="hierChild3" presStyleCnt="0"/>
      <dgm:spPr/>
    </dgm:pt>
    <dgm:pt modelId="{B3BE2007-493F-4284-97B9-B16A82C41DAA}" type="pres">
      <dgm:prSet presAssocID="{B4BE28FE-BF83-4F90-A98E-2FD3CFE7A197}" presName="Name10" presStyleLbl="parChTrans1D2" presStyleIdx="2" presStyleCnt="4"/>
      <dgm:spPr/>
    </dgm:pt>
    <dgm:pt modelId="{2A084FFC-0F8B-4A83-B61B-E2028C946FF0}" type="pres">
      <dgm:prSet presAssocID="{5DACE504-9FC2-4277-9E6D-DEDFB7DB973B}" presName="hierRoot2" presStyleCnt="0"/>
      <dgm:spPr/>
    </dgm:pt>
    <dgm:pt modelId="{F1677CAA-0ABF-4EEB-AD31-87FEB3418F98}" type="pres">
      <dgm:prSet presAssocID="{5DACE504-9FC2-4277-9E6D-DEDFB7DB973B}" presName="composite2" presStyleCnt="0"/>
      <dgm:spPr/>
    </dgm:pt>
    <dgm:pt modelId="{96E261A9-A405-42D2-9B12-7ACC073EB4E5}" type="pres">
      <dgm:prSet presAssocID="{5DACE504-9FC2-4277-9E6D-DEDFB7DB973B}" presName="background2" presStyleLbl="node2" presStyleIdx="2" presStyleCnt="4"/>
      <dgm:spPr>
        <a:xfrm>
          <a:off x="5445821" y="1265524"/>
          <a:ext cx="1364735" cy="86660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46108190-85DE-4891-AE22-1D395248C8DD}" type="pres">
      <dgm:prSet presAssocID="{5DACE504-9FC2-4277-9E6D-DEDFB7DB973B}" presName="text2" presStyleLbl="fgAcc2" presStyleIdx="2" presStyleCnt="4">
        <dgm:presLayoutVars>
          <dgm:chPref val="3"/>
        </dgm:presLayoutVars>
      </dgm:prSet>
      <dgm:spPr/>
    </dgm:pt>
    <dgm:pt modelId="{25C96060-E660-4E88-A2CB-753F96D9FFE4}" type="pres">
      <dgm:prSet presAssocID="{5DACE504-9FC2-4277-9E6D-DEDFB7DB973B}" presName="hierChild3" presStyleCnt="0"/>
      <dgm:spPr/>
    </dgm:pt>
    <dgm:pt modelId="{2458505B-4467-482A-B359-6CA923D0AC20}" type="pres">
      <dgm:prSet presAssocID="{E6355CCC-0ECA-452E-A9AE-3E903900ADF3}" presName="Name10" presStyleLbl="parChTrans1D2" presStyleIdx="3" presStyleCnt="4"/>
      <dgm:spPr/>
    </dgm:pt>
    <dgm:pt modelId="{21E0B15D-B208-4D6B-94FB-F0B04DFAB7C1}" type="pres">
      <dgm:prSet presAssocID="{DD010863-881D-4EDA-B74F-6B91AA0DC6C8}" presName="hierRoot2" presStyleCnt="0"/>
      <dgm:spPr/>
    </dgm:pt>
    <dgm:pt modelId="{7ED6E59F-B7BF-4C4E-B8AC-8C7B4B38D228}" type="pres">
      <dgm:prSet presAssocID="{DD010863-881D-4EDA-B74F-6B91AA0DC6C8}" presName="composite2" presStyleCnt="0"/>
      <dgm:spPr/>
    </dgm:pt>
    <dgm:pt modelId="{78039732-710D-4D52-82F2-C0EE152A1593}" type="pres">
      <dgm:prSet presAssocID="{DD010863-881D-4EDA-B74F-6B91AA0DC6C8}" presName="background2" presStyleLbl="node2" presStyleIdx="3" presStyleCnt="4"/>
      <dgm:spPr>
        <a:xfrm>
          <a:off x="7113830" y="1265524"/>
          <a:ext cx="1364735" cy="86660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2D88EB3C-8194-43E3-B880-72360CB41474}" type="pres">
      <dgm:prSet presAssocID="{DD010863-881D-4EDA-B74F-6B91AA0DC6C8}" presName="text2" presStyleLbl="fgAcc2" presStyleIdx="3" presStyleCnt="4">
        <dgm:presLayoutVars>
          <dgm:chPref val="3"/>
        </dgm:presLayoutVars>
      </dgm:prSet>
      <dgm:spPr/>
    </dgm:pt>
    <dgm:pt modelId="{F27838D9-C906-496D-B15A-4E7048036997}" type="pres">
      <dgm:prSet presAssocID="{DD010863-881D-4EDA-B74F-6B91AA0DC6C8}" presName="hierChild3" presStyleCnt="0"/>
      <dgm:spPr/>
    </dgm:pt>
  </dgm:ptLst>
  <dgm:cxnLst>
    <dgm:cxn modelId="{9507480F-5C58-47CA-8E83-09BEEAC2F537}" type="presOf" srcId="{C130882A-A3D7-4283-AFFC-298F49505061}" destId="{60C3D40E-D154-4B6F-8065-B43D9A96E17E}" srcOrd="0" destOrd="0" presId="urn:microsoft.com/office/officeart/2005/8/layout/hierarchy1"/>
    <dgm:cxn modelId="{97F7AE13-26ED-4029-B224-709EBD5D3E57}" type="presOf" srcId="{24CD6AD9-4BC7-404D-A272-3A1BA47A4DD1}" destId="{E5E6A28A-4902-4A04-A468-C6E9F6849825}" srcOrd="0" destOrd="0" presId="urn:microsoft.com/office/officeart/2005/8/layout/hierarchy1"/>
    <dgm:cxn modelId="{1A65D115-2671-4445-B177-9C2C7C368F9B}" srcId="{7CD03FA8-C458-4BA3-913D-992B7E1F3514}" destId="{DD010863-881D-4EDA-B74F-6B91AA0DC6C8}" srcOrd="3" destOrd="0" parTransId="{E6355CCC-0ECA-452E-A9AE-3E903900ADF3}" sibTransId="{6DB8B01B-150D-4680-B791-1C96CCEDDD5B}"/>
    <dgm:cxn modelId="{EF616E17-F1FF-4AC6-BF6E-FC07A3B9B667}" type="presOf" srcId="{7CD03FA8-C458-4BA3-913D-992B7E1F3514}" destId="{4661AF64-E170-4E1F-AA1D-35E101736E9C}" srcOrd="0" destOrd="0" presId="urn:microsoft.com/office/officeart/2005/8/layout/hierarchy1"/>
    <dgm:cxn modelId="{32BF1E26-6B6E-4AAF-A337-D7459E66F3F5}" srcId="{6121EE8A-EC96-48D9-9CE7-180B4ED0DAC6}" destId="{9C8D7C64-16E9-401A-91C8-B4CAEA2CE3E4}" srcOrd="1" destOrd="0" parTransId="{C6780BD4-A215-41D1-A1F2-0990DBEF6AB9}" sibTransId="{F5672FFE-5E97-408C-89FC-2592EDB21C26}"/>
    <dgm:cxn modelId="{E2B84732-8BEC-4C31-AB0F-263E46E5DE42}" srcId="{7CD03FA8-C458-4BA3-913D-992B7E1F3514}" destId="{E8D07EF7-9B2B-440E-A95F-1AF64F0174B2}" srcOrd="1" destOrd="0" parTransId="{C130882A-A3D7-4283-AFFC-298F49505061}" sibTransId="{68C7F17B-30FC-4D89-A6DB-E431A2AB95CC}"/>
    <dgm:cxn modelId="{A1C39D43-FACA-4A40-8F2C-8B7699E80590}" type="presOf" srcId="{43FECDA4-F6B8-4EA5-81B6-4B9747448A25}" destId="{CF04634C-C595-4127-A091-5967F4746F78}" srcOrd="0" destOrd="0" presId="urn:microsoft.com/office/officeart/2005/8/layout/hierarchy1"/>
    <dgm:cxn modelId="{C6B2834B-5106-4B7E-8625-4EBCF0EBFF9B}" type="presOf" srcId="{1DD53D81-18E5-4912-90B5-DA369F7AB338}" destId="{F0D03611-A00D-4065-ABD0-E4CC085933EE}" srcOrd="0" destOrd="0" presId="urn:microsoft.com/office/officeart/2005/8/layout/hierarchy1"/>
    <dgm:cxn modelId="{5EAD194C-78F4-4498-8EA2-94BD3F4F213D}" srcId="{7CD03FA8-C458-4BA3-913D-992B7E1F3514}" destId="{6121EE8A-EC96-48D9-9CE7-180B4ED0DAC6}" srcOrd="0" destOrd="0" parTransId="{43FECDA4-F6B8-4EA5-81B6-4B9747448A25}" sibTransId="{D01456FA-1324-4A33-9E0E-631348EF579E}"/>
    <dgm:cxn modelId="{3E4CC955-5514-4866-BEBB-363E8DE595D6}" type="presOf" srcId="{6121EE8A-EC96-48D9-9CE7-180B4ED0DAC6}" destId="{D4BC5F0F-80E4-4502-AF6F-E8842860E422}" srcOrd="0" destOrd="0" presId="urn:microsoft.com/office/officeart/2005/8/layout/hierarchy1"/>
    <dgm:cxn modelId="{101CDB5E-8DF9-49C8-B783-94158330AACB}" srcId="{6121EE8A-EC96-48D9-9CE7-180B4ED0DAC6}" destId="{1DD53D81-18E5-4912-90B5-DA369F7AB338}" srcOrd="0" destOrd="0" parTransId="{153E10A3-A9F8-43A3-9476-0B384DDE446F}" sibTransId="{5E1B2A9F-1887-4AEE-99C5-565F571CF44E}"/>
    <dgm:cxn modelId="{128BE57F-D116-4D96-B625-7796E66B1579}" type="presOf" srcId="{5DACE504-9FC2-4277-9E6D-DEDFB7DB973B}" destId="{46108190-85DE-4891-AE22-1D395248C8DD}" srcOrd="0" destOrd="0" presId="urn:microsoft.com/office/officeart/2005/8/layout/hierarchy1"/>
    <dgm:cxn modelId="{4542459B-869C-4876-8308-741E581C5A9A}" srcId="{7CD03FA8-C458-4BA3-913D-992B7E1F3514}" destId="{5DACE504-9FC2-4277-9E6D-DEDFB7DB973B}" srcOrd="2" destOrd="0" parTransId="{B4BE28FE-BF83-4F90-A98E-2FD3CFE7A197}" sibTransId="{4C86A753-DFBC-467E-AEB6-82CDA5CD8BFF}"/>
    <dgm:cxn modelId="{7A7794A6-A20C-4E55-8240-A7A2BC8232CF}" srcId="{24CD6AD9-4BC7-404D-A272-3A1BA47A4DD1}" destId="{7CD03FA8-C458-4BA3-913D-992B7E1F3514}" srcOrd="0" destOrd="0" parTransId="{7FA9114F-A2D5-4FBA-A551-A47A11E1E86E}" sibTransId="{1611A6E2-94EF-46BD-BC50-47567AFBC3A3}"/>
    <dgm:cxn modelId="{0CD1B5BC-DFFA-49E5-9EAC-C8E1358A0E86}" type="presOf" srcId="{E6355CCC-0ECA-452E-A9AE-3E903900ADF3}" destId="{2458505B-4467-482A-B359-6CA923D0AC20}" srcOrd="0" destOrd="0" presId="urn:microsoft.com/office/officeart/2005/8/layout/hierarchy1"/>
    <dgm:cxn modelId="{1D43B3D8-EBDB-44EA-AE60-6DDDA1875CE6}" type="presOf" srcId="{153E10A3-A9F8-43A3-9476-0B384DDE446F}" destId="{2ABE91AA-8770-44B5-A1DB-612E65242EC0}" srcOrd="0" destOrd="0" presId="urn:microsoft.com/office/officeart/2005/8/layout/hierarchy1"/>
    <dgm:cxn modelId="{452A5DF1-1596-4E43-B559-45875392EC5B}" type="presOf" srcId="{9C8D7C64-16E9-401A-91C8-B4CAEA2CE3E4}" destId="{7B91A20F-DB3C-44C6-AD3F-8988C7AFD943}" srcOrd="0" destOrd="0" presId="urn:microsoft.com/office/officeart/2005/8/layout/hierarchy1"/>
    <dgm:cxn modelId="{AE4ED0F4-A3A7-4037-86DA-F1B888CF9DE7}" type="presOf" srcId="{B4BE28FE-BF83-4F90-A98E-2FD3CFE7A197}" destId="{B3BE2007-493F-4284-97B9-B16A82C41DAA}" srcOrd="0" destOrd="0" presId="urn:microsoft.com/office/officeart/2005/8/layout/hierarchy1"/>
    <dgm:cxn modelId="{A78287F6-AA83-4FA0-9E70-8C02B7668595}" type="presOf" srcId="{E8D07EF7-9B2B-440E-A95F-1AF64F0174B2}" destId="{B1E0D1DB-9468-4B99-B04B-C1FE8505AD04}" srcOrd="0" destOrd="0" presId="urn:microsoft.com/office/officeart/2005/8/layout/hierarchy1"/>
    <dgm:cxn modelId="{DD49A3F6-432B-4A06-9FB3-0D759C6674AD}" type="presOf" srcId="{DD010863-881D-4EDA-B74F-6B91AA0DC6C8}" destId="{2D88EB3C-8194-43E3-B880-72360CB41474}" srcOrd="0" destOrd="0" presId="urn:microsoft.com/office/officeart/2005/8/layout/hierarchy1"/>
    <dgm:cxn modelId="{E8275BFA-BA21-498B-98AC-7163D87F5100}" type="presOf" srcId="{C6780BD4-A215-41D1-A1F2-0990DBEF6AB9}" destId="{FE261597-689B-4A6E-8DE8-DBD3B6A4615C}" srcOrd="0" destOrd="0" presId="urn:microsoft.com/office/officeart/2005/8/layout/hierarchy1"/>
    <dgm:cxn modelId="{3F5584E3-5C1B-4D7C-A415-D7C99F31ADB9}" type="presParOf" srcId="{E5E6A28A-4902-4A04-A468-C6E9F6849825}" destId="{9F8A2F67-13E6-4F3D-B883-27F7DE23B4B6}" srcOrd="0" destOrd="0" presId="urn:microsoft.com/office/officeart/2005/8/layout/hierarchy1"/>
    <dgm:cxn modelId="{9D2C9204-A0CB-4BE7-B754-79F38FB8C124}" type="presParOf" srcId="{9F8A2F67-13E6-4F3D-B883-27F7DE23B4B6}" destId="{716054DF-FD09-4916-BEA3-0A6C14E19132}" srcOrd="0" destOrd="0" presId="urn:microsoft.com/office/officeart/2005/8/layout/hierarchy1"/>
    <dgm:cxn modelId="{3DCEF616-9C3D-437B-9BE2-16E27824A23E}" type="presParOf" srcId="{716054DF-FD09-4916-BEA3-0A6C14E19132}" destId="{CDFFDE51-0DEE-4C38-AD83-702D43B17945}" srcOrd="0" destOrd="0" presId="urn:microsoft.com/office/officeart/2005/8/layout/hierarchy1"/>
    <dgm:cxn modelId="{F9329EAA-195B-4646-AF58-486F78FF5B92}" type="presParOf" srcId="{716054DF-FD09-4916-BEA3-0A6C14E19132}" destId="{4661AF64-E170-4E1F-AA1D-35E101736E9C}" srcOrd="1" destOrd="0" presId="urn:microsoft.com/office/officeart/2005/8/layout/hierarchy1"/>
    <dgm:cxn modelId="{F36C5B32-842A-42B2-A040-D79C0D04C8BA}" type="presParOf" srcId="{9F8A2F67-13E6-4F3D-B883-27F7DE23B4B6}" destId="{FC168EBA-FE00-4ED2-B5DB-DC3B45E218D8}" srcOrd="1" destOrd="0" presId="urn:microsoft.com/office/officeart/2005/8/layout/hierarchy1"/>
    <dgm:cxn modelId="{206F90D1-B40F-4626-9890-2796E07AED29}" type="presParOf" srcId="{FC168EBA-FE00-4ED2-B5DB-DC3B45E218D8}" destId="{CF04634C-C595-4127-A091-5967F4746F78}" srcOrd="0" destOrd="0" presId="urn:microsoft.com/office/officeart/2005/8/layout/hierarchy1"/>
    <dgm:cxn modelId="{676E2977-20EE-4720-A825-403B760E255C}" type="presParOf" srcId="{FC168EBA-FE00-4ED2-B5DB-DC3B45E218D8}" destId="{2A513F7A-0B9D-42A5-B8E8-AEB0F806538B}" srcOrd="1" destOrd="0" presId="urn:microsoft.com/office/officeart/2005/8/layout/hierarchy1"/>
    <dgm:cxn modelId="{65215913-6417-424E-8716-5BC3BC862877}" type="presParOf" srcId="{2A513F7A-0B9D-42A5-B8E8-AEB0F806538B}" destId="{BFF75962-0BCA-42D8-BB4D-9A1EF42E58F9}" srcOrd="0" destOrd="0" presId="urn:microsoft.com/office/officeart/2005/8/layout/hierarchy1"/>
    <dgm:cxn modelId="{74CD2E54-7A8E-4568-9463-0D44E1DF2186}" type="presParOf" srcId="{BFF75962-0BCA-42D8-BB4D-9A1EF42E58F9}" destId="{C8C74692-E904-4606-94A5-4D245377A48D}" srcOrd="0" destOrd="0" presId="urn:microsoft.com/office/officeart/2005/8/layout/hierarchy1"/>
    <dgm:cxn modelId="{E7B2FB97-CE30-4EBF-9AC1-6322AA55271F}" type="presParOf" srcId="{BFF75962-0BCA-42D8-BB4D-9A1EF42E58F9}" destId="{D4BC5F0F-80E4-4502-AF6F-E8842860E422}" srcOrd="1" destOrd="0" presId="urn:microsoft.com/office/officeart/2005/8/layout/hierarchy1"/>
    <dgm:cxn modelId="{AF41753F-8BE7-4E3C-8E27-EFE83F7379FD}" type="presParOf" srcId="{2A513F7A-0B9D-42A5-B8E8-AEB0F806538B}" destId="{6883241E-DD01-470D-8F47-759E20E68A0A}" srcOrd="1" destOrd="0" presId="urn:microsoft.com/office/officeart/2005/8/layout/hierarchy1"/>
    <dgm:cxn modelId="{238ACFC8-40B6-4FAB-AB92-41F767F5CDB1}" type="presParOf" srcId="{6883241E-DD01-470D-8F47-759E20E68A0A}" destId="{2ABE91AA-8770-44B5-A1DB-612E65242EC0}" srcOrd="0" destOrd="0" presId="urn:microsoft.com/office/officeart/2005/8/layout/hierarchy1"/>
    <dgm:cxn modelId="{0B40D232-3C53-4880-A9A7-63ED65810115}" type="presParOf" srcId="{6883241E-DD01-470D-8F47-759E20E68A0A}" destId="{48E892DC-F0D5-4031-8737-EBA50981719D}" srcOrd="1" destOrd="0" presId="urn:microsoft.com/office/officeart/2005/8/layout/hierarchy1"/>
    <dgm:cxn modelId="{A0B4DC24-6ECD-48F2-A099-9D09B7185A8D}" type="presParOf" srcId="{48E892DC-F0D5-4031-8737-EBA50981719D}" destId="{C862997B-8BDC-4FA4-8C10-5749C3C969A0}" srcOrd="0" destOrd="0" presId="urn:microsoft.com/office/officeart/2005/8/layout/hierarchy1"/>
    <dgm:cxn modelId="{CF6939A6-A426-457A-A592-1810FD598F62}" type="presParOf" srcId="{C862997B-8BDC-4FA4-8C10-5749C3C969A0}" destId="{3B4E62F0-803E-4DE7-BA12-85FF02714F4F}" srcOrd="0" destOrd="0" presId="urn:microsoft.com/office/officeart/2005/8/layout/hierarchy1"/>
    <dgm:cxn modelId="{3850AED7-D669-4D27-B516-AD94197B99B2}" type="presParOf" srcId="{C862997B-8BDC-4FA4-8C10-5749C3C969A0}" destId="{F0D03611-A00D-4065-ABD0-E4CC085933EE}" srcOrd="1" destOrd="0" presId="urn:microsoft.com/office/officeart/2005/8/layout/hierarchy1"/>
    <dgm:cxn modelId="{EFF92361-A38C-4227-98FA-F1643F1C195A}" type="presParOf" srcId="{48E892DC-F0D5-4031-8737-EBA50981719D}" destId="{237593B2-F622-495C-A997-D6EEF2F924B3}" srcOrd="1" destOrd="0" presId="urn:microsoft.com/office/officeart/2005/8/layout/hierarchy1"/>
    <dgm:cxn modelId="{3E6389A1-E3B3-4652-995E-94C68C5A8E2D}" type="presParOf" srcId="{6883241E-DD01-470D-8F47-759E20E68A0A}" destId="{FE261597-689B-4A6E-8DE8-DBD3B6A4615C}" srcOrd="2" destOrd="0" presId="urn:microsoft.com/office/officeart/2005/8/layout/hierarchy1"/>
    <dgm:cxn modelId="{D7EDFCFC-FF81-4F26-BBE0-81D615B336AB}" type="presParOf" srcId="{6883241E-DD01-470D-8F47-759E20E68A0A}" destId="{B9F6012B-FE2D-439B-A8B5-F1035A1B7F3E}" srcOrd="3" destOrd="0" presId="urn:microsoft.com/office/officeart/2005/8/layout/hierarchy1"/>
    <dgm:cxn modelId="{86E44EA6-029A-4BF6-A42D-40220DD11655}" type="presParOf" srcId="{B9F6012B-FE2D-439B-A8B5-F1035A1B7F3E}" destId="{D5B1565C-B303-440D-A7D9-D2DCB0733F61}" srcOrd="0" destOrd="0" presId="urn:microsoft.com/office/officeart/2005/8/layout/hierarchy1"/>
    <dgm:cxn modelId="{C363C1B1-6602-4CC5-96B8-7569CF1C0570}" type="presParOf" srcId="{D5B1565C-B303-440D-A7D9-D2DCB0733F61}" destId="{0876741F-8560-4C45-9699-7C3668DDCE6B}" srcOrd="0" destOrd="0" presId="urn:microsoft.com/office/officeart/2005/8/layout/hierarchy1"/>
    <dgm:cxn modelId="{12A0BA0A-AD85-4FAA-9ACF-D73F03597508}" type="presParOf" srcId="{D5B1565C-B303-440D-A7D9-D2DCB0733F61}" destId="{7B91A20F-DB3C-44C6-AD3F-8988C7AFD943}" srcOrd="1" destOrd="0" presId="urn:microsoft.com/office/officeart/2005/8/layout/hierarchy1"/>
    <dgm:cxn modelId="{2AF4C15B-50A3-459E-8E87-7CDDD91F6F0A}" type="presParOf" srcId="{B9F6012B-FE2D-439B-A8B5-F1035A1B7F3E}" destId="{BDCFDDA2-3D58-4A89-9AFC-A3AA3E8C43A7}" srcOrd="1" destOrd="0" presId="urn:microsoft.com/office/officeart/2005/8/layout/hierarchy1"/>
    <dgm:cxn modelId="{070EEF1A-9228-4128-868E-2C58D0B89D59}" type="presParOf" srcId="{FC168EBA-FE00-4ED2-B5DB-DC3B45E218D8}" destId="{60C3D40E-D154-4B6F-8065-B43D9A96E17E}" srcOrd="2" destOrd="0" presId="urn:microsoft.com/office/officeart/2005/8/layout/hierarchy1"/>
    <dgm:cxn modelId="{1E6CDF69-15F2-425A-BBF6-704A7F4273EA}" type="presParOf" srcId="{FC168EBA-FE00-4ED2-B5DB-DC3B45E218D8}" destId="{2C6E6904-0AFA-454F-8FC4-4A2B26F2838D}" srcOrd="3" destOrd="0" presId="urn:microsoft.com/office/officeart/2005/8/layout/hierarchy1"/>
    <dgm:cxn modelId="{2FF6F32C-0344-4DC9-BD78-F615D18C7AC3}" type="presParOf" srcId="{2C6E6904-0AFA-454F-8FC4-4A2B26F2838D}" destId="{D69B2EE6-E7E3-4A42-9681-6C0A65A5C032}" srcOrd="0" destOrd="0" presId="urn:microsoft.com/office/officeart/2005/8/layout/hierarchy1"/>
    <dgm:cxn modelId="{248B14A9-9E3F-4CB0-9F4E-DFF8C7E35ECE}" type="presParOf" srcId="{D69B2EE6-E7E3-4A42-9681-6C0A65A5C032}" destId="{79D2EBB4-0D1B-4CF0-BD0F-D5CE7A1B3D52}" srcOrd="0" destOrd="0" presId="urn:microsoft.com/office/officeart/2005/8/layout/hierarchy1"/>
    <dgm:cxn modelId="{D70DCB2C-811A-4914-8CC2-30D5F60339C0}" type="presParOf" srcId="{D69B2EE6-E7E3-4A42-9681-6C0A65A5C032}" destId="{B1E0D1DB-9468-4B99-B04B-C1FE8505AD04}" srcOrd="1" destOrd="0" presId="urn:microsoft.com/office/officeart/2005/8/layout/hierarchy1"/>
    <dgm:cxn modelId="{76B4BD97-816D-47E9-BB3E-9E4875F4B08A}" type="presParOf" srcId="{2C6E6904-0AFA-454F-8FC4-4A2B26F2838D}" destId="{7AC9D776-35BC-4C88-9469-8A923466B6C0}" srcOrd="1" destOrd="0" presId="urn:microsoft.com/office/officeart/2005/8/layout/hierarchy1"/>
    <dgm:cxn modelId="{9F8826A5-ED13-4379-AB6D-236A5364DC1E}" type="presParOf" srcId="{FC168EBA-FE00-4ED2-B5DB-DC3B45E218D8}" destId="{B3BE2007-493F-4284-97B9-B16A82C41DAA}" srcOrd="4" destOrd="0" presId="urn:microsoft.com/office/officeart/2005/8/layout/hierarchy1"/>
    <dgm:cxn modelId="{7D666CB1-FE5A-4890-A425-DF7C8DD50165}" type="presParOf" srcId="{FC168EBA-FE00-4ED2-B5DB-DC3B45E218D8}" destId="{2A084FFC-0F8B-4A83-B61B-E2028C946FF0}" srcOrd="5" destOrd="0" presId="urn:microsoft.com/office/officeart/2005/8/layout/hierarchy1"/>
    <dgm:cxn modelId="{BADA38BA-2028-48A4-A1F9-2A4D7C08167D}" type="presParOf" srcId="{2A084FFC-0F8B-4A83-B61B-E2028C946FF0}" destId="{F1677CAA-0ABF-4EEB-AD31-87FEB3418F98}" srcOrd="0" destOrd="0" presId="urn:microsoft.com/office/officeart/2005/8/layout/hierarchy1"/>
    <dgm:cxn modelId="{9C343777-A104-4795-81F4-601C9E577617}" type="presParOf" srcId="{F1677CAA-0ABF-4EEB-AD31-87FEB3418F98}" destId="{96E261A9-A405-42D2-9B12-7ACC073EB4E5}" srcOrd="0" destOrd="0" presId="urn:microsoft.com/office/officeart/2005/8/layout/hierarchy1"/>
    <dgm:cxn modelId="{C14285FB-B873-4376-9E5A-9FF14D6535B1}" type="presParOf" srcId="{F1677CAA-0ABF-4EEB-AD31-87FEB3418F98}" destId="{46108190-85DE-4891-AE22-1D395248C8DD}" srcOrd="1" destOrd="0" presId="urn:microsoft.com/office/officeart/2005/8/layout/hierarchy1"/>
    <dgm:cxn modelId="{3674D5C8-E2E7-4042-87D7-0BF3E3F6CAEF}" type="presParOf" srcId="{2A084FFC-0F8B-4A83-B61B-E2028C946FF0}" destId="{25C96060-E660-4E88-A2CB-753F96D9FFE4}" srcOrd="1" destOrd="0" presId="urn:microsoft.com/office/officeart/2005/8/layout/hierarchy1"/>
    <dgm:cxn modelId="{3A4DAADC-9133-40BA-93D0-43164A946E86}" type="presParOf" srcId="{FC168EBA-FE00-4ED2-B5DB-DC3B45E218D8}" destId="{2458505B-4467-482A-B359-6CA923D0AC20}" srcOrd="6" destOrd="0" presId="urn:microsoft.com/office/officeart/2005/8/layout/hierarchy1"/>
    <dgm:cxn modelId="{DBCC9B2A-49B4-4E07-9CD1-EADFC7B7D70E}" type="presParOf" srcId="{FC168EBA-FE00-4ED2-B5DB-DC3B45E218D8}" destId="{21E0B15D-B208-4D6B-94FB-F0B04DFAB7C1}" srcOrd="7" destOrd="0" presId="urn:microsoft.com/office/officeart/2005/8/layout/hierarchy1"/>
    <dgm:cxn modelId="{F9D2A79F-80DE-473E-A537-D9E8388C8973}" type="presParOf" srcId="{21E0B15D-B208-4D6B-94FB-F0B04DFAB7C1}" destId="{7ED6E59F-B7BF-4C4E-B8AC-8C7B4B38D228}" srcOrd="0" destOrd="0" presId="urn:microsoft.com/office/officeart/2005/8/layout/hierarchy1"/>
    <dgm:cxn modelId="{AA629C41-8D52-4A5E-811A-73066D09286B}" type="presParOf" srcId="{7ED6E59F-B7BF-4C4E-B8AC-8C7B4B38D228}" destId="{78039732-710D-4D52-82F2-C0EE152A1593}" srcOrd="0" destOrd="0" presId="urn:microsoft.com/office/officeart/2005/8/layout/hierarchy1"/>
    <dgm:cxn modelId="{69822E03-AF4F-4302-8C7E-80434FB41FC9}" type="presParOf" srcId="{7ED6E59F-B7BF-4C4E-B8AC-8C7B4B38D228}" destId="{2D88EB3C-8194-43E3-B880-72360CB41474}" srcOrd="1" destOrd="0" presId="urn:microsoft.com/office/officeart/2005/8/layout/hierarchy1"/>
    <dgm:cxn modelId="{E7880309-B36A-4EDB-983C-C65D90D983B6}" type="presParOf" srcId="{21E0B15D-B208-4D6B-94FB-F0B04DFAB7C1}" destId="{F27838D9-C906-496D-B15A-4E7048036997}"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D6AD9-4BC7-404D-A272-3A1BA47A4DD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CD03FA8-C458-4BA3-913D-992B7E1F3514}">
      <dgm:prSet phldrT="[Text]" custT="1"/>
      <dgm:spPr>
        <a:xfrm>
          <a:off x="4763453" y="146062"/>
          <a:ext cx="1364735" cy="86660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1400" b="0" dirty="0">
              <a:solidFill>
                <a:sysClr val="windowText" lastClr="000000">
                  <a:hueOff val="0"/>
                  <a:satOff val="0"/>
                  <a:lumOff val="0"/>
                  <a:alphaOff val="0"/>
                </a:sysClr>
              </a:solidFill>
              <a:latin typeface="Calibri"/>
              <a:ea typeface="+mn-ea"/>
              <a:cs typeface="+mn-cs"/>
            </a:rPr>
            <a:t>Analytics</a:t>
          </a:r>
        </a:p>
      </dgm:t>
    </dgm:pt>
    <dgm:pt modelId="{7FA9114F-A2D5-4FBA-A551-A47A11E1E86E}" type="parTrans" cxnId="{7A7794A6-A20C-4E55-8240-A7A2BC8232CF}">
      <dgm:prSet/>
      <dgm:spPr/>
      <dgm:t>
        <a:bodyPr/>
        <a:lstStyle/>
        <a:p>
          <a:endParaRPr lang="en-US"/>
        </a:p>
      </dgm:t>
    </dgm:pt>
    <dgm:pt modelId="{1611A6E2-94EF-46BD-BC50-47567AFBC3A3}" type="sibTrans" cxnId="{7A7794A6-A20C-4E55-8240-A7A2BC8232CF}">
      <dgm:prSet/>
      <dgm:spPr/>
      <dgm:t>
        <a:bodyPr/>
        <a:lstStyle/>
        <a:p>
          <a:endParaRPr lang="en-US"/>
        </a:p>
      </dgm:t>
    </dgm:pt>
    <dgm:pt modelId="{E8D07EF7-9B2B-440E-A95F-1AF64F0174B2}">
      <dgm:prSet phldrT="[Text]" custT="1"/>
      <dgm:spPr>
        <a:xfrm>
          <a:off x="3929448" y="1409580"/>
          <a:ext cx="1364735" cy="86660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1400" b="0" dirty="0">
              <a:solidFill>
                <a:sysClr val="windowText" lastClr="000000">
                  <a:hueOff val="0"/>
                  <a:satOff val="0"/>
                  <a:lumOff val="0"/>
                  <a:alphaOff val="0"/>
                </a:sysClr>
              </a:solidFill>
              <a:latin typeface="Calibri"/>
              <a:ea typeface="+mn-ea"/>
              <a:cs typeface="+mn-cs"/>
            </a:rPr>
            <a:t>Predictive Analytics</a:t>
          </a:r>
        </a:p>
      </dgm:t>
    </dgm:pt>
    <dgm:pt modelId="{C130882A-A3D7-4283-AFFC-298F49505061}" type="parTrans" cxnId="{E2B84732-8BEC-4C31-AB0F-263E46E5DE42}">
      <dgm:prSet/>
      <dgm:spPr>
        <a:xfrm>
          <a:off x="4460178" y="868614"/>
          <a:ext cx="834004" cy="396910"/>
        </a:xfrm>
        <a:custGeom>
          <a:avLst/>
          <a:gdLst/>
          <a:ahLst/>
          <a:cxnLst/>
          <a:rect l="0" t="0" r="0" b="0"/>
          <a:pathLst>
            <a:path>
              <a:moveTo>
                <a:pt x="834004" y="0"/>
              </a:moveTo>
              <a:lnTo>
                <a:pt x="834004" y="270482"/>
              </a:lnTo>
              <a:lnTo>
                <a:pt x="0" y="270482"/>
              </a:lnTo>
              <a:lnTo>
                <a:pt x="0" y="39691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68C7F17B-30FC-4D89-A6DB-E431A2AB95CC}" type="sibTrans" cxnId="{E2B84732-8BEC-4C31-AB0F-263E46E5DE42}">
      <dgm:prSet/>
      <dgm:spPr/>
      <dgm:t>
        <a:bodyPr/>
        <a:lstStyle/>
        <a:p>
          <a:endParaRPr lang="en-US"/>
        </a:p>
      </dgm:t>
    </dgm:pt>
    <dgm:pt modelId="{5DACE504-9FC2-4277-9E6D-DEDFB7DB973B}">
      <dgm:prSet phldrT="[Text]" custT="1"/>
      <dgm:spPr>
        <a:xfrm>
          <a:off x="5597458" y="1409580"/>
          <a:ext cx="1364735" cy="86660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1400" b="0" dirty="0">
              <a:solidFill>
                <a:sysClr val="windowText" lastClr="000000">
                  <a:hueOff val="0"/>
                  <a:satOff val="0"/>
                  <a:lumOff val="0"/>
                  <a:alphaOff val="0"/>
                </a:sysClr>
              </a:solidFill>
              <a:latin typeface="Calibri"/>
              <a:ea typeface="+mn-ea"/>
              <a:cs typeface="+mn-cs"/>
            </a:rPr>
            <a:t>Prescriptive Analytics</a:t>
          </a:r>
        </a:p>
      </dgm:t>
    </dgm:pt>
    <dgm:pt modelId="{B4BE28FE-BF83-4F90-A98E-2FD3CFE7A197}" type="parTrans" cxnId="{4542459B-869C-4876-8308-741E581C5A9A}">
      <dgm:prSet/>
      <dgm:spPr>
        <a:xfrm>
          <a:off x="5294183" y="868614"/>
          <a:ext cx="834004" cy="396910"/>
        </a:xfrm>
        <a:custGeom>
          <a:avLst/>
          <a:gdLst/>
          <a:ahLst/>
          <a:cxnLst/>
          <a:rect l="0" t="0" r="0" b="0"/>
          <a:pathLst>
            <a:path>
              <a:moveTo>
                <a:pt x="0" y="0"/>
              </a:moveTo>
              <a:lnTo>
                <a:pt x="0" y="270482"/>
              </a:lnTo>
              <a:lnTo>
                <a:pt x="834004" y="270482"/>
              </a:lnTo>
              <a:lnTo>
                <a:pt x="834004" y="39691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4C86A753-DFBC-467E-AEB6-82CDA5CD8BFF}" type="sibTrans" cxnId="{4542459B-869C-4876-8308-741E581C5A9A}">
      <dgm:prSet/>
      <dgm:spPr/>
      <dgm:t>
        <a:bodyPr/>
        <a:lstStyle/>
        <a:p>
          <a:endParaRPr lang="en-US"/>
        </a:p>
      </dgm:t>
    </dgm:pt>
    <dgm:pt modelId="{DD010863-881D-4EDA-B74F-6B91AA0DC6C8}">
      <dgm:prSet phldrT="[Text]" custT="1"/>
      <dgm:spPr>
        <a:xfrm>
          <a:off x="7265468" y="1409580"/>
          <a:ext cx="1364735" cy="86660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1400" b="0" dirty="0">
              <a:solidFill>
                <a:sysClr val="windowText" lastClr="000000">
                  <a:hueOff val="0"/>
                  <a:satOff val="0"/>
                  <a:lumOff val="0"/>
                  <a:alphaOff val="0"/>
                </a:sysClr>
              </a:solidFill>
              <a:latin typeface="Calibri"/>
              <a:ea typeface="+mn-ea"/>
              <a:cs typeface="+mn-cs"/>
            </a:rPr>
            <a:t>Inferential Analytics/</a:t>
          </a:r>
        </a:p>
        <a:p>
          <a:pPr>
            <a:buNone/>
          </a:pPr>
          <a:r>
            <a:rPr lang="en-US" sz="1400" b="0" dirty="0">
              <a:solidFill>
                <a:sysClr val="windowText" lastClr="000000">
                  <a:hueOff val="0"/>
                  <a:satOff val="0"/>
                  <a:lumOff val="0"/>
                  <a:alphaOff val="0"/>
                </a:sysClr>
              </a:solidFill>
              <a:latin typeface="Calibri"/>
              <a:ea typeface="+mn-ea"/>
              <a:cs typeface="+mn-cs"/>
            </a:rPr>
            <a:t>Statistics</a:t>
          </a:r>
        </a:p>
      </dgm:t>
    </dgm:pt>
    <dgm:pt modelId="{E6355CCC-0ECA-452E-A9AE-3E903900ADF3}" type="parTrans" cxnId="{1A65D115-2671-4445-B177-9C2C7C368F9B}">
      <dgm:prSet/>
      <dgm:spPr>
        <a:xfrm>
          <a:off x="5294183" y="868614"/>
          <a:ext cx="2502014" cy="396910"/>
        </a:xfrm>
        <a:custGeom>
          <a:avLst/>
          <a:gdLst/>
          <a:ahLst/>
          <a:cxnLst/>
          <a:rect l="0" t="0" r="0" b="0"/>
          <a:pathLst>
            <a:path>
              <a:moveTo>
                <a:pt x="0" y="0"/>
              </a:moveTo>
              <a:lnTo>
                <a:pt x="0" y="270482"/>
              </a:lnTo>
              <a:lnTo>
                <a:pt x="2502014" y="270482"/>
              </a:lnTo>
              <a:lnTo>
                <a:pt x="2502014" y="39691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6DB8B01B-150D-4680-B791-1C96CCEDDD5B}" type="sibTrans" cxnId="{1A65D115-2671-4445-B177-9C2C7C368F9B}">
      <dgm:prSet/>
      <dgm:spPr/>
      <dgm:t>
        <a:bodyPr/>
        <a:lstStyle/>
        <a:p>
          <a:endParaRPr lang="en-US"/>
        </a:p>
      </dgm:t>
    </dgm:pt>
    <dgm:pt modelId="{6121EE8A-EC96-48D9-9CE7-180B4ED0DAC6}">
      <dgm:prSet phldrT="[Text]" custT="1"/>
      <dgm:spPr>
        <a:xfrm>
          <a:off x="2261438" y="1409580"/>
          <a:ext cx="1364735" cy="86660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1400" b="0" dirty="0">
              <a:solidFill>
                <a:sysClr val="windowText" lastClr="000000">
                  <a:hueOff val="0"/>
                  <a:satOff val="0"/>
                  <a:lumOff val="0"/>
                  <a:alphaOff val="0"/>
                </a:sysClr>
              </a:solidFill>
              <a:latin typeface="Calibri"/>
              <a:ea typeface="+mn-ea"/>
              <a:cs typeface="+mn-cs"/>
            </a:rPr>
            <a:t>Descriptive Analytics</a:t>
          </a:r>
        </a:p>
      </dgm:t>
    </dgm:pt>
    <dgm:pt modelId="{D01456FA-1324-4A33-9E0E-631348EF579E}" type="sibTrans" cxnId="{5EAD194C-78F4-4498-8EA2-94BD3F4F213D}">
      <dgm:prSet/>
      <dgm:spPr/>
      <dgm:t>
        <a:bodyPr/>
        <a:lstStyle/>
        <a:p>
          <a:endParaRPr lang="en-US"/>
        </a:p>
      </dgm:t>
    </dgm:pt>
    <dgm:pt modelId="{43FECDA4-F6B8-4EA5-81B6-4B9747448A25}" type="parTrans" cxnId="{5EAD194C-78F4-4498-8EA2-94BD3F4F213D}">
      <dgm:prSet/>
      <dgm:spPr>
        <a:xfrm>
          <a:off x="2792169" y="868614"/>
          <a:ext cx="2502014" cy="396910"/>
        </a:xfrm>
        <a:custGeom>
          <a:avLst/>
          <a:gdLst/>
          <a:ahLst/>
          <a:cxnLst/>
          <a:rect l="0" t="0" r="0" b="0"/>
          <a:pathLst>
            <a:path>
              <a:moveTo>
                <a:pt x="2502014" y="0"/>
              </a:moveTo>
              <a:lnTo>
                <a:pt x="2502014" y="270482"/>
              </a:lnTo>
              <a:lnTo>
                <a:pt x="0" y="270482"/>
              </a:lnTo>
              <a:lnTo>
                <a:pt x="0" y="39691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9C8D7C64-16E9-401A-91C8-B4CAEA2CE3E4}">
      <dgm:prSet phldrT="[Text]" custT="1"/>
      <dgm:spPr>
        <a:xfrm>
          <a:off x="3095443" y="2673097"/>
          <a:ext cx="1364735" cy="86660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1400" dirty="0">
              <a:solidFill>
                <a:sysClr val="windowText" lastClr="000000">
                  <a:hueOff val="0"/>
                  <a:satOff val="0"/>
                  <a:lumOff val="0"/>
                  <a:alphaOff val="0"/>
                </a:sysClr>
              </a:solidFill>
              <a:latin typeface="Calibri"/>
              <a:ea typeface="+mn-ea"/>
              <a:cs typeface="+mn-cs"/>
            </a:rPr>
            <a:t>Numerical Techniques</a:t>
          </a:r>
        </a:p>
      </dgm:t>
    </dgm:pt>
    <dgm:pt modelId="{C6780BD4-A215-41D1-A1F2-0990DBEF6AB9}" type="parTrans" cxnId="{32BF1E26-6B6E-4AAF-A337-D7459E66F3F5}">
      <dgm:prSet/>
      <dgm:spPr>
        <a:xfrm>
          <a:off x="2792169" y="2132131"/>
          <a:ext cx="834004" cy="396910"/>
        </a:xfrm>
        <a:custGeom>
          <a:avLst/>
          <a:gdLst/>
          <a:ahLst/>
          <a:cxnLst/>
          <a:rect l="0" t="0" r="0" b="0"/>
          <a:pathLst>
            <a:path>
              <a:moveTo>
                <a:pt x="0" y="0"/>
              </a:moveTo>
              <a:lnTo>
                <a:pt x="0" y="270482"/>
              </a:lnTo>
              <a:lnTo>
                <a:pt x="834004" y="270482"/>
              </a:lnTo>
              <a:lnTo>
                <a:pt x="834004" y="39691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F5672FFE-5E97-408C-89FC-2592EDB21C26}" type="sibTrans" cxnId="{32BF1E26-6B6E-4AAF-A337-D7459E66F3F5}">
      <dgm:prSet/>
      <dgm:spPr/>
      <dgm:t>
        <a:bodyPr/>
        <a:lstStyle/>
        <a:p>
          <a:endParaRPr lang="en-US"/>
        </a:p>
      </dgm:t>
    </dgm:pt>
    <dgm:pt modelId="{1DD53D81-18E5-4912-90B5-DA369F7AB338}">
      <dgm:prSet phldrT="[Text]" custT="1"/>
      <dgm:spPr>
        <a:xfrm>
          <a:off x="1427433" y="2673097"/>
          <a:ext cx="1364735" cy="86660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1400" dirty="0">
              <a:solidFill>
                <a:sysClr val="windowText" lastClr="000000">
                  <a:hueOff val="0"/>
                  <a:satOff val="0"/>
                  <a:lumOff val="0"/>
                  <a:alphaOff val="0"/>
                </a:sysClr>
              </a:solidFill>
              <a:latin typeface="Calibri"/>
              <a:ea typeface="+mn-ea"/>
              <a:cs typeface="+mn-cs"/>
            </a:rPr>
            <a:t>Graphical Techniques</a:t>
          </a:r>
        </a:p>
      </dgm:t>
    </dgm:pt>
    <dgm:pt modelId="{5E1B2A9F-1887-4AEE-99C5-565F571CF44E}" type="sibTrans" cxnId="{101CDB5E-8DF9-49C8-B783-94158330AACB}">
      <dgm:prSet/>
      <dgm:spPr/>
      <dgm:t>
        <a:bodyPr/>
        <a:lstStyle/>
        <a:p>
          <a:endParaRPr lang="en-US"/>
        </a:p>
      </dgm:t>
    </dgm:pt>
    <dgm:pt modelId="{153E10A3-A9F8-43A3-9476-0B384DDE446F}" type="parTrans" cxnId="{101CDB5E-8DF9-49C8-B783-94158330AACB}">
      <dgm:prSet/>
      <dgm:spPr>
        <a:xfrm>
          <a:off x="1958164" y="2132131"/>
          <a:ext cx="834004" cy="396910"/>
        </a:xfrm>
        <a:custGeom>
          <a:avLst/>
          <a:gdLst/>
          <a:ahLst/>
          <a:cxnLst/>
          <a:rect l="0" t="0" r="0" b="0"/>
          <a:pathLst>
            <a:path>
              <a:moveTo>
                <a:pt x="834004" y="0"/>
              </a:moveTo>
              <a:lnTo>
                <a:pt x="834004" y="270482"/>
              </a:lnTo>
              <a:lnTo>
                <a:pt x="0" y="270482"/>
              </a:lnTo>
              <a:lnTo>
                <a:pt x="0" y="396910"/>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E5E6A28A-4902-4A04-A468-C6E9F6849825}" type="pres">
      <dgm:prSet presAssocID="{24CD6AD9-4BC7-404D-A272-3A1BA47A4DD1}" presName="hierChild1" presStyleCnt="0">
        <dgm:presLayoutVars>
          <dgm:chPref val="1"/>
          <dgm:dir/>
          <dgm:animOne val="branch"/>
          <dgm:animLvl val="lvl"/>
          <dgm:resizeHandles/>
        </dgm:presLayoutVars>
      </dgm:prSet>
      <dgm:spPr/>
    </dgm:pt>
    <dgm:pt modelId="{9F8A2F67-13E6-4F3D-B883-27F7DE23B4B6}" type="pres">
      <dgm:prSet presAssocID="{7CD03FA8-C458-4BA3-913D-992B7E1F3514}" presName="hierRoot1" presStyleCnt="0"/>
      <dgm:spPr/>
    </dgm:pt>
    <dgm:pt modelId="{716054DF-FD09-4916-BEA3-0A6C14E19132}" type="pres">
      <dgm:prSet presAssocID="{7CD03FA8-C458-4BA3-913D-992B7E1F3514}" presName="composite" presStyleCnt="0"/>
      <dgm:spPr/>
    </dgm:pt>
    <dgm:pt modelId="{CDFFDE51-0DEE-4C38-AD83-702D43B17945}" type="pres">
      <dgm:prSet presAssocID="{7CD03FA8-C458-4BA3-913D-992B7E1F3514}" presName="background" presStyleLbl="node0" presStyleIdx="0" presStyleCnt="1"/>
      <dgm:spPr>
        <a:xfrm>
          <a:off x="4611816" y="2007"/>
          <a:ext cx="1364735" cy="86660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4661AF64-E170-4E1F-AA1D-35E101736E9C}" type="pres">
      <dgm:prSet presAssocID="{7CD03FA8-C458-4BA3-913D-992B7E1F3514}" presName="text" presStyleLbl="fgAcc0" presStyleIdx="0" presStyleCnt="1">
        <dgm:presLayoutVars>
          <dgm:chPref val="3"/>
        </dgm:presLayoutVars>
      </dgm:prSet>
      <dgm:spPr/>
    </dgm:pt>
    <dgm:pt modelId="{FC168EBA-FE00-4ED2-B5DB-DC3B45E218D8}" type="pres">
      <dgm:prSet presAssocID="{7CD03FA8-C458-4BA3-913D-992B7E1F3514}" presName="hierChild2" presStyleCnt="0"/>
      <dgm:spPr/>
    </dgm:pt>
    <dgm:pt modelId="{CF04634C-C595-4127-A091-5967F4746F78}" type="pres">
      <dgm:prSet presAssocID="{43FECDA4-F6B8-4EA5-81B6-4B9747448A25}" presName="Name10" presStyleLbl="parChTrans1D2" presStyleIdx="0" presStyleCnt="4"/>
      <dgm:spPr/>
    </dgm:pt>
    <dgm:pt modelId="{2A513F7A-0B9D-42A5-B8E8-AEB0F806538B}" type="pres">
      <dgm:prSet presAssocID="{6121EE8A-EC96-48D9-9CE7-180B4ED0DAC6}" presName="hierRoot2" presStyleCnt="0"/>
      <dgm:spPr/>
    </dgm:pt>
    <dgm:pt modelId="{BFF75962-0BCA-42D8-BB4D-9A1EF42E58F9}" type="pres">
      <dgm:prSet presAssocID="{6121EE8A-EC96-48D9-9CE7-180B4ED0DAC6}" presName="composite2" presStyleCnt="0"/>
      <dgm:spPr/>
    </dgm:pt>
    <dgm:pt modelId="{C8C74692-E904-4606-94A5-4D245377A48D}" type="pres">
      <dgm:prSet presAssocID="{6121EE8A-EC96-48D9-9CE7-180B4ED0DAC6}" presName="background2" presStyleLbl="node2" presStyleIdx="0" presStyleCnt="4"/>
      <dgm:spPr>
        <a:xfrm>
          <a:off x="2109801" y="1265524"/>
          <a:ext cx="1364735" cy="86660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D4BC5F0F-80E4-4502-AF6F-E8842860E422}" type="pres">
      <dgm:prSet presAssocID="{6121EE8A-EC96-48D9-9CE7-180B4ED0DAC6}" presName="text2" presStyleLbl="fgAcc2" presStyleIdx="0" presStyleCnt="4">
        <dgm:presLayoutVars>
          <dgm:chPref val="3"/>
        </dgm:presLayoutVars>
      </dgm:prSet>
      <dgm:spPr/>
    </dgm:pt>
    <dgm:pt modelId="{6883241E-DD01-470D-8F47-759E20E68A0A}" type="pres">
      <dgm:prSet presAssocID="{6121EE8A-EC96-48D9-9CE7-180B4ED0DAC6}" presName="hierChild3" presStyleCnt="0"/>
      <dgm:spPr/>
    </dgm:pt>
    <dgm:pt modelId="{2ABE91AA-8770-44B5-A1DB-612E65242EC0}" type="pres">
      <dgm:prSet presAssocID="{153E10A3-A9F8-43A3-9476-0B384DDE446F}" presName="Name17" presStyleLbl="parChTrans1D3" presStyleIdx="0" presStyleCnt="2"/>
      <dgm:spPr/>
    </dgm:pt>
    <dgm:pt modelId="{48E892DC-F0D5-4031-8737-EBA50981719D}" type="pres">
      <dgm:prSet presAssocID="{1DD53D81-18E5-4912-90B5-DA369F7AB338}" presName="hierRoot3" presStyleCnt="0"/>
      <dgm:spPr/>
    </dgm:pt>
    <dgm:pt modelId="{C862997B-8BDC-4FA4-8C10-5749C3C969A0}" type="pres">
      <dgm:prSet presAssocID="{1DD53D81-18E5-4912-90B5-DA369F7AB338}" presName="composite3" presStyleCnt="0"/>
      <dgm:spPr/>
    </dgm:pt>
    <dgm:pt modelId="{3B4E62F0-803E-4DE7-BA12-85FF02714F4F}" type="pres">
      <dgm:prSet presAssocID="{1DD53D81-18E5-4912-90B5-DA369F7AB338}" presName="background3" presStyleLbl="node3" presStyleIdx="0" presStyleCnt="2"/>
      <dgm:spPr>
        <a:xfrm>
          <a:off x="1275796" y="2529042"/>
          <a:ext cx="1364735" cy="86660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F0D03611-A00D-4065-ABD0-E4CC085933EE}" type="pres">
      <dgm:prSet presAssocID="{1DD53D81-18E5-4912-90B5-DA369F7AB338}" presName="text3" presStyleLbl="fgAcc3" presStyleIdx="0" presStyleCnt="2">
        <dgm:presLayoutVars>
          <dgm:chPref val="3"/>
        </dgm:presLayoutVars>
      </dgm:prSet>
      <dgm:spPr/>
    </dgm:pt>
    <dgm:pt modelId="{237593B2-F622-495C-A997-D6EEF2F924B3}" type="pres">
      <dgm:prSet presAssocID="{1DD53D81-18E5-4912-90B5-DA369F7AB338}" presName="hierChild4" presStyleCnt="0"/>
      <dgm:spPr/>
    </dgm:pt>
    <dgm:pt modelId="{FE261597-689B-4A6E-8DE8-DBD3B6A4615C}" type="pres">
      <dgm:prSet presAssocID="{C6780BD4-A215-41D1-A1F2-0990DBEF6AB9}" presName="Name17" presStyleLbl="parChTrans1D3" presStyleIdx="1" presStyleCnt="2"/>
      <dgm:spPr/>
    </dgm:pt>
    <dgm:pt modelId="{B9F6012B-FE2D-439B-A8B5-F1035A1B7F3E}" type="pres">
      <dgm:prSet presAssocID="{9C8D7C64-16E9-401A-91C8-B4CAEA2CE3E4}" presName="hierRoot3" presStyleCnt="0"/>
      <dgm:spPr/>
    </dgm:pt>
    <dgm:pt modelId="{D5B1565C-B303-440D-A7D9-D2DCB0733F61}" type="pres">
      <dgm:prSet presAssocID="{9C8D7C64-16E9-401A-91C8-B4CAEA2CE3E4}" presName="composite3" presStyleCnt="0"/>
      <dgm:spPr/>
    </dgm:pt>
    <dgm:pt modelId="{0876741F-8560-4C45-9699-7C3668DDCE6B}" type="pres">
      <dgm:prSet presAssocID="{9C8D7C64-16E9-401A-91C8-B4CAEA2CE3E4}" presName="background3" presStyleLbl="node3" presStyleIdx="1" presStyleCnt="2"/>
      <dgm:spPr>
        <a:xfrm>
          <a:off x="2943806" y="2529042"/>
          <a:ext cx="1364735" cy="86660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7B91A20F-DB3C-44C6-AD3F-8988C7AFD943}" type="pres">
      <dgm:prSet presAssocID="{9C8D7C64-16E9-401A-91C8-B4CAEA2CE3E4}" presName="text3" presStyleLbl="fgAcc3" presStyleIdx="1" presStyleCnt="2">
        <dgm:presLayoutVars>
          <dgm:chPref val="3"/>
        </dgm:presLayoutVars>
      </dgm:prSet>
      <dgm:spPr/>
    </dgm:pt>
    <dgm:pt modelId="{BDCFDDA2-3D58-4A89-9AFC-A3AA3E8C43A7}" type="pres">
      <dgm:prSet presAssocID="{9C8D7C64-16E9-401A-91C8-B4CAEA2CE3E4}" presName="hierChild4" presStyleCnt="0"/>
      <dgm:spPr/>
    </dgm:pt>
    <dgm:pt modelId="{60C3D40E-D154-4B6F-8065-B43D9A96E17E}" type="pres">
      <dgm:prSet presAssocID="{C130882A-A3D7-4283-AFFC-298F49505061}" presName="Name10" presStyleLbl="parChTrans1D2" presStyleIdx="1" presStyleCnt="4"/>
      <dgm:spPr/>
    </dgm:pt>
    <dgm:pt modelId="{2C6E6904-0AFA-454F-8FC4-4A2B26F2838D}" type="pres">
      <dgm:prSet presAssocID="{E8D07EF7-9B2B-440E-A95F-1AF64F0174B2}" presName="hierRoot2" presStyleCnt="0"/>
      <dgm:spPr/>
    </dgm:pt>
    <dgm:pt modelId="{D69B2EE6-E7E3-4A42-9681-6C0A65A5C032}" type="pres">
      <dgm:prSet presAssocID="{E8D07EF7-9B2B-440E-A95F-1AF64F0174B2}" presName="composite2" presStyleCnt="0"/>
      <dgm:spPr/>
    </dgm:pt>
    <dgm:pt modelId="{79D2EBB4-0D1B-4CF0-BD0F-D5CE7A1B3D52}" type="pres">
      <dgm:prSet presAssocID="{E8D07EF7-9B2B-440E-A95F-1AF64F0174B2}" presName="background2" presStyleLbl="node2" presStyleIdx="1" presStyleCnt="4"/>
      <dgm:spPr>
        <a:xfrm>
          <a:off x="3777811" y="1265524"/>
          <a:ext cx="1364735" cy="86660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B1E0D1DB-9468-4B99-B04B-C1FE8505AD04}" type="pres">
      <dgm:prSet presAssocID="{E8D07EF7-9B2B-440E-A95F-1AF64F0174B2}" presName="text2" presStyleLbl="fgAcc2" presStyleIdx="1" presStyleCnt="4">
        <dgm:presLayoutVars>
          <dgm:chPref val="3"/>
        </dgm:presLayoutVars>
      </dgm:prSet>
      <dgm:spPr/>
    </dgm:pt>
    <dgm:pt modelId="{7AC9D776-35BC-4C88-9469-8A923466B6C0}" type="pres">
      <dgm:prSet presAssocID="{E8D07EF7-9B2B-440E-A95F-1AF64F0174B2}" presName="hierChild3" presStyleCnt="0"/>
      <dgm:spPr/>
    </dgm:pt>
    <dgm:pt modelId="{B3BE2007-493F-4284-97B9-B16A82C41DAA}" type="pres">
      <dgm:prSet presAssocID="{B4BE28FE-BF83-4F90-A98E-2FD3CFE7A197}" presName="Name10" presStyleLbl="parChTrans1D2" presStyleIdx="2" presStyleCnt="4"/>
      <dgm:spPr/>
    </dgm:pt>
    <dgm:pt modelId="{2A084FFC-0F8B-4A83-B61B-E2028C946FF0}" type="pres">
      <dgm:prSet presAssocID="{5DACE504-9FC2-4277-9E6D-DEDFB7DB973B}" presName="hierRoot2" presStyleCnt="0"/>
      <dgm:spPr/>
    </dgm:pt>
    <dgm:pt modelId="{F1677CAA-0ABF-4EEB-AD31-87FEB3418F98}" type="pres">
      <dgm:prSet presAssocID="{5DACE504-9FC2-4277-9E6D-DEDFB7DB973B}" presName="composite2" presStyleCnt="0"/>
      <dgm:spPr/>
    </dgm:pt>
    <dgm:pt modelId="{96E261A9-A405-42D2-9B12-7ACC073EB4E5}" type="pres">
      <dgm:prSet presAssocID="{5DACE504-9FC2-4277-9E6D-DEDFB7DB973B}" presName="background2" presStyleLbl="node2" presStyleIdx="2" presStyleCnt="4"/>
      <dgm:spPr>
        <a:xfrm>
          <a:off x="5445821" y="1265524"/>
          <a:ext cx="1364735" cy="86660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46108190-85DE-4891-AE22-1D395248C8DD}" type="pres">
      <dgm:prSet presAssocID="{5DACE504-9FC2-4277-9E6D-DEDFB7DB973B}" presName="text2" presStyleLbl="fgAcc2" presStyleIdx="2" presStyleCnt="4">
        <dgm:presLayoutVars>
          <dgm:chPref val="3"/>
        </dgm:presLayoutVars>
      </dgm:prSet>
      <dgm:spPr/>
    </dgm:pt>
    <dgm:pt modelId="{25C96060-E660-4E88-A2CB-753F96D9FFE4}" type="pres">
      <dgm:prSet presAssocID="{5DACE504-9FC2-4277-9E6D-DEDFB7DB973B}" presName="hierChild3" presStyleCnt="0"/>
      <dgm:spPr/>
    </dgm:pt>
    <dgm:pt modelId="{2458505B-4467-482A-B359-6CA923D0AC20}" type="pres">
      <dgm:prSet presAssocID="{E6355CCC-0ECA-452E-A9AE-3E903900ADF3}" presName="Name10" presStyleLbl="parChTrans1D2" presStyleIdx="3" presStyleCnt="4"/>
      <dgm:spPr/>
    </dgm:pt>
    <dgm:pt modelId="{21E0B15D-B208-4D6B-94FB-F0B04DFAB7C1}" type="pres">
      <dgm:prSet presAssocID="{DD010863-881D-4EDA-B74F-6B91AA0DC6C8}" presName="hierRoot2" presStyleCnt="0"/>
      <dgm:spPr/>
    </dgm:pt>
    <dgm:pt modelId="{7ED6E59F-B7BF-4C4E-B8AC-8C7B4B38D228}" type="pres">
      <dgm:prSet presAssocID="{DD010863-881D-4EDA-B74F-6B91AA0DC6C8}" presName="composite2" presStyleCnt="0"/>
      <dgm:spPr/>
    </dgm:pt>
    <dgm:pt modelId="{78039732-710D-4D52-82F2-C0EE152A1593}" type="pres">
      <dgm:prSet presAssocID="{DD010863-881D-4EDA-B74F-6B91AA0DC6C8}" presName="background2" presStyleLbl="node2" presStyleIdx="3" presStyleCnt="4"/>
      <dgm:spPr>
        <a:xfrm>
          <a:off x="7113830" y="1265524"/>
          <a:ext cx="1364735" cy="86660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2D88EB3C-8194-43E3-B880-72360CB41474}" type="pres">
      <dgm:prSet presAssocID="{DD010863-881D-4EDA-B74F-6B91AA0DC6C8}" presName="text2" presStyleLbl="fgAcc2" presStyleIdx="3" presStyleCnt="4">
        <dgm:presLayoutVars>
          <dgm:chPref val="3"/>
        </dgm:presLayoutVars>
      </dgm:prSet>
      <dgm:spPr/>
    </dgm:pt>
    <dgm:pt modelId="{F27838D9-C906-496D-B15A-4E7048036997}" type="pres">
      <dgm:prSet presAssocID="{DD010863-881D-4EDA-B74F-6B91AA0DC6C8}" presName="hierChild3" presStyleCnt="0"/>
      <dgm:spPr/>
    </dgm:pt>
  </dgm:ptLst>
  <dgm:cxnLst>
    <dgm:cxn modelId="{9507480F-5C58-47CA-8E83-09BEEAC2F537}" type="presOf" srcId="{C130882A-A3D7-4283-AFFC-298F49505061}" destId="{60C3D40E-D154-4B6F-8065-B43D9A96E17E}" srcOrd="0" destOrd="0" presId="urn:microsoft.com/office/officeart/2005/8/layout/hierarchy1"/>
    <dgm:cxn modelId="{97F7AE13-26ED-4029-B224-709EBD5D3E57}" type="presOf" srcId="{24CD6AD9-4BC7-404D-A272-3A1BA47A4DD1}" destId="{E5E6A28A-4902-4A04-A468-C6E9F6849825}" srcOrd="0" destOrd="0" presId="urn:microsoft.com/office/officeart/2005/8/layout/hierarchy1"/>
    <dgm:cxn modelId="{1A65D115-2671-4445-B177-9C2C7C368F9B}" srcId="{7CD03FA8-C458-4BA3-913D-992B7E1F3514}" destId="{DD010863-881D-4EDA-B74F-6B91AA0DC6C8}" srcOrd="3" destOrd="0" parTransId="{E6355CCC-0ECA-452E-A9AE-3E903900ADF3}" sibTransId="{6DB8B01B-150D-4680-B791-1C96CCEDDD5B}"/>
    <dgm:cxn modelId="{EF616E17-F1FF-4AC6-BF6E-FC07A3B9B667}" type="presOf" srcId="{7CD03FA8-C458-4BA3-913D-992B7E1F3514}" destId="{4661AF64-E170-4E1F-AA1D-35E101736E9C}" srcOrd="0" destOrd="0" presId="urn:microsoft.com/office/officeart/2005/8/layout/hierarchy1"/>
    <dgm:cxn modelId="{32BF1E26-6B6E-4AAF-A337-D7459E66F3F5}" srcId="{6121EE8A-EC96-48D9-9CE7-180B4ED0DAC6}" destId="{9C8D7C64-16E9-401A-91C8-B4CAEA2CE3E4}" srcOrd="1" destOrd="0" parTransId="{C6780BD4-A215-41D1-A1F2-0990DBEF6AB9}" sibTransId="{F5672FFE-5E97-408C-89FC-2592EDB21C26}"/>
    <dgm:cxn modelId="{E2B84732-8BEC-4C31-AB0F-263E46E5DE42}" srcId="{7CD03FA8-C458-4BA3-913D-992B7E1F3514}" destId="{E8D07EF7-9B2B-440E-A95F-1AF64F0174B2}" srcOrd="1" destOrd="0" parTransId="{C130882A-A3D7-4283-AFFC-298F49505061}" sibTransId="{68C7F17B-30FC-4D89-A6DB-E431A2AB95CC}"/>
    <dgm:cxn modelId="{A1C39D43-FACA-4A40-8F2C-8B7699E80590}" type="presOf" srcId="{43FECDA4-F6B8-4EA5-81B6-4B9747448A25}" destId="{CF04634C-C595-4127-A091-5967F4746F78}" srcOrd="0" destOrd="0" presId="urn:microsoft.com/office/officeart/2005/8/layout/hierarchy1"/>
    <dgm:cxn modelId="{C6B2834B-5106-4B7E-8625-4EBCF0EBFF9B}" type="presOf" srcId="{1DD53D81-18E5-4912-90B5-DA369F7AB338}" destId="{F0D03611-A00D-4065-ABD0-E4CC085933EE}" srcOrd="0" destOrd="0" presId="urn:microsoft.com/office/officeart/2005/8/layout/hierarchy1"/>
    <dgm:cxn modelId="{5EAD194C-78F4-4498-8EA2-94BD3F4F213D}" srcId="{7CD03FA8-C458-4BA3-913D-992B7E1F3514}" destId="{6121EE8A-EC96-48D9-9CE7-180B4ED0DAC6}" srcOrd="0" destOrd="0" parTransId="{43FECDA4-F6B8-4EA5-81B6-4B9747448A25}" sibTransId="{D01456FA-1324-4A33-9E0E-631348EF579E}"/>
    <dgm:cxn modelId="{3E4CC955-5514-4866-BEBB-363E8DE595D6}" type="presOf" srcId="{6121EE8A-EC96-48D9-9CE7-180B4ED0DAC6}" destId="{D4BC5F0F-80E4-4502-AF6F-E8842860E422}" srcOrd="0" destOrd="0" presId="urn:microsoft.com/office/officeart/2005/8/layout/hierarchy1"/>
    <dgm:cxn modelId="{101CDB5E-8DF9-49C8-B783-94158330AACB}" srcId="{6121EE8A-EC96-48D9-9CE7-180B4ED0DAC6}" destId="{1DD53D81-18E5-4912-90B5-DA369F7AB338}" srcOrd="0" destOrd="0" parTransId="{153E10A3-A9F8-43A3-9476-0B384DDE446F}" sibTransId="{5E1B2A9F-1887-4AEE-99C5-565F571CF44E}"/>
    <dgm:cxn modelId="{128BE57F-D116-4D96-B625-7796E66B1579}" type="presOf" srcId="{5DACE504-9FC2-4277-9E6D-DEDFB7DB973B}" destId="{46108190-85DE-4891-AE22-1D395248C8DD}" srcOrd="0" destOrd="0" presId="urn:microsoft.com/office/officeart/2005/8/layout/hierarchy1"/>
    <dgm:cxn modelId="{4542459B-869C-4876-8308-741E581C5A9A}" srcId="{7CD03FA8-C458-4BA3-913D-992B7E1F3514}" destId="{5DACE504-9FC2-4277-9E6D-DEDFB7DB973B}" srcOrd="2" destOrd="0" parTransId="{B4BE28FE-BF83-4F90-A98E-2FD3CFE7A197}" sibTransId="{4C86A753-DFBC-467E-AEB6-82CDA5CD8BFF}"/>
    <dgm:cxn modelId="{7A7794A6-A20C-4E55-8240-A7A2BC8232CF}" srcId="{24CD6AD9-4BC7-404D-A272-3A1BA47A4DD1}" destId="{7CD03FA8-C458-4BA3-913D-992B7E1F3514}" srcOrd="0" destOrd="0" parTransId="{7FA9114F-A2D5-4FBA-A551-A47A11E1E86E}" sibTransId="{1611A6E2-94EF-46BD-BC50-47567AFBC3A3}"/>
    <dgm:cxn modelId="{0CD1B5BC-DFFA-49E5-9EAC-C8E1358A0E86}" type="presOf" srcId="{E6355CCC-0ECA-452E-A9AE-3E903900ADF3}" destId="{2458505B-4467-482A-B359-6CA923D0AC20}" srcOrd="0" destOrd="0" presId="urn:microsoft.com/office/officeart/2005/8/layout/hierarchy1"/>
    <dgm:cxn modelId="{1D43B3D8-EBDB-44EA-AE60-6DDDA1875CE6}" type="presOf" srcId="{153E10A3-A9F8-43A3-9476-0B384DDE446F}" destId="{2ABE91AA-8770-44B5-A1DB-612E65242EC0}" srcOrd="0" destOrd="0" presId="urn:microsoft.com/office/officeart/2005/8/layout/hierarchy1"/>
    <dgm:cxn modelId="{452A5DF1-1596-4E43-B559-45875392EC5B}" type="presOf" srcId="{9C8D7C64-16E9-401A-91C8-B4CAEA2CE3E4}" destId="{7B91A20F-DB3C-44C6-AD3F-8988C7AFD943}" srcOrd="0" destOrd="0" presId="urn:microsoft.com/office/officeart/2005/8/layout/hierarchy1"/>
    <dgm:cxn modelId="{AE4ED0F4-A3A7-4037-86DA-F1B888CF9DE7}" type="presOf" srcId="{B4BE28FE-BF83-4F90-A98E-2FD3CFE7A197}" destId="{B3BE2007-493F-4284-97B9-B16A82C41DAA}" srcOrd="0" destOrd="0" presId="urn:microsoft.com/office/officeart/2005/8/layout/hierarchy1"/>
    <dgm:cxn modelId="{A78287F6-AA83-4FA0-9E70-8C02B7668595}" type="presOf" srcId="{E8D07EF7-9B2B-440E-A95F-1AF64F0174B2}" destId="{B1E0D1DB-9468-4B99-B04B-C1FE8505AD04}" srcOrd="0" destOrd="0" presId="urn:microsoft.com/office/officeart/2005/8/layout/hierarchy1"/>
    <dgm:cxn modelId="{DD49A3F6-432B-4A06-9FB3-0D759C6674AD}" type="presOf" srcId="{DD010863-881D-4EDA-B74F-6B91AA0DC6C8}" destId="{2D88EB3C-8194-43E3-B880-72360CB41474}" srcOrd="0" destOrd="0" presId="urn:microsoft.com/office/officeart/2005/8/layout/hierarchy1"/>
    <dgm:cxn modelId="{E8275BFA-BA21-498B-98AC-7163D87F5100}" type="presOf" srcId="{C6780BD4-A215-41D1-A1F2-0990DBEF6AB9}" destId="{FE261597-689B-4A6E-8DE8-DBD3B6A4615C}" srcOrd="0" destOrd="0" presId="urn:microsoft.com/office/officeart/2005/8/layout/hierarchy1"/>
    <dgm:cxn modelId="{3F5584E3-5C1B-4D7C-A415-D7C99F31ADB9}" type="presParOf" srcId="{E5E6A28A-4902-4A04-A468-C6E9F6849825}" destId="{9F8A2F67-13E6-4F3D-B883-27F7DE23B4B6}" srcOrd="0" destOrd="0" presId="urn:microsoft.com/office/officeart/2005/8/layout/hierarchy1"/>
    <dgm:cxn modelId="{9D2C9204-A0CB-4BE7-B754-79F38FB8C124}" type="presParOf" srcId="{9F8A2F67-13E6-4F3D-B883-27F7DE23B4B6}" destId="{716054DF-FD09-4916-BEA3-0A6C14E19132}" srcOrd="0" destOrd="0" presId="urn:microsoft.com/office/officeart/2005/8/layout/hierarchy1"/>
    <dgm:cxn modelId="{3DCEF616-9C3D-437B-9BE2-16E27824A23E}" type="presParOf" srcId="{716054DF-FD09-4916-BEA3-0A6C14E19132}" destId="{CDFFDE51-0DEE-4C38-AD83-702D43B17945}" srcOrd="0" destOrd="0" presId="urn:microsoft.com/office/officeart/2005/8/layout/hierarchy1"/>
    <dgm:cxn modelId="{F9329EAA-195B-4646-AF58-486F78FF5B92}" type="presParOf" srcId="{716054DF-FD09-4916-BEA3-0A6C14E19132}" destId="{4661AF64-E170-4E1F-AA1D-35E101736E9C}" srcOrd="1" destOrd="0" presId="urn:microsoft.com/office/officeart/2005/8/layout/hierarchy1"/>
    <dgm:cxn modelId="{F36C5B32-842A-42B2-A040-D79C0D04C8BA}" type="presParOf" srcId="{9F8A2F67-13E6-4F3D-B883-27F7DE23B4B6}" destId="{FC168EBA-FE00-4ED2-B5DB-DC3B45E218D8}" srcOrd="1" destOrd="0" presId="urn:microsoft.com/office/officeart/2005/8/layout/hierarchy1"/>
    <dgm:cxn modelId="{206F90D1-B40F-4626-9890-2796E07AED29}" type="presParOf" srcId="{FC168EBA-FE00-4ED2-B5DB-DC3B45E218D8}" destId="{CF04634C-C595-4127-A091-5967F4746F78}" srcOrd="0" destOrd="0" presId="urn:microsoft.com/office/officeart/2005/8/layout/hierarchy1"/>
    <dgm:cxn modelId="{676E2977-20EE-4720-A825-403B760E255C}" type="presParOf" srcId="{FC168EBA-FE00-4ED2-B5DB-DC3B45E218D8}" destId="{2A513F7A-0B9D-42A5-B8E8-AEB0F806538B}" srcOrd="1" destOrd="0" presId="urn:microsoft.com/office/officeart/2005/8/layout/hierarchy1"/>
    <dgm:cxn modelId="{65215913-6417-424E-8716-5BC3BC862877}" type="presParOf" srcId="{2A513F7A-0B9D-42A5-B8E8-AEB0F806538B}" destId="{BFF75962-0BCA-42D8-BB4D-9A1EF42E58F9}" srcOrd="0" destOrd="0" presId="urn:microsoft.com/office/officeart/2005/8/layout/hierarchy1"/>
    <dgm:cxn modelId="{74CD2E54-7A8E-4568-9463-0D44E1DF2186}" type="presParOf" srcId="{BFF75962-0BCA-42D8-BB4D-9A1EF42E58F9}" destId="{C8C74692-E904-4606-94A5-4D245377A48D}" srcOrd="0" destOrd="0" presId="urn:microsoft.com/office/officeart/2005/8/layout/hierarchy1"/>
    <dgm:cxn modelId="{E7B2FB97-CE30-4EBF-9AC1-6322AA55271F}" type="presParOf" srcId="{BFF75962-0BCA-42D8-BB4D-9A1EF42E58F9}" destId="{D4BC5F0F-80E4-4502-AF6F-E8842860E422}" srcOrd="1" destOrd="0" presId="urn:microsoft.com/office/officeart/2005/8/layout/hierarchy1"/>
    <dgm:cxn modelId="{AF41753F-8BE7-4E3C-8E27-EFE83F7379FD}" type="presParOf" srcId="{2A513F7A-0B9D-42A5-B8E8-AEB0F806538B}" destId="{6883241E-DD01-470D-8F47-759E20E68A0A}" srcOrd="1" destOrd="0" presId="urn:microsoft.com/office/officeart/2005/8/layout/hierarchy1"/>
    <dgm:cxn modelId="{238ACFC8-40B6-4FAB-AB92-41F767F5CDB1}" type="presParOf" srcId="{6883241E-DD01-470D-8F47-759E20E68A0A}" destId="{2ABE91AA-8770-44B5-A1DB-612E65242EC0}" srcOrd="0" destOrd="0" presId="urn:microsoft.com/office/officeart/2005/8/layout/hierarchy1"/>
    <dgm:cxn modelId="{0B40D232-3C53-4880-A9A7-63ED65810115}" type="presParOf" srcId="{6883241E-DD01-470D-8F47-759E20E68A0A}" destId="{48E892DC-F0D5-4031-8737-EBA50981719D}" srcOrd="1" destOrd="0" presId="urn:microsoft.com/office/officeart/2005/8/layout/hierarchy1"/>
    <dgm:cxn modelId="{A0B4DC24-6ECD-48F2-A099-9D09B7185A8D}" type="presParOf" srcId="{48E892DC-F0D5-4031-8737-EBA50981719D}" destId="{C862997B-8BDC-4FA4-8C10-5749C3C969A0}" srcOrd="0" destOrd="0" presId="urn:microsoft.com/office/officeart/2005/8/layout/hierarchy1"/>
    <dgm:cxn modelId="{CF6939A6-A426-457A-A592-1810FD598F62}" type="presParOf" srcId="{C862997B-8BDC-4FA4-8C10-5749C3C969A0}" destId="{3B4E62F0-803E-4DE7-BA12-85FF02714F4F}" srcOrd="0" destOrd="0" presId="urn:microsoft.com/office/officeart/2005/8/layout/hierarchy1"/>
    <dgm:cxn modelId="{3850AED7-D669-4D27-B516-AD94197B99B2}" type="presParOf" srcId="{C862997B-8BDC-4FA4-8C10-5749C3C969A0}" destId="{F0D03611-A00D-4065-ABD0-E4CC085933EE}" srcOrd="1" destOrd="0" presId="urn:microsoft.com/office/officeart/2005/8/layout/hierarchy1"/>
    <dgm:cxn modelId="{EFF92361-A38C-4227-98FA-F1643F1C195A}" type="presParOf" srcId="{48E892DC-F0D5-4031-8737-EBA50981719D}" destId="{237593B2-F622-495C-A997-D6EEF2F924B3}" srcOrd="1" destOrd="0" presId="urn:microsoft.com/office/officeart/2005/8/layout/hierarchy1"/>
    <dgm:cxn modelId="{3E6389A1-E3B3-4652-995E-94C68C5A8E2D}" type="presParOf" srcId="{6883241E-DD01-470D-8F47-759E20E68A0A}" destId="{FE261597-689B-4A6E-8DE8-DBD3B6A4615C}" srcOrd="2" destOrd="0" presId="urn:microsoft.com/office/officeart/2005/8/layout/hierarchy1"/>
    <dgm:cxn modelId="{D7EDFCFC-FF81-4F26-BBE0-81D615B336AB}" type="presParOf" srcId="{6883241E-DD01-470D-8F47-759E20E68A0A}" destId="{B9F6012B-FE2D-439B-A8B5-F1035A1B7F3E}" srcOrd="3" destOrd="0" presId="urn:microsoft.com/office/officeart/2005/8/layout/hierarchy1"/>
    <dgm:cxn modelId="{86E44EA6-029A-4BF6-A42D-40220DD11655}" type="presParOf" srcId="{B9F6012B-FE2D-439B-A8B5-F1035A1B7F3E}" destId="{D5B1565C-B303-440D-A7D9-D2DCB0733F61}" srcOrd="0" destOrd="0" presId="urn:microsoft.com/office/officeart/2005/8/layout/hierarchy1"/>
    <dgm:cxn modelId="{C363C1B1-6602-4CC5-96B8-7569CF1C0570}" type="presParOf" srcId="{D5B1565C-B303-440D-A7D9-D2DCB0733F61}" destId="{0876741F-8560-4C45-9699-7C3668DDCE6B}" srcOrd="0" destOrd="0" presId="urn:microsoft.com/office/officeart/2005/8/layout/hierarchy1"/>
    <dgm:cxn modelId="{12A0BA0A-AD85-4FAA-9ACF-D73F03597508}" type="presParOf" srcId="{D5B1565C-B303-440D-A7D9-D2DCB0733F61}" destId="{7B91A20F-DB3C-44C6-AD3F-8988C7AFD943}" srcOrd="1" destOrd="0" presId="urn:microsoft.com/office/officeart/2005/8/layout/hierarchy1"/>
    <dgm:cxn modelId="{2AF4C15B-50A3-459E-8E87-7CDDD91F6F0A}" type="presParOf" srcId="{B9F6012B-FE2D-439B-A8B5-F1035A1B7F3E}" destId="{BDCFDDA2-3D58-4A89-9AFC-A3AA3E8C43A7}" srcOrd="1" destOrd="0" presId="urn:microsoft.com/office/officeart/2005/8/layout/hierarchy1"/>
    <dgm:cxn modelId="{070EEF1A-9228-4128-868E-2C58D0B89D59}" type="presParOf" srcId="{FC168EBA-FE00-4ED2-B5DB-DC3B45E218D8}" destId="{60C3D40E-D154-4B6F-8065-B43D9A96E17E}" srcOrd="2" destOrd="0" presId="urn:microsoft.com/office/officeart/2005/8/layout/hierarchy1"/>
    <dgm:cxn modelId="{1E6CDF69-15F2-425A-BBF6-704A7F4273EA}" type="presParOf" srcId="{FC168EBA-FE00-4ED2-B5DB-DC3B45E218D8}" destId="{2C6E6904-0AFA-454F-8FC4-4A2B26F2838D}" srcOrd="3" destOrd="0" presId="urn:microsoft.com/office/officeart/2005/8/layout/hierarchy1"/>
    <dgm:cxn modelId="{2FF6F32C-0344-4DC9-BD78-F615D18C7AC3}" type="presParOf" srcId="{2C6E6904-0AFA-454F-8FC4-4A2B26F2838D}" destId="{D69B2EE6-E7E3-4A42-9681-6C0A65A5C032}" srcOrd="0" destOrd="0" presId="urn:microsoft.com/office/officeart/2005/8/layout/hierarchy1"/>
    <dgm:cxn modelId="{248B14A9-9E3F-4CB0-9F4E-DFF8C7E35ECE}" type="presParOf" srcId="{D69B2EE6-E7E3-4A42-9681-6C0A65A5C032}" destId="{79D2EBB4-0D1B-4CF0-BD0F-D5CE7A1B3D52}" srcOrd="0" destOrd="0" presId="urn:microsoft.com/office/officeart/2005/8/layout/hierarchy1"/>
    <dgm:cxn modelId="{D70DCB2C-811A-4914-8CC2-30D5F60339C0}" type="presParOf" srcId="{D69B2EE6-E7E3-4A42-9681-6C0A65A5C032}" destId="{B1E0D1DB-9468-4B99-B04B-C1FE8505AD04}" srcOrd="1" destOrd="0" presId="urn:microsoft.com/office/officeart/2005/8/layout/hierarchy1"/>
    <dgm:cxn modelId="{76B4BD97-816D-47E9-BB3E-9E4875F4B08A}" type="presParOf" srcId="{2C6E6904-0AFA-454F-8FC4-4A2B26F2838D}" destId="{7AC9D776-35BC-4C88-9469-8A923466B6C0}" srcOrd="1" destOrd="0" presId="urn:microsoft.com/office/officeart/2005/8/layout/hierarchy1"/>
    <dgm:cxn modelId="{9F8826A5-ED13-4379-AB6D-236A5364DC1E}" type="presParOf" srcId="{FC168EBA-FE00-4ED2-B5DB-DC3B45E218D8}" destId="{B3BE2007-493F-4284-97B9-B16A82C41DAA}" srcOrd="4" destOrd="0" presId="urn:microsoft.com/office/officeart/2005/8/layout/hierarchy1"/>
    <dgm:cxn modelId="{7D666CB1-FE5A-4890-A425-DF7C8DD50165}" type="presParOf" srcId="{FC168EBA-FE00-4ED2-B5DB-DC3B45E218D8}" destId="{2A084FFC-0F8B-4A83-B61B-E2028C946FF0}" srcOrd="5" destOrd="0" presId="urn:microsoft.com/office/officeart/2005/8/layout/hierarchy1"/>
    <dgm:cxn modelId="{BADA38BA-2028-48A4-A1F9-2A4D7C08167D}" type="presParOf" srcId="{2A084FFC-0F8B-4A83-B61B-E2028C946FF0}" destId="{F1677CAA-0ABF-4EEB-AD31-87FEB3418F98}" srcOrd="0" destOrd="0" presId="urn:microsoft.com/office/officeart/2005/8/layout/hierarchy1"/>
    <dgm:cxn modelId="{9C343777-A104-4795-81F4-601C9E577617}" type="presParOf" srcId="{F1677CAA-0ABF-4EEB-AD31-87FEB3418F98}" destId="{96E261A9-A405-42D2-9B12-7ACC073EB4E5}" srcOrd="0" destOrd="0" presId="urn:microsoft.com/office/officeart/2005/8/layout/hierarchy1"/>
    <dgm:cxn modelId="{C14285FB-B873-4376-9E5A-9FF14D6535B1}" type="presParOf" srcId="{F1677CAA-0ABF-4EEB-AD31-87FEB3418F98}" destId="{46108190-85DE-4891-AE22-1D395248C8DD}" srcOrd="1" destOrd="0" presId="urn:microsoft.com/office/officeart/2005/8/layout/hierarchy1"/>
    <dgm:cxn modelId="{3674D5C8-E2E7-4042-87D7-0BF3E3F6CAEF}" type="presParOf" srcId="{2A084FFC-0F8B-4A83-B61B-E2028C946FF0}" destId="{25C96060-E660-4E88-A2CB-753F96D9FFE4}" srcOrd="1" destOrd="0" presId="urn:microsoft.com/office/officeart/2005/8/layout/hierarchy1"/>
    <dgm:cxn modelId="{3A4DAADC-9133-40BA-93D0-43164A946E86}" type="presParOf" srcId="{FC168EBA-FE00-4ED2-B5DB-DC3B45E218D8}" destId="{2458505B-4467-482A-B359-6CA923D0AC20}" srcOrd="6" destOrd="0" presId="urn:microsoft.com/office/officeart/2005/8/layout/hierarchy1"/>
    <dgm:cxn modelId="{DBCC9B2A-49B4-4E07-9CD1-EADFC7B7D70E}" type="presParOf" srcId="{FC168EBA-FE00-4ED2-B5DB-DC3B45E218D8}" destId="{21E0B15D-B208-4D6B-94FB-F0B04DFAB7C1}" srcOrd="7" destOrd="0" presId="urn:microsoft.com/office/officeart/2005/8/layout/hierarchy1"/>
    <dgm:cxn modelId="{F9D2A79F-80DE-473E-A537-D9E8388C8973}" type="presParOf" srcId="{21E0B15D-B208-4D6B-94FB-F0B04DFAB7C1}" destId="{7ED6E59F-B7BF-4C4E-B8AC-8C7B4B38D228}" srcOrd="0" destOrd="0" presId="urn:microsoft.com/office/officeart/2005/8/layout/hierarchy1"/>
    <dgm:cxn modelId="{AA629C41-8D52-4A5E-811A-73066D09286B}" type="presParOf" srcId="{7ED6E59F-B7BF-4C4E-B8AC-8C7B4B38D228}" destId="{78039732-710D-4D52-82F2-C0EE152A1593}" srcOrd="0" destOrd="0" presId="urn:microsoft.com/office/officeart/2005/8/layout/hierarchy1"/>
    <dgm:cxn modelId="{69822E03-AF4F-4302-8C7E-80434FB41FC9}" type="presParOf" srcId="{7ED6E59F-B7BF-4C4E-B8AC-8C7B4B38D228}" destId="{2D88EB3C-8194-43E3-B880-72360CB41474}" srcOrd="1" destOrd="0" presId="urn:microsoft.com/office/officeart/2005/8/layout/hierarchy1"/>
    <dgm:cxn modelId="{E7880309-B36A-4EDB-983C-C65D90D983B6}" type="presParOf" srcId="{21E0B15D-B208-4D6B-94FB-F0B04DFAB7C1}" destId="{F27838D9-C906-496D-B15A-4E7048036997}"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8505B-4467-482A-B359-6CA923D0AC20}">
      <dsp:nvSpPr>
        <dsp:cNvPr id="0" name=""/>
        <dsp:cNvSpPr/>
      </dsp:nvSpPr>
      <dsp:spPr>
        <a:xfrm>
          <a:off x="5469332" y="962767"/>
          <a:ext cx="2772825" cy="439870"/>
        </a:xfrm>
        <a:custGeom>
          <a:avLst/>
          <a:gdLst/>
          <a:ahLst/>
          <a:cxnLst/>
          <a:rect l="0" t="0" r="0" b="0"/>
          <a:pathLst>
            <a:path>
              <a:moveTo>
                <a:pt x="0" y="0"/>
              </a:moveTo>
              <a:lnTo>
                <a:pt x="0" y="270482"/>
              </a:lnTo>
              <a:lnTo>
                <a:pt x="2502014" y="270482"/>
              </a:lnTo>
              <a:lnTo>
                <a:pt x="2502014" y="39691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3BE2007-493F-4284-97B9-B16A82C41DAA}">
      <dsp:nvSpPr>
        <dsp:cNvPr id="0" name=""/>
        <dsp:cNvSpPr/>
      </dsp:nvSpPr>
      <dsp:spPr>
        <a:xfrm>
          <a:off x="5469332" y="962767"/>
          <a:ext cx="924275" cy="439870"/>
        </a:xfrm>
        <a:custGeom>
          <a:avLst/>
          <a:gdLst/>
          <a:ahLst/>
          <a:cxnLst/>
          <a:rect l="0" t="0" r="0" b="0"/>
          <a:pathLst>
            <a:path>
              <a:moveTo>
                <a:pt x="0" y="0"/>
              </a:moveTo>
              <a:lnTo>
                <a:pt x="0" y="270482"/>
              </a:lnTo>
              <a:lnTo>
                <a:pt x="834004" y="270482"/>
              </a:lnTo>
              <a:lnTo>
                <a:pt x="834004" y="39691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0C3D40E-D154-4B6F-8065-B43D9A96E17E}">
      <dsp:nvSpPr>
        <dsp:cNvPr id="0" name=""/>
        <dsp:cNvSpPr/>
      </dsp:nvSpPr>
      <dsp:spPr>
        <a:xfrm>
          <a:off x="4545057" y="962767"/>
          <a:ext cx="924275" cy="439870"/>
        </a:xfrm>
        <a:custGeom>
          <a:avLst/>
          <a:gdLst/>
          <a:ahLst/>
          <a:cxnLst/>
          <a:rect l="0" t="0" r="0" b="0"/>
          <a:pathLst>
            <a:path>
              <a:moveTo>
                <a:pt x="834004" y="0"/>
              </a:moveTo>
              <a:lnTo>
                <a:pt x="834004" y="270482"/>
              </a:lnTo>
              <a:lnTo>
                <a:pt x="0" y="270482"/>
              </a:lnTo>
              <a:lnTo>
                <a:pt x="0" y="39691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FE261597-689B-4A6E-8DE8-DBD3B6A4615C}">
      <dsp:nvSpPr>
        <dsp:cNvPr id="0" name=""/>
        <dsp:cNvSpPr/>
      </dsp:nvSpPr>
      <dsp:spPr>
        <a:xfrm>
          <a:off x="2696506" y="2363044"/>
          <a:ext cx="924275" cy="439870"/>
        </a:xfrm>
        <a:custGeom>
          <a:avLst/>
          <a:gdLst/>
          <a:ahLst/>
          <a:cxnLst/>
          <a:rect l="0" t="0" r="0" b="0"/>
          <a:pathLst>
            <a:path>
              <a:moveTo>
                <a:pt x="0" y="0"/>
              </a:moveTo>
              <a:lnTo>
                <a:pt x="0" y="270482"/>
              </a:lnTo>
              <a:lnTo>
                <a:pt x="834004" y="270482"/>
              </a:lnTo>
              <a:lnTo>
                <a:pt x="834004" y="39691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ABE91AA-8770-44B5-A1DB-612E65242EC0}">
      <dsp:nvSpPr>
        <dsp:cNvPr id="0" name=""/>
        <dsp:cNvSpPr/>
      </dsp:nvSpPr>
      <dsp:spPr>
        <a:xfrm>
          <a:off x="1772231" y="2363044"/>
          <a:ext cx="924275" cy="439870"/>
        </a:xfrm>
        <a:custGeom>
          <a:avLst/>
          <a:gdLst/>
          <a:ahLst/>
          <a:cxnLst/>
          <a:rect l="0" t="0" r="0" b="0"/>
          <a:pathLst>
            <a:path>
              <a:moveTo>
                <a:pt x="834004" y="0"/>
              </a:moveTo>
              <a:lnTo>
                <a:pt x="834004" y="270482"/>
              </a:lnTo>
              <a:lnTo>
                <a:pt x="0" y="270482"/>
              </a:lnTo>
              <a:lnTo>
                <a:pt x="0" y="39691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F04634C-C595-4127-A091-5967F4746F78}">
      <dsp:nvSpPr>
        <dsp:cNvPr id="0" name=""/>
        <dsp:cNvSpPr/>
      </dsp:nvSpPr>
      <dsp:spPr>
        <a:xfrm>
          <a:off x="2696506" y="962767"/>
          <a:ext cx="2772825" cy="439870"/>
        </a:xfrm>
        <a:custGeom>
          <a:avLst/>
          <a:gdLst/>
          <a:ahLst/>
          <a:cxnLst/>
          <a:rect l="0" t="0" r="0" b="0"/>
          <a:pathLst>
            <a:path>
              <a:moveTo>
                <a:pt x="2502014" y="0"/>
              </a:moveTo>
              <a:lnTo>
                <a:pt x="2502014" y="270482"/>
              </a:lnTo>
              <a:lnTo>
                <a:pt x="0" y="270482"/>
              </a:lnTo>
              <a:lnTo>
                <a:pt x="0" y="39691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DFFDE51-0DEE-4C38-AD83-702D43B17945}">
      <dsp:nvSpPr>
        <dsp:cNvPr id="0" name=""/>
        <dsp:cNvSpPr/>
      </dsp:nvSpPr>
      <dsp:spPr>
        <a:xfrm>
          <a:off x="4713107" y="2361"/>
          <a:ext cx="1512450" cy="96040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4661AF64-E170-4E1F-AA1D-35E101736E9C}">
      <dsp:nvSpPr>
        <dsp:cNvPr id="0" name=""/>
        <dsp:cNvSpPr/>
      </dsp:nvSpPr>
      <dsp:spPr>
        <a:xfrm>
          <a:off x="4881157" y="162008"/>
          <a:ext cx="1512450" cy="96040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hueOff val="0"/>
                  <a:satOff val="0"/>
                  <a:lumOff val="0"/>
                  <a:alphaOff val="0"/>
                </a:sysClr>
              </a:solidFill>
              <a:latin typeface="Calibri"/>
              <a:ea typeface="+mn-ea"/>
              <a:cs typeface="+mn-cs"/>
            </a:rPr>
            <a:t>Analytics</a:t>
          </a:r>
        </a:p>
      </dsp:txBody>
      <dsp:txXfrm>
        <a:off x="4909286" y="190137"/>
        <a:ext cx="1456192" cy="904147"/>
      </dsp:txXfrm>
    </dsp:sp>
    <dsp:sp modelId="{C8C74692-E904-4606-94A5-4D245377A48D}">
      <dsp:nvSpPr>
        <dsp:cNvPr id="0" name=""/>
        <dsp:cNvSpPr/>
      </dsp:nvSpPr>
      <dsp:spPr>
        <a:xfrm>
          <a:off x="1940281" y="1402638"/>
          <a:ext cx="1512450" cy="96040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D4BC5F0F-80E4-4502-AF6F-E8842860E422}">
      <dsp:nvSpPr>
        <dsp:cNvPr id="0" name=""/>
        <dsp:cNvSpPr/>
      </dsp:nvSpPr>
      <dsp:spPr>
        <a:xfrm>
          <a:off x="2108331" y="1562285"/>
          <a:ext cx="1512450" cy="96040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hueOff val="0"/>
                  <a:satOff val="0"/>
                  <a:lumOff val="0"/>
                  <a:alphaOff val="0"/>
                </a:sysClr>
              </a:solidFill>
              <a:latin typeface="Calibri"/>
              <a:ea typeface="+mn-ea"/>
              <a:cs typeface="+mn-cs"/>
            </a:rPr>
            <a:t>Descriptive Analytics</a:t>
          </a:r>
        </a:p>
      </dsp:txBody>
      <dsp:txXfrm>
        <a:off x="2136460" y="1590414"/>
        <a:ext cx="1456192" cy="904147"/>
      </dsp:txXfrm>
    </dsp:sp>
    <dsp:sp modelId="{3B4E62F0-803E-4DE7-BA12-85FF02714F4F}">
      <dsp:nvSpPr>
        <dsp:cNvPr id="0" name=""/>
        <dsp:cNvSpPr/>
      </dsp:nvSpPr>
      <dsp:spPr>
        <a:xfrm>
          <a:off x="1016006" y="2802915"/>
          <a:ext cx="1512450" cy="96040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F0D03611-A00D-4065-ABD0-E4CC085933EE}">
      <dsp:nvSpPr>
        <dsp:cNvPr id="0" name=""/>
        <dsp:cNvSpPr/>
      </dsp:nvSpPr>
      <dsp:spPr>
        <a:xfrm>
          <a:off x="1184056" y="2962562"/>
          <a:ext cx="1512450" cy="96040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a:ea typeface="+mn-ea"/>
              <a:cs typeface="+mn-cs"/>
            </a:rPr>
            <a:t>Numerical Techniques</a:t>
          </a:r>
        </a:p>
      </dsp:txBody>
      <dsp:txXfrm>
        <a:off x="1212185" y="2990691"/>
        <a:ext cx="1456192" cy="904147"/>
      </dsp:txXfrm>
    </dsp:sp>
    <dsp:sp modelId="{0876741F-8560-4C45-9699-7C3668DDCE6B}">
      <dsp:nvSpPr>
        <dsp:cNvPr id="0" name=""/>
        <dsp:cNvSpPr/>
      </dsp:nvSpPr>
      <dsp:spPr>
        <a:xfrm>
          <a:off x="2864557" y="2802915"/>
          <a:ext cx="1512450" cy="96040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7B91A20F-DB3C-44C6-AD3F-8988C7AFD943}">
      <dsp:nvSpPr>
        <dsp:cNvPr id="0" name=""/>
        <dsp:cNvSpPr/>
      </dsp:nvSpPr>
      <dsp:spPr>
        <a:xfrm>
          <a:off x="3032607" y="2962562"/>
          <a:ext cx="1512450" cy="96040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a:ea typeface="+mn-ea"/>
              <a:cs typeface="+mn-cs"/>
            </a:rPr>
            <a:t>Graphical Techniques (histograms, bar charts, pie charts, etc.)</a:t>
          </a:r>
        </a:p>
      </dsp:txBody>
      <dsp:txXfrm>
        <a:off x="3060736" y="2990691"/>
        <a:ext cx="1456192" cy="904147"/>
      </dsp:txXfrm>
    </dsp:sp>
    <dsp:sp modelId="{79D2EBB4-0D1B-4CF0-BD0F-D5CE7A1B3D52}">
      <dsp:nvSpPr>
        <dsp:cNvPr id="0" name=""/>
        <dsp:cNvSpPr/>
      </dsp:nvSpPr>
      <dsp:spPr>
        <a:xfrm>
          <a:off x="3788832" y="1402638"/>
          <a:ext cx="1512450" cy="96040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B1E0D1DB-9468-4B99-B04B-C1FE8505AD04}">
      <dsp:nvSpPr>
        <dsp:cNvPr id="0" name=""/>
        <dsp:cNvSpPr/>
      </dsp:nvSpPr>
      <dsp:spPr>
        <a:xfrm>
          <a:off x="3956882" y="1562285"/>
          <a:ext cx="1512450" cy="96040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hueOff val="0"/>
                  <a:satOff val="0"/>
                  <a:lumOff val="0"/>
                  <a:alphaOff val="0"/>
                </a:sysClr>
              </a:solidFill>
              <a:latin typeface="Calibri"/>
              <a:ea typeface="+mn-ea"/>
              <a:cs typeface="+mn-cs"/>
            </a:rPr>
            <a:t>Predictive Analytics</a:t>
          </a:r>
        </a:p>
      </dsp:txBody>
      <dsp:txXfrm>
        <a:off x="3985011" y="1590414"/>
        <a:ext cx="1456192" cy="904147"/>
      </dsp:txXfrm>
    </dsp:sp>
    <dsp:sp modelId="{96E261A9-A405-42D2-9B12-7ACC073EB4E5}">
      <dsp:nvSpPr>
        <dsp:cNvPr id="0" name=""/>
        <dsp:cNvSpPr/>
      </dsp:nvSpPr>
      <dsp:spPr>
        <a:xfrm>
          <a:off x="5637382" y="1402638"/>
          <a:ext cx="1512450" cy="96040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46108190-85DE-4891-AE22-1D395248C8DD}">
      <dsp:nvSpPr>
        <dsp:cNvPr id="0" name=""/>
        <dsp:cNvSpPr/>
      </dsp:nvSpPr>
      <dsp:spPr>
        <a:xfrm>
          <a:off x="5805432" y="1562285"/>
          <a:ext cx="1512450" cy="96040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hueOff val="0"/>
                  <a:satOff val="0"/>
                  <a:lumOff val="0"/>
                  <a:alphaOff val="0"/>
                </a:sysClr>
              </a:solidFill>
              <a:latin typeface="Calibri"/>
              <a:ea typeface="+mn-ea"/>
              <a:cs typeface="+mn-cs"/>
            </a:rPr>
            <a:t>Prescriptive Analytics</a:t>
          </a:r>
        </a:p>
      </dsp:txBody>
      <dsp:txXfrm>
        <a:off x="5833561" y="1590414"/>
        <a:ext cx="1456192" cy="904147"/>
      </dsp:txXfrm>
    </dsp:sp>
    <dsp:sp modelId="{78039732-710D-4D52-82F2-C0EE152A1593}">
      <dsp:nvSpPr>
        <dsp:cNvPr id="0" name=""/>
        <dsp:cNvSpPr/>
      </dsp:nvSpPr>
      <dsp:spPr>
        <a:xfrm>
          <a:off x="7485933" y="1402638"/>
          <a:ext cx="1512450" cy="96040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2D88EB3C-8194-43E3-B880-72360CB41474}">
      <dsp:nvSpPr>
        <dsp:cNvPr id="0" name=""/>
        <dsp:cNvSpPr/>
      </dsp:nvSpPr>
      <dsp:spPr>
        <a:xfrm>
          <a:off x="7653983" y="1562285"/>
          <a:ext cx="1512450" cy="96040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hueOff val="0"/>
                  <a:satOff val="0"/>
                  <a:lumOff val="0"/>
                  <a:alphaOff val="0"/>
                </a:sysClr>
              </a:solidFill>
              <a:latin typeface="Calibri"/>
              <a:ea typeface="+mn-ea"/>
              <a:cs typeface="+mn-cs"/>
            </a:rPr>
            <a:t>Inferential Analytics/</a:t>
          </a:r>
        </a:p>
        <a:p>
          <a:pPr marL="0" lvl="0" indent="0" algn="ctr" defTabSz="622300">
            <a:lnSpc>
              <a:spcPct val="90000"/>
            </a:lnSpc>
            <a:spcBef>
              <a:spcPct val="0"/>
            </a:spcBef>
            <a:spcAft>
              <a:spcPct val="35000"/>
            </a:spcAft>
            <a:buNone/>
          </a:pPr>
          <a:r>
            <a:rPr lang="en-US" sz="1400" b="0" kern="1200" dirty="0">
              <a:solidFill>
                <a:sysClr val="windowText" lastClr="000000">
                  <a:hueOff val="0"/>
                  <a:satOff val="0"/>
                  <a:lumOff val="0"/>
                  <a:alphaOff val="0"/>
                </a:sysClr>
              </a:solidFill>
              <a:latin typeface="Calibri"/>
              <a:ea typeface="+mn-ea"/>
              <a:cs typeface="+mn-cs"/>
            </a:rPr>
            <a:t>Statistics</a:t>
          </a:r>
        </a:p>
      </dsp:txBody>
      <dsp:txXfrm>
        <a:off x="7682112" y="1590414"/>
        <a:ext cx="1456192" cy="904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8505B-4467-482A-B359-6CA923D0AC20}">
      <dsp:nvSpPr>
        <dsp:cNvPr id="0" name=""/>
        <dsp:cNvSpPr/>
      </dsp:nvSpPr>
      <dsp:spPr>
        <a:xfrm>
          <a:off x="5469332" y="962767"/>
          <a:ext cx="2772825" cy="439870"/>
        </a:xfrm>
        <a:custGeom>
          <a:avLst/>
          <a:gdLst/>
          <a:ahLst/>
          <a:cxnLst/>
          <a:rect l="0" t="0" r="0" b="0"/>
          <a:pathLst>
            <a:path>
              <a:moveTo>
                <a:pt x="0" y="0"/>
              </a:moveTo>
              <a:lnTo>
                <a:pt x="0" y="270482"/>
              </a:lnTo>
              <a:lnTo>
                <a:pt x="2502014" y="270482"/>
              </a:lnTo>
              <a:lnTo>
                <a:pt x="2502014" y="39691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3BE2007-493F-4284-97B9-B16A82C41DAA}">
      <dsp:nvSpPr>
        <dsp:cNvPr id="0" name=""/>
        <dsp:cNvSpPr/>
      </dsp:nvSpPr>
      <dsp:spPr>
        <a:xfrm>
          <a:off x="5469332" y="962767"/>
          <a:ext cx="924275" cy="439870"/>
        </a:xfrm>
        <a:custGeom>
          <a:avLst/>
          <a:gdLst/>
          <a:ahLst/>
          <a:cxnLst/>
          <a:rect l="0" t="0" r="0" b="0"/>
          <a:pathLst>
            <a:path>
              <a:moveTo>
                <a:pt x="0" y="0"/>
              </a:moveTo>
              <a:lnTo>
                <a:pt x="0" y="270482"/>
              </a:lnTo>
              <a:lnTo>
                <a:pt x="834004" y="270482"/>
              </a:lnTo>
              <a:lnTo>
                <a:pt x="834004" y="39691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0C3D40E-D154-4B6F-8065-B43D9A96E17E}">
      <dsp:nvSpPr>
        <dsp:cNvPr id="0" name=""/>
        <dsp:cNvSpPr/>
      </dsp:nvSpPr>
      <dsp:spPr>
        <a:xfrm>
          <a:off x="4545057" y="962767"/>
          <a:ext cx="924275" cy="439870"/>
        </a:xfrm>
        <a:custGeom>
          <a:avLst/>
          <a:gdLst/>
          <a:ahLst/>
          <a:cxnLst/>
          <a:rect l="0" t="0" r="0" b="0"/>
          <a:pathLst>
            <a:path>
              <a:moveTo>
                <a:pt x="834004" y="0"/>
              </a:moveTo>
              <a:lnTo>
                <a:pt x="834004" y="270482"/>
              </a:lnTo>
              <a:lnTo>
                <a:pt x="0" y="270482"/>
              </a:lnTo>
              <a:lnTo>
                <a:pt x="0" y="39691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FE261597-689B-4A6E-8DE8-DBD3B6A4615C}">
      <dsp:nvSpPr>
        <dsp:cNvPr id="0" name=""/>
        <dsp:cNvSpPr/>
      </dsp:nvSpPr>
      <dsp:spPr>
        <a:xfrm>
          <a:off x="2696506" y="2363044"/>
          <a:ext cx="924275" cy="439870"/>
        </a:xfrm>
        <a:custGeom>
          <a:avLst/>
          <a:gdLst/>
          <a:ahLst/>
          <a:cxnLst/>
          <a:rect l="0" t="0" r="0" b="0"/>
          <a:pathLst>
            <a:path>
              <a:moveTo>
                <a:pt x="0" y="0"/>
              </a:moveTo>
              <a:lnTo>
                <a:pt x="0" y="270482"/>
              </a:lnTo>
              <a:lnTo>
                <a:pt x="834004" y="270482"/>
              </a:lnTo>
              <a:lnTo>
                <a:pt x="834004" y="39691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ABE91AA-8770-44B5-A1DB-612E65242EC0}">
      <dsp:nvSpPr>
        <dsp:cNvPr id="0" name=""/>
        <dsp:cNvSpPr/>
      </dsp:nvSpPr>
      <dsp:spPr>
        <a:xfrm>
          <a:off x="1772231" y="2363044"/>
          <a:ext cx="924275" cy="439870"/>
        </a:xfrm>
        <a:custGeom>
          <a:avLst/>
          <a:gdLst/>
          <a:ahLst/>
          <a:cxnLst/>
          <a:rect l="0" t="0" r="0" b="0"/>
          <a:pathLst>
            <a:path>
              <a:moveTo>
                <a:pt x="834004" y="0"/>
              </a:moveTo>
              <a:lnTo>
                <a:pt x="834004" y="270482"/>
              </a:lnTo>
              <a:lnTo>
                <a:pt x="0" y="270482"/>
              </a:lnTo>
              <a:lnTo>
                <a:pt x="0" y="39691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F04634C-C595-4127-A091-5967F4746F78}">
      <dsp:nvSpPr>
        <dsp:cNvPr id="0" name=""/>
        <dsp:cNvSpPr/>
      </dsp:nvSpPr>
      <dsp:spPr>
        <a:xfrm>
          <a:off x="2696506" y="962767"/>
          <a:ext cx="2772825" cy="439870"/>
        </a:xfrm>
        <a:custGeom>
          <a:avLst/>
          <a:gdLst/>
          <a:ahLst/>
          <a:cxnLst/>
          <a:rect l="0" t="0" r="0" b="0"/>
          <a:pathLst>
            <a:path>
              <a:moveTo>
                <a:pt x="2502014" y="0"/>
              </a:moveTo>
              <a:lnTo>
                <a:pt x="2502014" y="270482"/>
              </a:lnTo>
              <a:lnTo>
                <a:pt x="0" y="270482"/>
              </a:lnTo>
              <a:lnTo>
                <a:pt x="0" y="39691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DFFDE51-0DEE-4C38-AD83-702D43B17945}">
      <dsp:nvSpPr>
        <dsp:cNvPr id="0" name=""/>
        <dsp:cNvSpPr/>
      </dsp:nvSpPr>
      <dsp:spPr>
        <a:xfrm>
          <a:off x="4713107" y="2361"/>
          <a:ext cx="1512450" cy="96040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4661AF64-E170-4E1F-AA1D-35E101736E9C}">
      <dsp:nvSpPr>
        <dsp:cNvPr id="0" name=""/>
        <dsp:cNvSpPr/>
      </dsp:nvSpPr>
      <dsp:spPr>
        <a:xfrm>
          <a:off x="4881157" y="162008"/>
          <a:ext cx="1512450" cy="96040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hueOff val="0"/>
                  <a:satOff val="0"/>
                  <a:lumOff val="0"/>
                  <a:alphaOff val="0"/>
                </a:sysClr>
              </a:solidFill>
              <a:latin typeface="Calibri"/>
              <a:ea typeface="+mn-ea"/>
              <a:cs typeface="+mn-cs"/>
            </a:rPr>
            <a:t>Analytics</a:t>
          </a:r>
        </a:p>
      </dsp:txBody>
      <dsp:txXfrm>
        <a:off x="4909286" y="190137"/>
        <a:ext cx="1456192" cy="904147"/>
      </dsp:txXfrm>
    </dsp:sp>
    <dsp:sp modelId="{C8C74692-E904-4606-94A5-4D245377A48D}">
      <dsp:nvSpPr>
        <dsp:cNvPr id="0" name=""/>
        <dsp:cNvSpPr/>
      </dsp:nvSpPr>
      <dsp:spPr>
        <a:xfrm>
          <a:off x="1940281" y="1402638"/>
          <a:ext cx="1512450" cy="96040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D4BC5F0F-80E4-4502-AF6F-E8842860E422}">
      <dsp:nvSpPr>
        <dsp:cNvPr id="0" name=""/>
        <dsp:cNvSpPr/>
      </dsp:nvSpPr>
      <dsp:spPr>
        <a:xfrm>
          <a:off x="2108331" y="1562285"/>
          <a:ext cx="1512450" cy="96040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hueOff val="0"/>
                  <a:satOff val="0"/>
                  <a:lumOff val="0"/>
                  <a:alphaOff val="0"/>
                </a:sysClr>
              </a:solidFill>
              <a:latin typeface="Calibri"/>
              <a:ea typeface="+mn-ea"/>
              <a:cs typeface="+mn-cs"/>
            </a:rPr>
            <a:t>Descriptive Analytics</a:t>
          </a:r>
        </a:p>
      </dsp:txBody>
      <dsp:txXfrm>
        <a:off x="2136460" y="1590414"/>
        <a:ext cx="1456192" cy="904147"/>
      </dsp:txXfrm>
    </dsp:sp>
    <dsp:sp modelId="{3B4E62F0-803E-4DE7-BA12-85FF02714F4F}">
      <dsp:nvSpPr>
        <dsp:cNvPr id="0" name=""/>
        <dsp:cNvSpPr/>
      </dsp:nvSpPr>
      <dsp:spPr>
        <a:xfrm>
          <a:off x="1016006" y="2802915"/>
          <a:ext cx="1512450" cy="96040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F0D03611-A00D-4065-ABD0-E4CC085933EE}">
      <dsp:nvSpPr>
        <dsp:cNvPr id="0" name=""/>
        <dsp:cNvSpPr/>
      </dsp:nvSpPr>
      <dsp:spPr>
        <a:xfrm>
          <a:off x="1184056" y="2962562"/>
          <a:ext cx="1512450" cy="96040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a:ea typeface="+mn-ea"/>
              <a:cs typeface="+mn-cs"/>
            </a:rPr>
            <a:t>Graphical Techniques</a:t>
          </a:r>
        </a:p>
      </dsp:txBody>
      <dsp:txXfrm>
        <a:off x="1212185" y="2990691"/>
        <a:ext cx="1456192" cy="904147"/>
      </dsp:txXfrm>
    </dsp:sp>
    <dsp:sp modelId="{0876741F-8560-4C45-9699-7C3668DDCE6B}">
      <dsp:nvSpPr>
        <dsp:cNvPr id="0" name=""/>
        <dsp:cNvSpPr/>
      </dsp:nvSpPr>
      <dsp:spPr>
        <a:xfrm>
          <a:off x="2864557" y="2802915"/>
          <a:ext cx="1512450" cy="96040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7B91A20F-DB3C-44C6-AD3F-8988C7AFD943}">
      <dsp:nvSpPr>
        <dsp:cNvPr id="0" name=""/>
        <dsp:cNvSpPr/>
      </dsp:nvSpPr>
      <dsp:spPr>
        <a:xfrm>
          <a:off x="3032607" y="2962562"/>
          <a:ext cx="1512450" cy="96040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a:ea typeface="+mn-ea"/>
              <a:cs typeface="+mn-cs"/>
            </a:rPr>
            <a:t>Numerical Techniques</a:t>
          </a:r>
        </a:p>
      </dsp:txBody>
      <dsp:txXfrm>
        <a:off x="3060736" y="2990691"/>
        <a:ext cx="1456192" cy="904147"/>
      </dsp:txXfrm>
    </dsp:sp>
    <dsp:sp modelId="{79D2EBB4-0D1B-4CF0-BD0F-D5CE7A1B3D52}">
      <dsp:nvSpPr>
        <dsp:cNvPr id="0" name=""/>
        <dsp:cNvSpPr/>
      </dsp:nvSpPr>
      <dsp:spPr>
        <a:xfrm>
          <a:off x="3788832" y="1402638"/>
          <a:ext cx="1512450" cy="96040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B1E0D1DB-9468-4B99-B04B-C1FE8505AD04}">
      <dsp:nvSpPr>
        <dsp:cNvPr id="0" name=""/>
        <dsp:cNvSpPr/>
      </dsp:nvSpPr>
      <dsp:spPr>
        <a:xfrm>
          <a:off x="3956882" y="1562285"/>
          <a:ext cx="1512450" cy="96040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hueOff val="0"/>
                  <a:satOff val="0"/>
                  <a:lumOff val="0"/>
                  <a:alphaOff val="0"/>
                </a:sysClr>
              </a:solidFill>
              <a:latin typeface="Calibri"/>
              <a:ea typeface="+mn-ea"/>
              <a:cs typeface="+mn-cs"/>
            </a:rPr>
            <a:t>Predictive Analytics</a:t>
          </a:r>
        </a:p>
      </dsp:txBody>
      <dsp:txXfrm>
        <a:off x="3985011" y="1590414"/>
        <a:ext cx="1456192" cy="904147"/>
      </dsp:txXfrm>
    </dsp:sp>
    <dsp:sp modelId="{96E261A9-A405-42D2-9B12-7ACC073EB4E5}">
      <dsp:nvSpPr>
        <dsp:cNvPr id="0" name=""/>
        <dsp:cNvSpPr/>
      </dsp:nvSpPr>
      <dsp:spPr>
        <a:xfrm>
          <a:off x="5637382" y="1402638"/>
          <a:ext cx="1512450" cy="96040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46108190-85DE-4891-AE22-1D395248C8DD}">
      <dsp:nvSpPr>
        <dsp:cNvPr id="0" name=""/>
        <dsp:cNvSpPr/>
      </dsp:nvSpPr>
      <dsp:spPr>
        <a:xfrm>
          <a:off x="5805432" y="1562285"/>
          <a:ext cx="1512450" cy="96040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hueOff val="0"/>
                  <a:satOff val="0"/>
                  <a:lumOff val="0"/>
                  <a:alphaOff val="0"/>
                </a:sysClr>
              </a:solidFill>
              <a:latin typeface="Calibri"/>
              <a:ea typeface="+mn-ea"/>
              <a:cs typeface="+mn-cs"/>
            </a:rPr>
            <a:t>Prescriptive Analytics</a:t>
          </a:r>
        </a:p>
      </dsp:txBody>
      <dsp:txXfrm>
        <a:off x="5833561" y="1590414"/>
        <a:ext cx="1456192" cy="904147"/>
      </dsp:txXfrm>
    </dsp:sp>
    <dsp:sp modelId="{78039732-710D-4D52-82F2-C0EE152A1593}">
      <dsp:nvSpPr>
        <dsp:cNvPr id="0" name=""/>
        <dsp:cNvSpPr/>
      </dsp:nvSpPr>
      <dsp:spPr>
        <a:xfrm>
          <a:off x="7485933" y="1402638"/>
          <a:ext cx="1512450" cy="96040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2D88EB3C-8194-43E3-B880-72360CB41474}">
      <dsp:nvSpPr>
        <dsp:cNvPr id="0" name=""/>
        <dsp:cNvSpPr/>
      </dsp:nvSpPr>
      <dsp:spPr>
        <a:xfrm>
          <a:off x="7653983" y="1562285"/>
          <a:ext cx="1512450" cy="96040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hueOff val="0"/>
                  <a:satOff val="0"/>
                  <a:lumOff val="0"/>
                  <a:alphaOff val="0"/>
                </a:sysClr>
              </a:solidFill>
              <a:latin typeface="Calibri"/>
              <a:ea typeface="+mn-ea"/>
              <a:cs typeface="+mn-cs"/>
            </a:rPr>
            <a:t>Inferential Analytics/</a:t>
          </a:r>
        </a:p>
        <a:p>
          <a:pPr marL="0" lvl="0" indent="0" algn="ctr" defTabSz="622300">
            <a:lnSpc>
              <a:spcPct val="90000"/>
            </a:lnSpc>
            <a:spcBef>
              <a:spcPct val="0"/>
            </a:spcBef>
            <a:spcAft>
              <a:spcPct val="35000"/>
            </a:spcAft>
            <a:buNone/>
          </a:pPr>
          <a:r>
            <a:rPr lang="en-US" sz="1400" b="0" kern="1200" dirty="0">
              <a:solidFill>
                <a:sysClr val="windowText" lastClr="000000">
                  <a:hueOff val="0"/>
                  <a:satOff val="0"/>
                  <a:lumOff val="0"/>
                  <a:alphaOff val="0"/>
                </a:sysClr>
              </a:solidFill>
              <a:latin typeface="Calibri"/>
              <a:ea typeface="+mn-ea"/>
              <a:cs typeface="+mn-cs"/>
            </a:rPr>
            <a:t>Statistics</a:t>
          </a:r>
        </a:p>
      </dsp:txBody>
      <dsp:txXfrm>
        <a:off x="7682112" y="1590414"/>
        <a:ext cx="1456192" cy="9041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B097DC-95CA-314B-9044-2074A7E1FF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95582F-789E-8544-AC39-08D0034AED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6EBC54-3A46-4B4F-A625-928D62066ED5}" type="datetimeFigureOut">
              <a:rPr lang="en-US" smtClean="0"/>
              <a:t>9/12/21</a:t>
            </a:fld>
            <a:endParaRPr lang="en-US"/>
          </a:p>
        </p:txBody>
      </p:sp>
      <p:sp>
        <p:nvSpPr>
          <p:cNvPr id="4" name="Footer Placeholder 3">
            <a:extLst>
              <a:ext uri="{FF2B5EF4-FFF2-40B4-BE49-F238E27FC236}">
                <a16:creationId xmlns:a16="http://schemas.microsoft.com/office/drawing/2014/main" id="{62177962-91EA-0349-8F53-04587BF8F8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36B5C6-2611-4545-BB5A-4DCB83C3C5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B97879-96A7-6C48-AC99-CF93951327A2}" type="slidenum">
              <a:rPr lang="en-US" smtClean="0"/>
              <a:t>‹#›</a:t>
            </a:fld>
            <a:endParaRPr lang="en-US"/>
          </a:p>
        </p:txBody>
      </p:sp>
    </p:spTree>
    <p:extLst>
      <p:ext uri="{BB962C8B-B14F-4D97-AF65-F5344CB8AC3E}">
        <p14:creationId xmlns:p14="http://schemas.microsoft.com/office/powerpoint/2010/main" val="1950299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106" charset="-128"/>
              </a:defRPr>
            </a:lvl1pPr>
          </a:lstStyle>
          <a:p>
            <a:pPr>
              <a:defRPr/>
            </a:pPr>
            <a:endParaRPr lang="en-US"/>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106" charset="-128"/>
              </a:defRPr>
            </a:lvl1pPr>
          </a:lstStyle>
          <a:p>
            <a:pPr>
              <a:defRPr/>
            </a:pPr>
            <a:fld id="{42963821-E2C2-4171-8CC5-AE7662966030}" type="datetime1">
              <a:rPr lang="en-US"/>
              <a:pPr>
                <a:defRPr/>
              </a:pPr>
              <a:t>9/12/21</a:t>
            </a:fld>
            <a:endParaRPr lang="en-US"/>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106" charset="-128"/>
              </a:defRPr>
            </a:lvl1pPr>
          </a:lstStyle>
          <a:p>
            <a:pPr>
              <a:defRPr/>
            </a:pPr>
            <a:endParaRPr lang="en-US"/>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106" charset="-128"/>
              </a:defRPr>
            </a:lvl1pPr>
          </a:lstStyle>
          <a:p>
            <a:pPr>
              <a:defRPr/>
            </a:pPr>
            <a:fld id="{7E3C9424-81B8-49AE-8B98-547E53E546BB}" type="slidenum">
              <a:rPr lang="en-US"/>
              <a:pPr>
                <a:defRPr/>
              </a:pPr>
              <a:t>‹#›</a:t>
            </a:fld>
            <a:endParaRPr lang="en-US"/>
          </a:p>
        </p:txBody>
      </p:sp>
    </p:spTree>
    <p:extLst>
      <p:ext uri="{BB962C8B-B14F-4D97-AF65-F5344CB8AC3E}">
        <p14:creationId xmlns:p14="http://schemas.microsoft.com/office/powerpoint/2010/main" val="341093425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52327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7E3C9424-81B8-49AE-8B98-547E53E546BB}" type="slidenum">
              <a:rPr lang="en-US" smtClean="0"/>
              <a:pPr>
                <a:defRPr/>
              </a:pPr>
              <a:t>10</a:t>
            </a:fld>
            <a:endParaRPr lang="en-US"/>
          </a:p>
        </p:txBody>
      </p:sp>
    </p:spTree>
    <p:extLst>
      <p:ext uri="{BB962C8B-B14F-4D97-AF65-F5344CB8AC3E}">
        <p14:creationId xmlns:p14="http://schemas.microsoft.com/office/powerpoint/2010/main" val="242467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latin typeface="Calibri"/>
              <a:ea typeface="MS PGothic"/>
              <a:cs typeface="Calibri"/>
            </a:endParaRPr>
          </a:p>
        </p:txBody>
      </p:sp>
      <p:sp>
        <p:nvSpPr>
          <p:cNvPr id="4" name="Slide Number Placeholder 3"/>
          <p:cNvSpPr>
            <a:spLocks noGrp="1"/>
          </p:cNvSpPr>
          <p:nvPr>
            <p:ph type="sldNum" sz="quarter" idx="5"/>
          </p:nvPr>
        </p:nvSpPr>
        <p:spPr/>
        <p:txBody>
          <a:bodyPr/>
          <a:lstStyle/>
          <a:p>
            <a:pPr>
              <a:defRPr/>
            </a:pPr>
            <a:fld id="{7E3C9424-81B8-49AE-8B98-547E53E546BB}" type="slidenum">
              <a:rPr lang="en-US" smtClean="0"/>
              <a:pPr>
                <a:defRPr/>
              </a:pPr>
              <a:t>11</a:t>
            </a:fld>
            <a:endParaRPr lang="en-US"/>
          </a:p>
        </p:txBody>
      </p:sp>
    </p:spTree>
    <p:extLst>
      <p:ext uri="{BB962C8B-B14F-4D97-AF65-F5344CB8AC3E}">
        <p14:creationId xmlns:p14="http://schemas.microsoft.com/office/powerpoint/2010/main" val="920645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7E3C9424-81B8-49AE-8B98-547E53E546BB}" type="slidenum">
              <a:rPr lang="en-US"/>
              <a:pPr>
                <a:defRPr/>
              </a:pPr>
              <a:t>12</a:t>
            </a:fld>
            <a:endParaRPr lang="en-US"/>
          </a:p>
        </p:txBody>
      </p:sp>
    </p:spTree>
    <p:extLst>
      <p:ext uri="{BB962C8B-B14F-4D97-AF65-F5344CB8AC3E}">
        <p14:creationId xmlns:p14="http://schemas.microsoft.com/office/powerpoint/2010/main" val="2019074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cs typeface="Calibri"/>
            </a:endParaRPr>
          </a:p>
        </p:txBody>
      </p:sp>
      <p:sp>
        <p:nvSpPr>
          <p:cNvPr id="4" name="Slide Number Placeholder 3"/>
          <p:cNvSpPr>
            <a:spLocks noGrp="1"/>
          </p:cNvSpPr>
          <p:nvPr>
            <p:ph type="sldNum" sz="quarter" idx="5"/>
          </p:nvPr>
        </p:nvSpPr>
        <p:spPr/>
        <p:txBody>
          <a:bodyPr/>
          <a:lstStyle/>
          <a:p>
            <a:pPr>
              <a:defRPr/>
            </a:pPr>
            <a:fld id="{7E3C9424-81B8-49AE-8B98-547E53E546BB}" type="slidenum">
              <a:rPr lang="en-US" smtClean="0"/>
              <a:pPr>
                <a:defRPr/>
              </a:pPr>
              <a:t>13</a:t>
            </a:fld>
            <a:endParaRPr lang="en-US"/>
          </a:p>
        </p:txBody>
      </p:sp>
    </p:spTree>
    <p:extLst>
      <p:ext uri="{BB962C8B-B14F-4D97-AF65-F5344CB8AC3E}">
        <p14:creationId xmlns:p14="http://schemas.microsoft.com/office/powerpoint/2010/main" val="1063255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3C9424-81B8-49AE-8B98-547E53E546BB}" type="slidenum">
              <a:rPr lang="en-US"/>
              <a:pPr>
                <a:defRPr/>
              </a:pPr>
              <a:t>19</a:t>
            </a:fld>
            <a:endParaRPr lang="en-US"/>
          </a:p>
        </p:txBody>
      </p:sp>
    </p:spTree>
    <p:extLst>
      <p:ext uri="{BB962C8B-B14F-4D97-AF65-F5344CB8AC3E}">
        <p14:creationId xmlns:p14="http://schemas.microsoft.com/office/powerpoint/2010/main" val="3949642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defRPr/>
            </a:pPr>
            <a:fld id="{7E3C9424-81B8-49AE-8B98-547E53E546BB}" type="slidenum">
              <a:rPr lang="en-US"/>
              <a:pPr>
                <a:defRPr/>
              </a:pPr>
              <a:t>20</a:t>
            </a:fld>
            <a:endParaRPr lang="en-US"/>
          </a:p>
        </p:txBody>
      </p:sp>
    </p:spTree>
    <p:extLst>
      <p:ext uri="{BB962C8B-B14F-4D97-AF65-F5344CB8AC3E}">
        <p14:creationId xmlns:p14="http://schemas.microsoft.com/office/powerpoint/2010/main" val="575204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7E3C9424-81B8-49AE-8B98-547E53E546BB}" type="slidenum">
              <a:rPr lang="en-US"/>
              <a:pPr>
                <a:defRPr/>
              </a:pPr>
              <a:t>21</a:t>
            </a:fld>
            <a:endParaRPr lang="en-US"/>
          </a:p>
        </p:txBody>
      </p:sp>
    </p:spTree>
    <p:extLst>
      <p:ext uri="{BB962C8B-B14F-4D97-AF65-F5344CB8AC3E}">
        <p14:creationId xmlns:p14="http://schemas.microsoft.com/office/powerpoint/2010/main" val="3085156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B8AE057-4201-414B-8110-BAD75D802F80}" type="slidenum">
              <a:rPr lang="en-US" smtClean="0"/>
              <a:t>22</a:t>
            </a:fld>
            <a:endParaRPr lang="en-US"/>
          </a:p>
        </p:txBody>
      </p:sp>
    </p:spTree>
    <p:extLst>
      <p:ext uri="{BB962C8B-B14F-4D97-AF65-F5344CB8AC3E}">
        <p14:creationId xmlns:p14="http://schemas.microsoft.com/office/powerpoint/2010/main" val="3259791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3C9424-81B8-49AE-8B98-547E53E546BB}" type="slidenum">
              <a:rPr lang="en-US"/>
              <a:pPr>
                <a:defRPr/>
              </a:pPr>
              <a:t>23</a:t>
            </a:fld>
            <a:endParaRPr lang="en-US"/>
          </a:p>
        </p:txBody>
      </p:sp>
    </p:spTree>
    <p:extLst>
      <p:ext uri="{BB962C8B-B14F-4D97-AF65-F5344CB8AC3E}">
        <p14:creationId xmlns:p14="http://schemas.microsoft.com/office/powerpoint/2010/main" val="80750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3C9424-81B8-49AE-8B98-547E53E546BB}" type="slidenum">
              <a:rPr lang="en-US"/>
              <a:pPr>
                <a:defRPr/>
              </a:pPr>
              <a:t>24</a:t>
            </a:fld>
            <a:endParaRPr lang="en-US"/>
          </a:p>
        </p:txBody>
      </p:sp>
    </p:spTree>
    <p:extLst>
      <p:ext uri="{BB962C8B-B14F-4D97-AF65-F5344CB8AC3E}">
        <p14:creationId xmlns:p14="http://schemas.microsoft.com/office/powerpoint/2010/main" val="397840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3C9424-81B8-49AE-8B98-547E53E546BB}" type="slidenum">
              <a:rPr lang="en-US" smtClean="0"/>
              <a:pPr>
                <a:defRPr/>
              </a:pPr>
              <a:t>2</a:t>
            </a:fld>
            <a:endParaRPr lang="en-US" dirty="0"/>
          </a:p>
        </p:txBody>
      </p:sp>
    </p:spTree>
    <p:extLst>
      <p:ext uri="{BB962C8B-B14F-4D97-AF65-F5344CB8AC3E}">
        <p14:creationId xmlns:p14="http://schemas.microsoft.com/office/powerpoint/2010/main" val="121470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3C9424-81B8-49AE-8B98-547E53E546BB}" type="slidenum">
              <a:rPr lang="en-US" smtClean="0"/>
              <a:pPr>
                <a:defRPr/>
              </a:pPr>
              <a:t>3</a:t>
            </a:fld>
            <a:endParaRPr lang="en-US" dirty="0"/>
          </a:p>
        </p:txBody>
      </p:sp>
    </p:spTree>
    <p:extLst>
      <p:ext uri="{BB962C8B-B14F-4D97-AF65-F5344CB8AC3E}">
        <p14:creationId xmlns:p14="http://schemas.microsoft.com/office/powerpoint/2010/main" val="362680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3C9424-81B8-49AE-8B98-547E53E546BB}" type="slidenum">
              <a:rPr lang="en-US" smtClean="0"/>
              <a:pPr>
                <a:defRPr/>
              </a:pPr>
              <a:t>4</a:t>
            </a:fld>
            <a:endParaRPr lang="en-US" dirty="0"/>
          </a:p>
        </p:txBody>
      </p:sp>
    </p:spTree>
    <p:extLst>
      <p:ext uri="{BB962C8B-B14F-4D97-AF65-F5344CB8AC3E}">
        <p14:creationId xmlns:p14="http://schemas.microsoft.com/office/powerpoint/2010/main" val="42132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3C9424-81B8-49AE-8B98-547E53E546BB}" type="slidenum">
              <a:rPr lang="en-US" smtClean="0"/>
              <a:pPr>
                <a:defRPr/>
              </a:pPr>
              <a:t>5</a:t>
            </a:fld>
            <a:endParaRPr lang="en-US"/>
          </a:p>
        </p:txBody>
      </p:sp>
    </p:spTree>
    <p:extLst>
      <p:ext uri="{BB962C8B-B14F-4D97-AF65-F5344CB8AC3E}">
        <p14:creationId xmlns:p14="http://schemas.microsoft.com/office/powerpoint/2010/main" val="1377656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3C9424-81B8-49AE-8B98-547E53E546BB}" type="slidenum">
              <a:rPr lang="en-US" smtClean="0"/>
              <a:pPr>
                <a:defRPr/>
              </a:pPr>
              <a:t>6</a:t>
            </a:fld>
            <a:endParaRPr lang="en-US"/>
          </a:p>
        </p:txBody>
      </p:sp>
    </p:spTree>
    <p:extLst>
      <p:ext uri="{BB962C8B-B14F-4D97-AF65-F5344CB8AC3E}">
        <p14:creationId xmlns:p14="http://schemas.microsoft.com/office/powerpoint/2010/main" val="2603487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3C9424-81B8-49AE-8B98-547E53E546BB}" type="slidenum">
              <a:rPr lang="en-US" smtClean="0"/>
              <a:pPr>
                <a:defRPr/>
              </a:pPr>
              <a:t>7</a:t>
            </a:fld>
            <a:endParaRPr lang="en-US"/>
          </a:p>
        </p:txBody>
      </p:sp>
    </p:spTree>
    <p:extLst>
      <p:ext uri="{BB962C8B-B14F-4D97-AF65-F5344CB8AC3E}">
        <p14:creationId xmlns:p14="http://schemas.microsoft.com/office/powerpoint/2010/main" val="658136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3C9424-81B8-49AE-8B98-547E53E546BB}" type="slidenum">
              <a:rPr lang="en-US" smtClean="0"/>
              <a:pPr>
                <a:defRPr/>
              </a:pPr>
              <a:t>8</a:t>
            </a:fld>
            <a:endParaRPr lang="en-US"/>
          </a:p>
        </p:txBody>
      </p:sp>
    </p:spTree>
    <p:extLst>
      <p:ext uri="{BB962C8B-B14F-4D97-AF65-F5344CB8AC3E}">
        <p14:creationId xmlns:p14="http://schemas.microsoft.com/office/powerpoint/2010/main" val="94230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3C9424-81B8-49AE-8B98-547E53E546BB}" type="slidenum">
              <a:rPr lang="en-US" smtClean="0"/>
              <a:pPr>
                <a:defRPr/>
              </a:pPr>
              <a:t>9</a:t>
            </a:fld>
            <a:endParaRPr lang="en-US"/>
          </a:p>
        </p:txBody>
      </p:sp>
    </p:spTree>
    <p:extLst>
      <p:ext uri="{BB962C8B-B14F-4D97-AF65-F5344CB8AC3E}">
        <p14:creationId xmlns:p14="http://schemas.microsoft.com/office/powerpoint/2010/main" val="1291582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pic>
        <p:nvPicPr>
          <p:cNvPr id="5" name="Picture 7" descr="teamwork"/>
          <p:cNvPicPr>
            <a:picLocks noChangeAspect="1" noChangeArrowheads="1"/>
          </p:cNvPicPr>
          <p:nvPr userDrawn="1"/>
        </p:nvPicPr>
        <p:blipFill>
          <a:blip r:embed="rId3" cstate="print"/>
          <a:srcRect/>
          <a:stretch>
            <a:fillRect/>
          </a:stretch>
        </p:blipFill>
        <p:spPr bwMode="auto">
          <a:xfrm>
            <a:off x="0" y="0"/>
            <a:ext cx="4572000" cy="6858000"/>
          </a:xfrm>
          <a:prstGeom prst="rect">
            <a:avLst/>
          </a:prstGeom>
          <a:noFill/>
          <a:ln w="9525">
            <a:noFill/>
            <a:miter lim="800000"/>
            <a:headEnd/>
            <a:tailEnd/>
          </a:ln>
        </p:spPr>
      </p:pic>
      <p:sp>
        <p:nvSpPr>
          <p:cNvPr id="63492" name="Title Placeholder 1"/>
          <p:cNvSpPr>
            <a:spLocks noGrp="1"/>
          </p:cNvSpPr>
          <p:nvPr>
            <p:ph type="ctrTitle"/>
          </p:nvPr>
        </p:nvSpPr>
        <p:spPr>
          <a:xfrm>
            <a:off x="4572000" y="1600200"/>
            <a:ext cx="4191000" cy="2000250"/>
          </a:xfrm>
        </p:spPr>
        <p:txBody>
          <a:bodyPr/>
          <a:lstStyle>
            <a:lvl1pPr>
              <a:defRPr/>
            </a:lvl1pPr>
          </a:lstStyle>
          <a:p>
            <a:r>
              <a:rPr lang="en-US"/>
              <a:t>Click to edit Master title style</a:t>
            </a:r>
          </a:p>
        </p:txBody>
      </p:sp>
      <p:sp>
        <p:nvSpPr>
          <p:cNvPr id="63493" name="Text Placeholder 2"/>
          <p:cNvSpPr>
            <a:spLocks noGrp="1"/>
          </p:cNvSpPr>
          <p:nvPr>
            <p:ph type="subTitle" idx="1"/>
          </p:nvPr>
        </p:nvSpPr>
        <p:spPr>
          <a:xfrm>
            <a:off x="4572000" y="3886200"/>
            <a:ext cx="4191000" cy="1752600"/>
          </a:xfrm>
        </p:spPr>
        <p:txBody>
          <a:bodyPr/>
          <a:lstStyle>
            <a:lvl1pPr marL="0" indent="0" algn="ctr">
              <a:buFont typeface="Arial" charset="0"/>
              <a:buNone/>
              <a:defRPr>
                <a:solidFill>
                  <a:srgbClr val="A09B59"/>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pic>
        <p:nvPicPr>
          <p:cNvPr id="5" name="Picture 6" descr="leadership-copy"/>
          <p:cNvPicPr>
            <a:picLocks noChangeAspect="1" noChangeArrowheads="1"/>
          </p:cNvPicPr>
          <p:nvPr userDrawn="1"/>
        </p:nvPicPr>
        <p:blipFill>
          <a:blip r:embed="rId3" cstate="print"/>
          <a:srcRect/>
          <a:stretch>
            <a:fillRect/>
          </a:stretch>
        </p:blipFill>
        <p:spPr bwMode="auto">
          <a:xfrm>
            <a:off x="0" y="0"/>
            <a:ext cx="4572000" cy="6858000"/>
          </a:xfrm>
          <a:prstGeom prst="rect">
            <a:avLst/>
          </a:prstGeom>
          <a:noFill/>
          <a:ln w="9525">
            <a:noFill/>
            <a:miter lim="800000"/>
            <a:headEnd/>
            <a:tailEnd/>
          </a:ln>
        </p:spPr>
      </p:pic>
      <p:sp>
        <p:nvSpPr>
          <p:cNvPr id="69635" name="Title Placeholder 1"/>
          <p:cNvSpPr>
            <a:spLocks noGrp="1"/>
          </p:cNvSpPr>
          <p:nvPr>
            <p:ph type="ctrTitle"/>
          </p:nvPr>
        </p:nvSpPr>
        <p:spPr>
          <a:xfrm>
            <a:off x="4572000" y="1600200"/>
            <a:ext cx="4191000" cy="2000250"/>
          </a:xfrm>
        </p:spPr>
        <p:txBody>
          <a:bodyPr/>
          <a:lstStyle>
            <a:lvl1pPr>
              <a:defRPr/>
            </a:lvl1pPr>
          </a:lstStyle>
          <a:p>
            <a:r>
              <a:rPr lang="en-US"/>
              <a:t>Click to edit Master title style</a:t>
            </a:r>
          </a:p>
        </p:txBody>
      </p:sp>
      <p:sp>
        <p:nvSpPr>
          <p:cNvPr id="69636" name="Text Placeholder 2"/>
          <p:cNvSpPr>
            <a:spLocks noGrp="1"/>
          </p:cNvSpPr>
          <p:nvPr>
            <p:ph type="subTitle" idx="1"/>
          </p:nvPr>
        </p:nvSpPr>
        <p:spPr>
          <a:xfrm>
            <a:off x="4572000" y="3886200"/>
            <a:ext cx="4191000" cy="1752600"/>
          </a:xfrm>
        </p:spPr>
        <p:txBody>
          <a:bodyPr/>
          <a:lstStyle>
            <a:lvl1pPr marL="0" indent="0" algn="ctr">
              <a:buFont typeface="Arial" charset="0"/>
              <a:buNone/>
              <a:defRPr>
                <a:solidFill>
                  <a:srgbClr val="A09B59"/>
                </a:solidFill>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pic>
        <p:nvPicPr>
          <p:cNvPr id="5" name="Picture 5" descr="future_ppt.jpg"/>
          <p:cNvPicPr>
            <a:picLocks noChangeAspect="1"/>
          </p:cNvPicPr>
          <p:nvPr/>
        </p:nvPicPr>
        <p:blipFill>
          <a:blip r:embed="rId3" cstate="print"/>
          <a:srcRect/>
          <a:stretch>
            <a:fillRect/>
          </a:stretch>
        </p:blipFill>
        <p:spPr bwMode="auto">
          <a:xfrm>
            <a:off x="0" y="0"/>
            <a:ext cx="4572000" cy="6858000"/>
          </a:xfrm>
          <a:prstGeom prst="rect">
            <a:avLst/>
          </a:prstGeom>
          <a:noFill/>
          <a:ln w="9525">
            <a:noFill/>
            <a:miter lim="800000"/>
            <a:headEnd/>
            <a:tailEnd/>
          </a:ln>
        </p:spPr>
      </p:pic>
      <p:pic>
        <p:nvPicPr>
          <p:cNvPr id="6" name="Picture 6" descr="future_ppt.jpg"/>
          <p:cNvPicPr>
            <a:picLocks noChangeAspect="1"/>
          </p:cNvPicPr>
          <p:nvPr/>
        </p:nvPicPr>
        <p:blipFill>
          <a:blip r:embed="rId3" cstate="print"/>
          <a:srcRect/>
          <a:stretch>
            <a:fillRect/>
          </a:stretch>
        </p:blipFill>
        <p:spPr bwMode="auto">
          <a:xfrm>
            <a:off x="0" y="0"/>
            <a:ext cx="4572000" cy="6858000"/>
          </a:xfrm>
          <a:prstGeom prst="rect">
            <a:avLst/>
          </a:prstGeom>
          <a:noFill/>
          <a:ln w="9525">
            <a:noFill/>
            <a:miter lim="800000"/>
            <a:headEnd/>
            <a:tailEnd/>
          </a:ln>
        </p:spPr>
      </p:pic>
      <p:sp>
        <p:nvSpPr>
          <p:cNvPr id="50183" name="Title Placeholder 1"/>
          <p:cNvSpPr>
            <a:spLocks noGrp="1"/>
          </p:cNvSpPr>
          <p:nvPr>
            <p:ph type="ctrTitle"/>
          </p:nvPr>
        </p:nvSpPr>
        <p:spPr>
          <a:xfrm>
            <a:off x="4572000" y="1600200"/>
            <a:ext cx="4191000" cy="2000250"/>
          </a:xfrm>
        </p:spPr>
        <p:txBody>
          <a:bodyPr/>
          <a:lstStyle>
            <a:lvl1pPr>
              <a:defRPr/>
            </a:lvl1pPr>
          </a:lstStyle>
          <a:p>
            <a:r>
              <a:rPr lang="en-US"/>
              <a:t>Click to edit Master title style</a:t>
            </a:r>
          </a:p>
        </p:txBody>
      </p:sp>
      <p:sp>
        <p:nvSpPr>
          <p:cNvPr id="50184" name="Text Placeholder 2"/>
          <p:cNvSpPr>
            <a:spLocks noGrp="1"/>
          </p:cNvSpPr>
          <p:nvPr>
            <p:ph type="subTitle" idx="1"/>
          </p:nvPr>
        </p:nvSpPr>
        <p:spPr>
          <a:xfrm>
            <a:off x="4572000" y="3886200"/>
            <a:ext cx="4191000" cy="1752600"/>
          </a:xfrm>
        </p:spPr>
        <p:txBody>
          <a:bodyPr/>
          <a:lstStyle>
            <a:lvl1pPr marL="0" indent="0" algn="ctr">
              <a:buFont typeface="Arial" charset="0"/>
              <a:buNone/>
              <a:defRPr>
                <a:solidFill>
                  <a:srgbClr val="A09B59"/>
                </a:solidFill>
              </a:defRPr>
            </a:lvl1pPr>
          </a:lstStyle>
          <a:p>
            <a:r>
              <a:rPr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pic>
        <p:nvPicPr>
          <p:cNvPr id="5" name="Picture 5" descr="innovation_ppt.jpg"/>
          <p:cNvPicPr>
            <a:picLocks noChangeAspect="1"/>
          </p:cNvPicPr>
          <p:nvPr/>
        </p:nvPicPr>
        <p:blipFill>
          <a:blip r:embed="rId3" cstate="print"/>
          <a:srcRect/>
          <a:stretch>
            <a:fillRect/>
          </a:stretch>
        </p:blipFill>
        <p:spPr bwMode="auto">
          <a:xfrm>
            <a:off x="0" y="0"/>
            <a:ext cx="4572000" cy="6858000"/>
          </a:xfrm>
          <a:prstGeom prst="rect">
            <a:avLst/>
          </a:prstGeom>
          <a:noFill/>
          <a:ln w="9525">
            <a:noFill/>
            <a:miter lim="800000"/>
            <a:headEnd/>
            <a:tailEnd/>
          </a:ln>
        </p:spPr>
      </p:pic>
      <p:sp>
        <p:nvSpPr>
          <p:cNvPr id="41990" name="Title Placeholder 1"/>
          <p:cNvSpPr>
            <a:spLocks noGrp="1"/>
          </p:cNvSpPr>
          <p:nvPr>
            <p:ph type="ctrTitle"/>
          </p:nvPr>
        </p:nvSpPr>
        <p:spPr>
          <a:xfrm>
            <a:off x="4572000" y="1600200"/>
            <a:ext cx="4191000" cy="2000250"/>
          </a:xfrm>
        </p:spPr>
        <p:txBody>
          <a:bodyPr/>
          <a:lstStyle>
            <a:lvl1pPr>
              <a:defRPr smtClean="0">
                <a:latin typeface="Arial" charset="0"/>
              </a:defRPr>
            </a:lvl1pPr>
          </a:lstStyle>
          <a:p>
            <a:r>
              <a:rPr lang="en-US"/>
              <a:t>Click to edit Master title style</a:t>
            </a:r>
          </a:p>
        </p:txBody>
      </p:sp>
      <p:sp>
        <p:nvSpPr>
          <p:cNvPr id="41991" name="Text Placeholder 2"/>
          <p:cNvSpPr>
            <a:spLocks noGrp="1"/>
          </p:cNvSpPr>
          <p:nvPr>
            <p:ph type="subTitle" idx="1"/>
          </p:nvPr>
        </p:nvSpPr>
        <p:spPr>
          <a:xfrm>
            <a:off x="4572000" y="3886200"/>
            <a:ext cx="4191000" cy="1752600"/>
          </a:xfrm>
        </p:spPr>
        <p:txBody>
          <a:bodyPr/>
          <a:lstStyle>
            <a:lvl1pPr marL="0" indent="0" algn="ctr">
              <a:buFont typeface="Arial" charset="0"/>
              <a:buNone/>
              <a:defRPr smtClean="0">
                <a:solidFill>
                  <a:srgbClr val="A09B59"/>
                </a:solidFill>
                <a:latin typeface="Arial" charset="0"/>
              </a:defRPr>
            </a:lvl1pPr>
          </a:lstStyle>
          <a:p>
            <a:r>
              <a:rPr lang="en-US"/>
              <a:t>Click to edit Master subtitle style</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pic>
        <p:nvPicPr>
          <p:cNvPr id="5" name="Picture 5" descr="jobs&amp;money_ppt.jpg"/>
          <p:cNvPicPr>
            <a:picLocks noChangeAspect="1"/>
          </p:cNvPicPr>
          <p:nvPr/>
        </p:nvPicPr>
        <p:blipFill>
          <a:blip r:embed="rId3" cstate="print"/>
          <a:srcRect/>
          <a:stretch>
            <a:fillRect/>
          </a:stretch>
        </p:blipFill>
        <p:spPr bwMode="auto">
          <a:xfrm>
            <a:off x="0" y="762000"/>
            <a:ext cx="5486400" cy="6096000"/>
          </a:xfrm>
          <a:prstGeom prst="rect">
            <a:avLst/>
          </a:prstGeom>
          <a:noFill/>
          <a:ln w="9525">
            <a:noFill/>
            <a:miter lim="800000"/>
            <a:headEnd/>
            <a:tailEnd/>
          </a:ln>
        </p:spPr>
      </p:pic>
      <p:sp>
        <p:nvSpPr>
          <p:cNvPr id="43016" name="Text Placeholder 2"/>
          <p:cNvSpPr>
            <a:spLocks noGrp="1"/>
          </p:cNvSpPr>
          <p:nvPr>
            <p:ph type="subTitle" idx="1"/>
          </p:nvPr>
        </p:nvSpPr>
        <p:spPr>
          <a:xfrm>
            <a:off x="5181600" y="1600200"/>
            <a:ext cx="3505200" cy="2011363"/>
          </a:xfrm>
        </p:spPr>
        <p:txBody>
          <a:bodyPr/>
          <a:lstStyle>
            <a:lvl1pPr marL="0" indent="0" algn="ctr">
              <a:buFont typeface="Arial" charset="0"/>
              <a:buNone/>
              <a:defRPr smtClean="0">
                <a:solidFill>
                  <a:srgbClr val="A09B59"/>
                </a:solidFill>
                <a:latin typeface="Arial" charset="0"/>
              </a:defRPr>
            </a:lvl1pPr>
          </a:lstStyle>
          <a:p>
            <a:r>
              <a:rPr lang="en-US"/>
              <a:t>Click to edit Master subtitle style</a:t>
            </a:r>
          </a:p>
        </p:txBody>
      </p:sp>
      <p:sp>
        <p:nvSpPr>
          <p:cNvPr id="43017" name="Title Placeholder 1"/>
          <p:cNvSpPr>
            <a:spLocks noGrp="1"/>
          </p:cNvSpPr>
          <p:nvPr>
            <p:ph type="ctrTitle"/>
          </p:nvPr>
        </p:nvSpPr>
        <p:spPr>
          <a:xfrm>
            <a:off x="381000" y="381000"/>
            <a:ext cx="8305800" cy="990600"/>
          </a:xfrm>
        </p:spPr>
        <p:txBody>
          <a:bodyPr/>
          <a:lstStyle>
            <a:lvl1pPr>
              <a:defRPr smtClean="0">
                <a:latin typeface="Arial" charset="0"/>
              </a:defRPr>
            </a:lvl1pPr>
          </a:lstStyle>
          <a:p>
            <a:r>
              <a:rPr lang="en-US"/>
              <a:t>Click to edit Master title style</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chemeClr val="bg1"/>
        </a:solidFill>
        <a:effectLst/>
      </p:bgPr>
    </p:bg>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pic>
        <p:nvPicPr>
          <p:cNvPr id="5" name="Picture 5" descr="technology_ppt.jpg"/>
          <p:cNvPicPr>
            <a:picLocks noChangeAspect="1"/>
          </p:cNvPicPr>
          <p:nvPr/>
        </p:nvPicPr>
        <p:blipFill>
          <a:blip r:embed="rId3" cstate="print"/>
          <a:srcRect/>
          <a:stretch>
            <a:fillRect/>
          </a:stretch>
        </p:blipFill>
        <p:spPr bwMode="auto">
          <a:xfrm>
            <a:off x="0" y="1371600"/>
            <a:ext cx="5486400" cy="5486400"/>
          </a:xfrm>
          <a:prstGeom prst="rect">
            <a:avLst/>
          </a:prstGeom>
          <a:noFill/>
          <a:ln w="9525">
            <a:noFill/>
            <a:miter lim="800000"/>
            <a:headEnd/>
            <a:tailEnd/>
          </a:ln>
        </p:spPr>
      </p:pic>
      <p:sp>
        <p:nvSpPr>
          <p:cNvPr id="38919" name="Text Placeholder 2"/>
          <p:cNvSpPr>
            <a:spLocks noGrp="1"/>
          </p:cNvSpPr>
          <p:nvPr>
            <p:ph type="subTitle" idx="1"/>
          </p:nvPr>
        </p:nvSpPr>
        <p:spPr>
          <a:xfrm>
            <a:off x="5181600" y="1600200"/>
            <a:ext cx="3505200" cy="2011363"/>
          </a:xfrm>
        </p:spPr>
        <p:txBody>
          <a:bodyPr/>
          <a:lstStyle>
            <a:lvl1pPr marL="0" indent="0" algn="ctr">
              <a:buFont typeface="Arial" charset="0"/>
              <a:buNone/>
              <a:defRPr smtClean="0">
                <a:solidFill>
                  <a:srgbClr val="A09B59"/>
                </a:solidFill>
                <a:latin typeface="Arial" charset="0"/>
              </a:defRPr>
            </a:lvl1pPr>
          </a:lstStyle>
          <a:p>
            <a:r>
              <a:rPr lang="en-US"/>
              <a:t>Click to edit Master subtitle style</a:t>
            </a:r>
          </a:p>
        </p:txBody>
      </p:sp>
      <p:sp>
        <p:nvSpPr>
          <p:cNvPr id="38920" name="Title Placeholder 1"/>
          <p:cNvSpPr>
            <a:spLocks noGrp="1"/>
          </p:cNvSpPr>
          <p:nvPr>
            <p:ph type="ctrTitle"/>
          </p:nvPr>
        </p:nvSpPr>
        <p:spPr>
          <a:xfrm>
            <a:off x="381000" y="381000"/>
            <a:ext cx="8305800" cy="990600"/>
          </a:xfrm>
        </p:spPr>
        <p:txBody>
          <a:bodyPr/>
          <a:lstStyle>
            <a:lvl1pPr>
              <a:defRPr smtClean="0">
                <a:latin typeface="Arial" charset="0"/>
              </a:defRPr>
            </a:lvl1pPr>
          </a:lstStyle>
          <a:p>
            <a:r>
              <a:rPr lang="en-US"/>
              <a:t>Click to edit Master title style</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bg1"/>
        </a:solidFill>
        <a:effectLst/>
      </p:bgPr>
    </p:bg>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pic>
        <p:nvPicPr>
          <p:cNvPr id="5" name="Picture 5" descr="versatility_ppt.jpg"/>
          <p:cNvPicPr>
            <a:picLocks noChangeAspect="1"/>
          </p:cNvPicPr>
          <p:nvPr/>
        </p:nvPicPr>
        <p:blipFill>
          <a:blip r:embed="rId3" cstate="print"/>
          <a:srcRect/>
          <a:stretch>
            <a:fillRect/>
          </a:stretch>
        </p:blipFill>
        <p:spPr bwMode="auto">
          <a:xfrm>
            <a:off x="0" y="1371600"/>
            <a:ext cx="5486400" cy="5486400"/>
          </a:xfrm>
          <a:prstGeom prst="rect">
            <a:avLst/>
          </a:prstGeom>
          <a:noFill/>
          <a:ln w="9525">
            <a:noFill/>
            <a:miter lim="800000"/>
            <a:headEnd/>
            <a:tailEnd/>
          </a:ln>
        </p:spPr>
      </p:pic>
      <p:sp>
        <p:nvSpPr>
          <p:cNvPr id="44038" name="Text Placeholder 2"/>
          <p:cNvSpPr>
            <a:spLocks noGrp="1"/>
          </p:cNvSpPr>
          <p:nvPr>
            <p:ph type="subTitle" idx="1"/>
          </p:nvPr>
        </p:nvSpPr>
        <p:spPr>
          <a:xfrm>
            <a:off x="5181600" y="1600200"/>
            <a:ext cx="3505200" cy="2011363"/>
          </a:xfrm>
        </p:spPr>
        <p:txBody>
          <a:bodyPr/>
          <a:lstStyle>
            <a:lvl1pPr marL="0" indent="0" algn="ctr">
              <a:buFont typeface="Arial" charset="0"/>
              <a:buNone/>
              <a:defRPr smtClean="0">
                <a:solidFill>
                  <a:srgbClr val="A09B59"/>
                </a:solidFill>
                <a:latin typeface="Arial" charset="0"/>
              </a:defRPr>
            </a:lvl1pPr>
          </a:lstStyle>
          <a:p>
            <a:r>
              <a:rPr lang="en-US"/>
              <a:t>Click to edit Master subtitle style</a:t>
            </a:r>
          </a:p>
        </p:txBody>
      </p:sp>
      <p:sp>
        <p:nvSpPr>
          <p:cNvPr id="44042" name="Title Placeholder 1"/>
          <p:cNvSpPr>
            <a:spLocks noGrp="1"/>
          </p:cNvSpPr>
          <p:nvPr>
            <p:ph type="ctrTitle"/>
          </p:nvPr>
        </p:nvSpPr>
        <p:spPr>
          <a:xfrm>
            <a:off x="381000" y="381000"/>
            <a:ext cx="8305800" cy="990600"/>
          </a:xfrm>
        </p:spPr>
        <p:txBody>
          <a:bodyPr/>
          <a:lstStyle>
            <a:lvl1pPr>
              <a:defRPr smtClean="0">
                <a:latin typeface="Arial" charset="0"/>
              </a:defRPr>
            </a:lvl1pPr>
          </a:lstStyle>
          <a:p>
            <a:r>
              <a:rPr lang="en-US"/>
              <a:t>Click to edit Master title style</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pic>
        <p:nvPicPr>
          <p:cNvPr id="5" name="Picture 5" descr="entrepreneurship_ppt.jpg"/>
          <p:cNvPicPr>
            <a:picLocks noChangeAspect="1"/>
          </p:cNvPicPr>
          <p:nvPr/>
        </p:nvPicPr>
        <p:blipFill>
          <a:blip r:embed="rId3" cstate="print"/>
          <a:srcRect/>
          <a:stretch>
            <a:fillRect/>
          </a:stretch>
        </p:blipFill>
        <p:spPr bwMode="auto">
          <a:xfrm>
            <a:off x="0" y="0"/>
            <a:ext cx="4572000" cy="6858000"/>
          </a:xfrm>
          <a:prstGeom prst="rect">
            <a:avLst/>
          </a:prstGeom>
          <a:noFill/>
          <a:ln w="9525">
            <a:noFill/>
            <a:miter lim="800000"/>
            <a:headEnd/>
            <a:tailEnd/>
          </a:ln>
        </p:spPr>
      </p:pic>
      <p:sp>
        <p:nvSpPr>
          <p:cNvPr id="40966" name="Title Placeholder 1"/>
          <p:cNvSpPr>
            <a:spLocks noGrp="1"/>
          </p:cNvSpPr>
          <p:nvPr>
            <p:ph type="ctrTitle"/>
          </p:nvPr>
        </p:nvSpPr>
        <p:spPr>
          <a:xfrm>
            <a:off x="4572000" y="1600200"/>
            <a:ext cx="4191000" cy="2000250"/>
          </a:xfrm>
        </p:spPr>
        <p:txBody>
          <a:bodyPr/>
          <a:lstStyle>
            <a:lvl1pPr>
              <a:defRPr smtClean="0">
                <a:latin typeface="Arial" charset="0"/>
              </a:defRPr>
            </a:lvl1pPr>
          </a:lstStyle>
          <a:p>
            <a:r>
              <a:rPr lang="en-US"/>
              <a:t>Click to edit Master title style</a:t>
            </a:r>
          </a:p>
        </p:txBody>
      </p:sp>
      <p:sp>
        <p:nvSpPr>
          <p:cNvPr id="40967" name="Text Placeholder 2"/>
          <p:cNvSpPr>
            <a:spLocks noGrp="1"/>
          </p:cNvSpPr>
          <p:nvPr>
            <p:ph type="subTitle" idx="1"/>
          </p:nvPr>
        </p:nvSpPr>
        <p:spPr>
          <a:xfrm>
            <a:off x="4572000" y="3886200"/>
            <a:ext cx="4191000" cy="1752600"/>
          </a:xfrm>
        </p:spPr>
        <p:txBody>
          <a:bodyPr/>
          <a:lstStyle>
            <a:lvl1pPr marL="0" indent="0" algn="ctr">
              <a:buFont typeface="Arial" charset="0"/>
              <a:buNone/>
              <a:defRPr smtClean="0">
                <a:solidFill>
                  <a:srgbClr val="A09B59"/>
                </a:solidFill>
                <a:latin typeface="Arial" charset="0"/>
              </a:defRPr>
            </a:lvl1pPr>
          </a:lstStyle>
          <a:p>
            <a:r>
              <a:rPr lang="en-US"/>
              <a:t>Click to edit Master subtitle style</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quot;Entrepreneurship&quot; Title Slide">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sp>
        <p:nvSpPr>
          <p:cNvPr id="2" name="Title 1"/>
          <p:cNvSpPr>
            <a:spLocks noGrp="1"/>
          </p:cNvSpPr>
          <p:nvPr>
            <p:ph type="ctrTitle"/>
          </p:nvPr>
        </p:nvSpPr>
        <p:spPr>
          <a:xfrm>
            <a:off x="4800600" y="1828800"/>
            <a:ext cx="3886200" cy="1470025"/>
          </a:xfrm>
        </p:spPr>
        <p:txBody>
          <a:bodyPr/>
          <a:lstStyle/>
          <a:p>
            <a:r>
              <a:rPr lang="en-US" dirty="0"/>
              <a:t>Click to edit Master title style</a:t>
            </a:r>
          </a:p>
        </p:txBody>
      </p:sp>
      <p:sp>
        <p:nvSpPr>
          <p:cNvPr id="3" name="Subtitle 2"/>
          <p:cNvSpPr>
            <a:spLocks noGrp="1"/>
          </p:cNvSpPr>
          <p:nvPr>
            <p:ph type="subTitle" idx="1"/>
          </p:nvPr>
        </p:nvSpPr>
        <p:spPr>
          <a:xfrm>
            <a:off x="4800600" y="3584575"/>
            <a:ext cx="3886200" cy="1752600"/>
          </a:xfr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quot;Innovation&quot; Title Slide">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sp>
        <p:nvSpPr>
          <p:cNvPr id="2" name="Title 1"/>
          <p:cNvSpPr>
            <a:spLocks noGrp="1"/>
          </p:cNvSpPr>
          <p:nvPr>
            <p:ph type="ctrTitle"/>
          </p:nvPr>
        </p:nvSpPr>
        <p:spPr>
          <a:xfrm>
            <a:off x="4800600" y="1828800"/>
            <a:ext cx="3886200" cy="1470025"/>
          </a:xfrm>
        </p:spPr>
        <p:txBody>
          <a:bodyPr/>
          <a:lstStyle/>
          <a:p>
            <a:r>
              <a:rPr lang="en-US" dirty="0"/>
              <a:t>Click to edit Master title style</a:t>
            </a:r>
          </a:p>
        </p:txBody>
      </p:sp>
      <p:sp>
        <p:nvSpPr>
          <p:cNvPr id="3" name="Subtitle 2"/>
          <p:cNvSpPr>
            <a:spLocks noGrp="1"/>
          </p:cNvSpPr>
          <p:nvPr>
            <p:ph type="subTitle" idx="1"/>
          </p:nvPr>
        </p:nvSpPr>
        <p:spPr>
          <a:xfrm>
            <a:off x="4800600" y="3584575"/>
            <a:ext cx="3886200" cy="1752600"/>
          </a:xfr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Money &amp; Jobs&quot; Title Slide">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sp>
        <p:nvSpPr>
          <p:cNvPr id="3" name="Subtitle 2"/>
          <p:cNvSpPr>
            <a:spLocks noGrp="1"/>
          </p:cNvSpPr>
          <p:nvPr>
            <p:ph type="subTitle" idx="1"/>
          </p:nvPr>
        </p:nvSpPr>
        <p:spPr>
          <a:xfrm>
            <a:off x="5638800" y="1600200"/>
            <a:ext cx="3048000" cy="2590800"/>
          </a:xfr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itle Placeholder 1"/>
          <p:cNvSpPr>
            <a:spLocks noGrp="1"/>
          </p:cNvSpPr>
          <p:nvPr>
            <p:ph type="title"/>
          </p:nvPr>
        </p:nvSpPr>
        <p:spPr>
          <a:xfrm>
            <a:off x="457200" y="274638"/>
            <a:ext cx="8229600" cy="1143000"/>
          </a:xfrm>
          <a:prstGeom prst="rect">
            <a:avLst/>
          </a:prstGeom>
        </p:spPr>
        <p:txBody>
          <a:bodyPr rtlCol="0">
            <a:normAutofit/>
          </a:bodyPr>
          <a:lstStyle/>
          <a:p>
            <a:r>
              <a:rPr lang="en-US" dirty="0"/>
              <a:t>Click to edit Master title style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Versatility&quot; Title Slide">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sp>
        <p:nvSpPr>
          <p:cNvPr id="3" name="Subtitle 2"/>
          <p:cNvSpPr>
            <a:spLocks noGrp="1"/>
          </p:cNvSpPr>
          <p:nvPr>
            <p:ph type="subTitle" idx="1"/>
          </p:nvPr>
        </p:nvSpPr>
        <p:spPr>
          <a:xfrm>
            <a:off x="5638800" y="1600200"/>
            <a:ext cx="3048000" cy="2590800"/>
          </a:xfr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itle Placeholder 1"/>
          <p:cNvSpPr>
            <a:spLocks noGrp="1"/>
          </p:cNvSpPr>
          <p:nvPr>
            <p:ph type="title"/>
          </p:nvPr>
        </p:nvSpPr>
        <p:spPr>
          <a:xfrm>
            <a:off x="457200" y="274638"/>
            <a:ext cx="8229600" cy="1143000"/>
          </a:xfrm>
          <a:prstGeom prst="rect">
            <a:avLst/>
          </a:prstGeom>
        </p:spPr>
        <p:txBody>
          <a:bodyPr rtlCol="0">
            <a:normAutofit/>
          </a:bodyPr>
          <a:lstStyle/>
          <a:p>
            <a:r>
              <a:rPr lang="en-US" dirty="0"/>
              <a:t>Click to edit Master title style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Technology&quot; Title Slide">
    <p:spTree>
      <p:nvGrpSpPr>
        <p:cNvPr id="1" name=""/>
        <p:cNvGrpSpPr/>
        <p:nvPr/>
      </p:nvGrpSpPr>
      <p:grpSpPr>
        <a:xfrm>
          <a:off x="0" y="0"/>
          <a:ext cx="0" cy="0"/>
          <a:chOff x="0" y="0"/>
          <a:chExt cx="0" cy="0"/>
        </a:xfrm>
      </p:grpSpPr>
      <p:pic>
        <p:nvPicPr>
          <p:cNvPr id="4" name="Picture 4" descr="footer.jpg"/>
          <p:cNvPicPr>
            <a:picLocks noChangeAspect="1"/>
          </p:cNvPicPr>
          <p:nvPr/>
        </p:nvPicPr>
        <p:blipFill>
          <a:blip r:embed="rId2" cstate="print"/>
          <a:srcRect/>
          <a:stretch>
            <a:fillRect/>
          </a:stretch>
        </p:blipFill>
        <p:spPr bwMode="auto">
          <a:xfrm>
            <a:off x="5664200" y="6172200"/>
            <a:ext cx="3479800" cy="685800"/>
          </a:xfrm>
          <a:prstGeom prst="rect">
            <a:avLst/>
          </a:prstGeom>
          <a:noFill/>
          <a:ln w="9525">
            <a:noFill/>
            <a:miter lim="800000"/>
            <a:headEnd/>
            <a:tailEnd/>
          </a:ln>
        </p:spPr>
      </p:pic>
      <p:sp>
        <p:nvSpPr>
          <p:cNvPr id="3" name="Subtitle 2"/>
          <p:cNvSpPr>
            <a:spLocks noGrp="1"/>
          </p:cNvSpPr>
          <p:nvPr>
            <p:ph type="subTitle" idx="1"/>
          </p:nvPr>
        </p:nvSpPr>
        <p:spPr>
          <a:xfrm>
            <a:off x="5638800" y="1600200"/>
            <a:ext cx="3048000" cy="2590800"/>
          </a:xfr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itle Placeholder 1"/>
          <p:cNvSpPr>
            <a:spLocks noGrp="1"/>
          </p:cNvSpPr>
          <p:nvPr>
            <p:ph type="title"/>
          </p:nvPr>
        </p:nvSpPr>
        <p:spPr>
          <a:xfrm>
            <a:off x="457200" y="274638"/>
            <a:ext cx="8229600" cy="1143000"/>
          </a:xfrm>
          <a:prstGeom prst="rect">
            <a:avLst/>
          </a:prstGeom>
        </p:spPr>
        <p:txBody>
          <a:bodyPr rtlCol="0">
            <a:normAutofit/>
          </a:bodyPr>
          <a:lstStyle/>
          <a:p>
            <a:r>
              <a:rPr lang="en-US" dirty="0"/>
              <a:t>Click to edit Master title style</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6781800" y="6172200"/>
            <a:ext cx="2190750" cy="571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5" name="Straight Connector 5"/>
          <p:cNvCxnSpPr>
            <a:cxnSpLocks noChangeShapeType="1"/>
          </p:cNvCxnSpPr>
          <p:nvPr/>
        </p:nvCxnSpPr>
        <p:spPr bwMode="auto">
          <a:xfrm rot="10800000">
            <a:off x="0" y="6629400"/>
            <a:ext cx="7239000" cy="1588"/>
          </a:xfrm>
          <a:prstGeom prst="line">
            <a:avLst/>
          </a:prstGeom>
          <a:noFill/>
          <a:ln w="22225">
            <a:solidFill>
              <a:schemeClr val="tx2"/>
            </a:solidFill>
            <a:round/>
            <a:headEnd/>
            <a:tailEnd/>
          </a:ln>
          <a:effectLst>
            <a:outerShdw dist="20000" dir="5400000" rotWithShape="0">
              <a:srgbClr val="808080">
                <a:alpha val="37999"/>
              </a:srgbClr>
            </a:outerShdw>
          </a:effectLst>
        </p:spPr>
      </p:cxnSp>
      <p:pic>
        <p:nvPicPr>
          <p:cNvPr id="6" name="Picture 6" descr="Darcy%20-%20Gold%20Tie%20copy"/>
          <p:cNvPicPr>
            <a:picLocks noChangeAspect="1" noChangeArrowheads="1"/>
          </p:cNvPicPr>
          <p:nvPr/>
        </p:nvPicPr>
        <p:blipFill>
          <a:blip r:embed="rId3" cstate="print"/>
          <a:srcRect/>
          <a:stretch>
            <a:fillRect/>
          </a:stretch>
        </p:blipFill>
        <p:spPr bwMode="auto">
          <a:xfrm>
            <a:off x="228600" y="1752600"/>
            <a:ext cx="4123844" cy="2743200"/>
          </a:xfrm>
          <a:prstGeom prst="round2DiagRect">
            <a:avLst>
              <a:gd name="adj1" fmla="val 16667"/>
              <a:gd name="adj2" fmla="val 0"/>
            </a:avLst>
          </a:prstGeom>
          <a:ln w="88900" cap="sq">
            <a:noFill/>
            <a:miter lim="800000"/>
          </a:ln>
          <a:effectLst>
            <a:outerShdw blurRad="57785" algn="br" rotWithShape="0">
              <a:srgbClr val="000000">
                <a:alpha val="70000"/>
              </a:srgbClr>
            </a:outerShdw>
          </a:effectLst>
        </p:spPr>
      </p:pic>
      <p:sp>
        <p:nvSpPr>
          <p:cNvPr id="7" name="TextBox 8"/>
          <p:cNvSpPr txBox="1"/>
          <p:nvPr/>
        </p:nvSpPr>
        <p:spPr>
          <a:xfrm>
            <a:off x="1219200" y="4572000"/>
            <a:ext cx="3810000" cy="584200"/>
          </a:xfrm>
          <a:prstGeom prst="rect">
            <a:avLst/>
          </a:prstGeom>
          <a:noFill/>
        </p:spPr>
        <p:txBody>
          <a:bodyPr>
            <a:spAutoFit/>
          </a:bodyPr>
          <a:lstStyle/>
          <a:p>
            <a:pPr algn="ctr">
              <a:defRPr/>
            </a:pPr>
            <a:r>
              <a:rPr lang="en-US" sz="3200" b="1" dirty="0">
                <a:solidFill>
                  <a:srgbClr val="3D3F3A"/>
                </a:solidFill>
                <a:effectLst>
                  <a:outerShdw blurRad="75057" dist="38100" dir="5400000" sy="-20000" rotWithShape="0">
                    <a:prstClr val="black">
                      <a:alpha val="25000"/>
                    </a:prstClr>
                  </a:outerShdw>
                  <a:reflection blurRad="6350" stA="55000" endA="300" endPos="45500" dir="5400000" sy="-100000" algn="bl" rotWithShape="0"/>
                </a:effectLst>
                <a:latin typeface="Interstate Regular" pitchFamily="84" charset="0"/>
                <a:ea typeface="ＭＳ Ｐゴシック" charset="-128"/>
                <a:cs typeface="ＭＳ Ｐゴシック" charset="-128"/>
              </a:rPr>
              <a:t>Leadership</a:t>
            </a:r>
          </a:p>
        </p:txBody>
      </p:sp>
      <p:sp>
        <p:nvSpPr>
          <p:cNvPr id="30722" name="Title Placeholder 1"/>
          <p:cNvSpPr>
            <a:spLocks noGrp="1"/>
          </p:cNvSpPr>
          <p:nvPr>
            <p:ph type="ctrTitle"/>
          </p:nvPr>
        </p:nvSpPr>
        <p:spPr>
          <a:xfrm>
            <a:off x="4511675" y="515938"/>
            <a:ext cx="4486275" cy="3295650"/>
          </a:xfrm>
        </p:spPr>
        <p:txBody>
          <a:bodyPr/>
          <a:lstStyle>
            <a:lvl1pPr>
              <a:defRPr cap="small" baseline="0" smtClean="0">
                <a:solidFill>
                  <a:srgbClr val="1835A6"/>
                </a:solidFill>
                <a:latin typeface="Interstate" charset="0"/>
              </a:defRPr>
            </a:lvl1pPr>
          </a:lstStyle>
          <a:p>
            <a:r>
              <a:rPr lang="en-US"/>
              <a:t>Click to edit Master title style</a:t>
            </a:r>
            <a:endParaRPr lang="en-US" dirty="0"/>
          </a:p>
        </p:txBody>
      </p:sp>
      <p:sp>
        <p:nvSpPr>
          <p:cNvPr id="30723" name="Text Placeholder 2"/>
          <p:cNvSpPr>
            <a:spLocks noGrp="1"/>
          </p:cNvSpPr>
          <p:nvPr>
            <p:ph type="subTitle" idx="1"/>
          </p:nvPr>
        </p:nvSpPr>
        <p:spPr>
          <a:xfrm>
            <a:off x="4511675" y="3886200"/>
            <a:ext cx="4486275" cy="1752600"/>
          </a:xfrm>
        </p:spPr>
        <p:txBody>
          <a:bodyPr/>
          <a:lstStyle>
            <a:lvl1pPr marL="0" indent="0" algn="ctr">
              <a:buFont typeface="Arial" pitchFamily="34" charset="0"/>
              <a:buNone/>
              <a:defRPr smtClean="0">
                <a:solidFill>
                  <a:srgbClr val="6E6E6E"/>
                </a:solidFill>
                <a:latin typeface="Interstate Regular" pitchFamily="50" charset="0"/>
              </a:defRPr>
            </a:lvl1pPr>
          </a:lstStyle>
          <a:p>
            <a:r>
              <a:rPr lang="en-US"/>
              <a:t>Click to edit Master subtitle style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6781800" y="6172200"/>
            <a:ext cx="2190750" cy="571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5" name="Straight Connector 5"/>
          <p:cNvCxnSpPr>
            <a:cxnSpLocks noChangeShapeType="1"/>
          </p:cNvCxnSpPr>
          <p:nvPr/>
        </p:nvCxnSpPr>
        <p:spPr bwMode="auto">
          <a:xfrm rot="10800000">
            <a:off x="0" y="6629400"/>
            <a:ext cx="7239000" cy="1588"/>
          </a:xfrm>
          <a:prstGeom prst="line">
            <a:avLst/>
          </a:prstGeom>
          <a:noFill/>
          <a:ln w="22225">
            <a:solidFill>
              <a:schemeClr val="tx2"/>
            </a:solidFill>
            <a:round/>
            <a:headEnd/>
            <a:tailEnd/>
          </a:ln>
          <a:effectLst>
            <a:outerShdw dist="20000" dir="5400000" rotWithShape="0">
              <a:srgbClr val="808080">
                <a:alpha val="37999"/>
              </a:srgbClr>
            </a:outerShdw>
          </a:effectLst>
        </p:spPr>
      </p:cxnSp>
      <p:pic>
        <p:nvPicPr>
          <p:cNvPr id="6" name="Picture 6"/>
          <p:cNvPicPr>
            <a:picLocks noChangeAspect="1"/>
          </p:cNvPicPr>
          <p:nvPr/>
        </p:nvPicPr>
        <p:blipFill>
          <a:blip r:embed="rId3" cstate="print"/>
          <a:stretch>
            <a:fillRect/>
          </a:stretch>
        </p:blipFill>
        <p:spPr>
          <a:xfrm>
            <a:off x="5638800" y="1219200"/>
            <a:ext cx="3048000" cy="3387505"/>
          </a:xfrm>
          <a:prstGeom prst="round2DiagRect">
            <a:avLst>
              <a:gd name="adj1" fmla="val 16667"/>
              <a:gd name="adj2" fmla="val 0"/>
            </a:avLst>
          </a:prstGeom>
          <a:ln w="82550" cap="sq">
            <a:noFill/>
            <a:miter lim="800000"/>
          </a:ln>
          <a:effectLst/>
        </p:spPr>
      </p:pic>
      <p:sp>
        <p:nvSpPr>
          <p:cNvPr id="7" name="TextBox 9"/>
          <p:cNvSpPr txBox="1"/>
          <p:nvPr/>
        </p:nvSpPr>
        <p:spPr>
          <a:xfrm>
            <a:off x="5334000" y="4495800"/>
            <a:ext cx="3810000" cy="584200"/>
          </a:xfrm>
          <a:prstGeom prst="rect">
            <a:avLst/>
          </a:prstGeom>
          <a:noFill/>
        </p:spPr>
        <p:txBody>
          <a:bodyPr>
            <a:spAutoFit/>
          </a:bodyPr>
          <a:lstStyle/>
          <a:p>
            <a:pPr algn="ctr">
              <a:defRPr/>
            </a:pPr>
            <a:r>
              <a:rPr lang="en-US" sz="3200" b="1" dirty="0">
                <a:solidFill>
                  <a:srgbClr val="3D3F3A"/>
                </a:solidFill>
                <a:effectLst>
                  <a:outerShdw blurRad="75057" dist="38100" dir="5400000" sy="-20000" rotWithShape="0">
                    <a:prstClr val="black">
                      <a:alpha val="25000"/>
                    </a:prstClr>
                  </a:outerShdw>
                  <a:reflection blurRad="6350" stA="55000" endA="300" endPos="45500" dir="5400000" sy="-100000" algn="bl" rotWithShape="0"/>
                </a:effectLst>
                <a:latin typeface="Interstate Regular" pitchFamily="84" charset="0"/>
                <a:ea typeface="ＭＳ Ｐゴシック" charset="-128"/>
                <a:cs typeface="ＭＳ Ｐゴシック" charset="-128"/>
              </a:rPr>
              <a:t>Opportunity</a:t>
            </a:r>
          </a:p>
        </p:txBody>
      </p:sp>
      <p:sp>
        <p:nvSpPr>
          <p:cNvPr id="35842" name="Title Placeholder 1"/>
          <p:cNvSpPr>
            <a:spLocks noGrp="1"/>
          </p:cNvSpPr>
          <p:nvPr>
            <p:ph type="ctrTitle"/>
          </p:nvPr>
        </p:nvSpPr>
        <p:spPr>
          <a:xfrm>
            <a:off x="152400" y="631825"/>
            <a:ext cx="5022850" cy="3295650"/>
          </a:xfrm>
        </p:spPr>
        <p:txBody>
          <a:bodyPr/>
          <a:lstStyle>
            <a:lvl1pPr>
              <a:defRPr cap="small" baseline="0">
                <a:solidFill>
                  <a:srgbClr val="1835A6"/>
                </a:solidFill>
              </a:defRPr>
            </a:lvl1pPr>
          </a:lstStyle>
          <a:p>
            <a:r>
              <a:rPr lang="en-US"/>
              <a:t>Click to edit Master title style</a:t>
            </a:r>
            <a:endParaRPr lang="en-US" dirty="0"/>
          </a:p>
        </p:txBody>
      </p:sp>
      <p:sp>
        <p:nvSpPr>
          <p:cNvPr id="35843" name="Text Placeholder 2"/>
          <p:cNvSpPr>
            <a:spLocks noGrp="1"/>
          </p:cNvSpPr>
          <p:nvPr>
            <p:ph type="subTitle" idx="1"/>
          </p:nvPr>
        </p:nvSpPr>
        <p:spPr>
          <a:xfrm>
            <a:off x="457200" y="3927475"/>
            <a:ext cx="4486275" cy="1752600"/>
          </a:xfrm>
        </p:spPr>
        <p:txBody>
          <a:bodyPr/>
          <a:lstStyle>
            <a:lvl1pPr marL="0" indent="0" algn="ctr">
              <a:buFont typeface="Arial" pitchFamily="34" charset="0"/>
              <a:buNone/>
              <a:defRPr>
                <a:solidFill>
                  <a:srgbClr val="6E6E6E"/>
                </a:solidFill>
              </a:defRPr>
            </a:lvl1pPr>
          </a:lstStyle>
          <a:p>
            <a:r>
              <a:rPr lang="en-US"/>
              <a:t>Click to edit Master subtitle style</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tretch>
            <a:fillRect/>
          </a:stretch>
        </p:blipFill>
        <p:spPr>
          <a:xfrm>
            <a:off x="6781800" y="6172200"/>
            <a:ext cx="2190750" cy="571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5" name="Straight Connector 5"/>
          <p:cNvCxnSpPr>
            <a:cxnSpLocks noChangeShapeType="1"/>
          </p:cNvCxnSpPr>
          <p:nvPr/>
        </p:nvCxnSpPr>
        <p:spPr bwMode="auto">
          <a:xfrm rot="10800000">
            <a:off x="0" y="6629400"/>
            <a:ext cx="7239000" cy="1588"/>
          </a:xfrm>
          <a:prstGeom prst="line">
            <a:avLst/>
          </a:prstGeom>
          <a:noFill/>
          <a:ln w="22225">
            <a:solidFill>
              <a:schemeClr val="tx2"/>
            </a:solidFill>
            <a:round/>
            <a:headEnd/>
            <a:tailEnd/>
          </a:ln>
          <a:effectLst>
            <a:outerShdw dist="20000" dir="5400000" rotWithShape="0">
              <a:srgbClr val="808080">
                <a:alpha val="37999"/>
              </a:srgbClr>
            </a:outerShdw>
          </a:effectLst>
        </p:spPr>
      </p:cxnSp>
      <p:pic>
        <p:nvPicPr>
          <p:cNvPr id="6" name="Picture 6"/>
          <p:cNvPicPr>
            <a:picLocks noChangeAspect="1"/>
          </p:cNvPicPr>
          <p:nvPr/>
        </p:nvPicPr>
        <p:blipFill>
          <a:blip r:embed="rId3" cstate="print"/>
          <a:stretch>
            <a:fillRect/>
          </a:stretch>
        </p:blipFill>
        <p:spPr>
          <a:xfrm>
            <a:off x="249339" y="2201862"/>
            <a:ext cx="4932261" cy="3284537"/>
          </a:xfrm>
          <a:prstGeom prst="round2DiagRect">
            <a:avLst>
              <a:gd name="adj1" fmla="val 16667"/>
              <a:gd name="adj2" fmla="val 0"/>
            </a:avLst>
          </a:prstGeom>
          <a:ln w="88900" cap="sq">
            <a:noFill/>
            <a:miter lim="800000"/>
          </a:ln>
          <a:effectLst>
            <a:outerShdw blurRad="57785" algn="br" rotWithShape="0">
              <a:srgbClr val="000000">
                <a:alpha val="70000"/>
              </a:srgbClr>
            </a:outerShdw>
          </a:effectLst>
        </p:spPr>
      </p:pic>
      <p:sp>
        <p:nvSpPr>
          <p:cNvPr id="7" name="TextBox 7"/>
          <p:cNvSpPr txBox="1"/>
          <p:nvPr/>
        </p:nvSpPr>
        <p:spPr>
          <a:xfrm>
            <a:off x="1536700" y="5486400"/>
            <a:ext cx="3810000" cy="646113"/>
          </a:xfrm>
          <a:prstGeom prst="rect">
            <a:avLst/>
          </a:prstGeom>
          <a:noFill/>
        </p:spPr>
        <p:txBody>
          <a:bodyPr>
            <a:spAutoFit/>
          </a:bodyPr>
          <a:lstStyle/>
          <a:p>
            <a:pPr algn="ctr">
              <a:defRPr/>
            </a:pPr>
            <a:r>
              <a:rPr lang="en-US" sz="3600" b="1" dirty="0">
                <a:solidFill>
                  <a:srgbClr val="3D3F3A"/>
                </a:solidFill>
                <a:effectLst>
                  <a:outerShdw blurRad="75057" dist="38100" dir="5400000" sy="-20000" rotWithShape="0">
                    <a:prstClr val="black">
                      <a:alpha val="25000"/>
                    </a:prstClr>
                  </a:outerShdw>
                  <a:reflection blurRad="6350" stA="55000" endA="300" endPos="45500" dir="5400000" sy="-100000" algn="bl" rotWithShape="0"/>
                </a:effectLst>
                <a:latin typeface="Interstate Regular" pitchFamily="84" charset="0"/>
                <a:ea typeface="ＭＳ Ｐゴシック" charset="-128"/>
                <a:cs typeface="ＭＳ Ｐゴシック" charset="-128"/>
              </a:rPr>
              <a:t>Innovation</a:t>
            </a:r>
          </a:p>
        </p:txBody>
      </p:sp>
      <p:sp>
        <p:nvSpPr>
          <p:cNvPr id="37890" name="Title Placeholder 1"/>
          <p:cNvSpPr>
            <a:spLocks noGrp="1"/>
          </p:cNvSpPr>
          <p:nvPr>
            <p:ph type="ctrTitle"/>
          </p:nvPr>
        </p:nvSpPr>
        <p:spPr>
          <a:xfrm>
            <a:off x="234950" y="400050"/>
            <a:ext cx="8763000" cy="1647825"/>
          </a:xfrm>
        </p:spPr>
        <p:txBody>
          <a:bodyPr/>
          <a:lstStyle>
            <a:lvl1pPr>
              <a:defRPr cap="small" baseline="0">
                <a:solidFill>
                  <a:srgbClr val="1835A6"/>
                </a:solidFill>
              </a:defRPr>
            </a:lvl1pPr>
          </a:lstStyle>
          <a:p>
            <a:r>
              <a:rPr lang="en-US"/>
              <a:t>Click to edit Master title style</a:t>
            </a:r>
            <a:endParaRPr lang="en-US" dirty="0"/>
          </a:p>
        </p:txBody>
      </p:sp>
      <p:sp>
        <p:nvSpPr>
          <p:cNvPr id="37891" name="Text Placeholder 2"/>
          <p:cNvSpPr>
            <a:spLocks noGrp="1"/>
          </p:cNvSpPr>
          <p:nvPr>
            <p:ph type="subTitle" idx="1"/>
          </p:nvPr>
        </p:nvSpPr>
        <p:spPr>
          <a:xfrm>
            <a:off x="5346700" y="2201862"/>
            <a:ext cx="3625850" cy="1752600"/>
          </a:xfrm>
        </p:spPr>
        <p:txBody>
          <a:bodyPr/>
          <a:lstStyle>
            <a:lvl1pPr marL="0" indent="0" algn="ctr">
              <a:buFont typeface="Arial" pitchFamily="34" charset="0"/>
              <a:buNone/>
              <a:defRPr>
                <a:solidFill>
                  <a:srgbClr val="6E6E6E"/>
                </a:solidFill>
              </a:defRPr>
            </a:lvl1pPr>
          </a:lstStyle>
          <a:p>
            <a:r>
              <a:rPr lang="en-US"/>
              <a:t>Click to edit Master subtitle style</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4038600" y="101601"/>
            <a:ext cx="4932261" cy="3284537"/>
          </a:xfrm>
          <a:prstGeom prst="round2DiagRect">
            <a:avLst>
              <a:gd name="adj1" fmla="val 16667"/>
              <a:gd name="adj2" fmla="val 0"/>
            </a:avLst>
          </a:prstGeom>
          <a:ln w="88900" cap="sq">
            <a:noFill/>
            <a:miter lim="800000"/>
          </a:ln>
          <a:effectLst>
            <a:outerShdw blurRad="57785" algn="br" rotWithShape="0">
              <a:srgbClr val="000000">
                <a:alpha val="70000"/>
              </a:srgbClr>
            </a:outerShdw>
          </a:effectLst>
        </p:spPr>
      </p:pic>
      <p:sp>
        <p:nvSpPr>
          <p:cNvPr id="2" name="Title 1"/>
          <p:cNvSpPr>
            <a:spLocks noGrp="1"/>
          </p:cNvSpPr>
          <p:nvPr>
            <p:ph type="title"/>
          </p:nvPr>
        </p:nvSpPr>
        <p:spPr>
          <a:xfrm>
            <a:off x="722313" y="488632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338613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0.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042" name="Picture 4" descr="footer.jpg"/>
          <p:cNvPicPr>
            <a:picLocks noChangeAspect="1"/>
          </p:cNvPicPr>
          <p:nvPr/>
        </p:nvPicPr>
        <p:blipFill>
          <a:blip r:embed="rId13" cstate="print"/>
          <a:srcRect/>
          <a:stretch>
            <a:fillRect/>
          </a:stretch>
        </p:blipFill>
        <p:spPr bwMode="auto">
          <a:xfrm>
            <a:off x="5664200" y="6172200"/>
            <a:ext cx="3479800" cy="685800"/>
          </a:xfrm>
          <a:prstGeom prst="rect">
            <a:avLst/>
          </a:prstGeom>
          <a:noFill/>
          <a:ln w="9525">
            <a:noFill/>
            <a:miter lim="800000"/>
            <a:headEnd/>
            <a:tailEnd/>
          </a:ln>
        </p:spPr>
      </p:pic>
      <p:sp>
        <p:nvSpPr>
          <p:cNvPr id="8704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45" r:id="rId1"/>
    <p:sldLayoutId id="2147483915" r:id="rId2"/>
    <p:sldLayoutId id="2147483914" r:id="rId3"/>
    <p:sldLayoutId id="2147483913" r:id="rId4"/>
    <p:sldLayoutId id="2147483912" r:id="rId5"/>
    <p:sldLayoutId id="2147483911" r:id="rId6"/>
    <p:sldLayoutId id="2147483910" r:id="rId7"/>
    <p:sldLayoutId id="2147483909" r:id="rId8"/>
    <p:sldLayoutId id="2147483908" r:id="rId9"/>
    <p:sldLayoutId id="2147483907" r:id="rId10"/>
    <p:sldLayoutId id="2147483906" r:id="rId11"/>
  </p:sldLayoutIdLst>
  <p:txStyles>
    <p:titleStyle>
      <a:lvl1pPr algn="ctr" defTabSz="457200" rtl="0" eaLnBrk="0" fontAlgn="base" hangingPunct="0">
        <a:spcBef>
          <a:spcPct val="0"/>
        </a:spcBef>
        <a:spcAft>
          <a:spcPct val="0"/>
        </a:spcAft>
        <a:defRPr sz="4400" b="1">
          <a:solidFill>
            <a:schemeClr val="accent1"/>
          </a:solidFill>
          <a:latin typeface="+mj-lt"/>
          <a:ea typeface="MS PGothic" pitchFamily="34" charset="-128"/>
          <a:cs typeface="+mj-cs"/>
        </a:defRPr>
      </a:lvl1pPr>
      <a:lvl2pPr algn="ctr" defTabSz="457200" rtl="0" eaLnBrk="0" fontAlgn="base" hangingPunct="0">
        <a:spcBef>
          <a:spcPct val="0"/>
        </a:spcBef>
        <a:spcAft>
          <a:spcPct val="0"/>
        </a:spcAft>
        <a:defRPr sz="4400" b="1">
          <a:solidFill>
            <a:schemeClr val="accent1"/>
          </a:solidFill>
          <a:latin typeface="Arial" charset="0"/>
          <a:ea typeface="MS PGothic" pitchFamily="34" charset="-128"/>
        </a:defRPr>
      </a:lvl2pPr>
      <a:lvl3pPr algn="ctr" defTabSz="457200" rtl="0" eaLnBrk="0" fontAlgn="base" hangingPunct="0">
        <a:spcBef>
          <a:spcPct val="0"/>
        </a:spcBef>
        <a:spcAft>
          <a:spcPct val="0"/>
        </a:spcAft>
        <a:defRPr sz="4400" b="1">
          <a:solidFill>
            <a:schemeClr val="accent1"/>
          </a:solidFill>
          <a:latin typeface="Arial" charset="0"/>
          <a:ea typeface="MS PGothic" pitchFamily="34" charset="-128"/>
        </a:defRPr>
      </a:lvl3pPr>
      <a:lvl4pPr algn="ctr" defTabSz="457200" rtl="0" eaLnBrk="0" fontAlgn="base" hangingPunct="0">
        <a:spcBef>
          <a:spcPct val="0"/>
        </a:spcBef>
        <a:spcAft>
          <a:spcPct val="0"/>
        </a:spcAft>
        <a:defRPr sz="4400" b="1">
          <a:solidFill>
            <a:schemeClr val="accent1"/>
          </a:solidFill>
          <a:latin typeface="Arial" charset="0"/>
          <a:ea typeface="MS PGothic" pitchFamily="34" charset="-128"/>
        </a:defRPr>
      </a:lvl4pPr>
      <a:lvl5pPr algn="ctr" defTabSz="457200" rtl="0" eaLnBrk="0" fontAlgn="base" hangingPunct="0">
        <a:spcBef>
          <a:spcPct val="0"/>
        </a:spcBef>
        <a:spcAft>
          <a:spcPct val="0"/>
        </a:spcAft>
        <a:defRPr sz="4400" b="1">
          <a:solidFill>
            <a:schemeClr val="accent1"/>
          </a:solidFill>
          <a:latin typeface="Arial" charset="0"/>
          <a:ea typeface="MS PGothic" pitchFamily="34" charset="-128"/>
        </a:defRPr>
      </a:lvl5pPr>
      <a:lvl6pPr marL="457200" algn="ctr" defTabSz="457200" rtl="0" fontAlgn="base">
        <a:spcBef>
          <a:spcPct val="0"/>
        </a:spcBef>
        <a:spcAft>
          <a:spcPct val="0"/>
        </a:spcAft>
        <a:defRPr sz="4400" b="1">
          <a:solidFill>
            <a:schemeClr val="accent1"/>
          </a:solidFill>
          <a:latin typeface="Arial" charset="0"/>
          <a:ea typeface="ＭＳ Ｐゴシック" pitchFamily="-106" charset="-128"/>
        </a:defRPr>
      </a:lvl6pPr>
      <a:lvl7pPr marL="914400" algn="ctr" defTabSz="457200" rtl="0" fontAlgn="base">
        <a:spcBef>
          <a:spcPct val="0"/>
        </a:spcBef>
        <a:spcAft>
          <a:spcPct val="0"/>
        </a:spcAft>
        <a:defRPr sz="4400" b="1">
          <a:solidFill>
            <a:schemeClr val="accent1"/>
          </a:solidFill>
          <a:latin typeface="Arial" charset="0"/>
          <a:ea typeface="ＭＳ Ｐゴシック" pitchFamily="-106" charset="-128"/>
        </a:defRPr>
      </a:lvl7pPr>
      <a:lvl8pPr marL="1371600" algn="ctr" defTabSz="457200" rtl="0" fontAlgn="base">
        <a:spcBef>
          <a:spcPct val="0"/>
        </a:spcBef>
        <a:spcAft>
          <a:spcPct val="0"/>
        </a:spcAft>
        <a:defRPr sz="4400" b="1">
          <a:solidFill>
            <a:schemeClr val="accent1"/>
          </a:solidFill>
          <a:latin typeface="Arial" charset="0"/>
          <a:ea typeface="ＭＳ Ｐゴシック" pitchFamily="-106" charset="-128"/>
        </a:defRPr>
      </a:lvl8pPr>
      <a:lvl9pPr marL="1828800" algn="ctr" defTabSz="457200" rtl="0" fontAlgn="base">
        <a:spcBef>
          <a:spcPct val="0"/>
        </a:spcBef>
        <a:spcAft>
          <a:spcPct val="0"/>
        </a:spcAft>
        <a:defRPr sz="4400" b="1">
          <a:solidFill>
            <a:schemeClr val="accent1"/>
          </a:solidFill>
          <a:latin typeface="Arial" charset="0"/>
          <a:ea typeface="ＭＳ Ｐゴシック" pitchFamily="-106"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2"/>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a:solidFill>
            <a:schemeClr val="tx2"/>
          </a:solidFill>
          <a:latin typeface="+mn-lt"/>
          <a:ea typeface="MS PGothic" pitchFamily="34" charset="-128"/>
        </a:defRPr>
      </a:lvl2pPr>
      <a:lvl3pPr marL="1143000" indent="-228600" algn="l" defTabSz="457200" rtl="0" eaLnBrk="0" fontAlgn="base" hangingPunct="0">
        <a:spcBef>
          <a:spcPct val="20000"/>
        </a:spcBef>
        <a:spcAft>
          <a:spcPct val="0"/>
        </a:spcAft>
        <a:buFont typeface="Arial" charset="0"/>
        <a:buChar char="•"/>
        <a:defRPr sz="2400">
          <a:solidFill>
            <a:schemeClr val="tx2"/>
          </a:solidFill>
          <a:latin typeface="+mn-lt"/>
          <a:ea typeface="MS PGothic" pitchFamily="34" charset="-128"/>
        </a:defRPr>
      </a:lvl3pPr>
      <a:lvl4pPr marL="1600200" indent="-228600" algn="l" defTabSz="457200" rtl="0" eaLnBrk="0" fontAlgn="base" hangingPunct="0">
        <a:spcBef>
          <a:spcPct val="20000"/>
        </a:spcBef>
        <a:spcAft>
          <a:spcPct val="0"/>
        </a:spcAft>
        <a:buFont typeface="Arial" charset="0"/>
        <a:buChar char="–"/>
        <a:defRPr sz="2000">
          <a:solidFill>
            <a:schemeClr val="tx2"/>
          </a:solidFill>
          <a:latin typeface="+mn-lt"/>
          <a:ea typeface="MS PGothic" pitchFamily="34" charset="-128"/>
        </a:defRPr>
      </a:lvl4pPr>
      <a:lvl5pPr marL="2057400" indent="-228600" algn="l" defTabSz="457200" rtl="0" eaLnBrk="0" fontAlgn="base" hangingPunct="0">
        <a:spcBef>
          <a:spcPct val="20000"/>
        </a:spcBef>
        <a:spcAft>
          <a:spcPct val="0"/>
        </a:spcAft>
        <a:buFont typeface="Arial" charset="0"/>
        <a:buChar char="»"/>
        <a:defRPr sz="2000">
          <a:solidFill>
            <a:schemeClr val="tx2"/>
          </a:solidFill>
          <a:latin typeface="+mn-lt"/>
          <a:ea typeface="MS PGothic" pitchFamily="34" charset="-128"/>
        </a:defRPr>
      </a:lvl5pPr>
      <a:lvl6pPr marL="2514600" indent="-228600" algn="l" defTabSz="457200" rtl="0" fontAlgn="base">
        <a:spcBef>
          <a:spcPct val="20000"/>
        </a:spcBef>
        <a:spcAft>
          <a:spcPct val="0"/>
        </a:spcAft>
        <a:buFont typeface="Arial" charset="0"/>
        <a:buChar char="»"/>
        <a:defRPr sz="2000">
          <a:solidFill>
            <a:schemeClr val="tx2"/>
          </a:solidFill>
          <a:latin typeface="+mn-lt"/>
          <a:ea typeface="+mn-ea"/>
        </a:defRPr>
      </a:lvl6pPr>
      <a:lvl7pPr marL="2971800" indent="-228600" algn="l" defTabSz="457200" rtl="0" fontAlgn="base">
        <a:spcBef>
          <a:spcPct val="20000"/>
        </a:spcBef>
        <a:spcAft>
          <a:spcPct val="0"/>
        </a:spcAft>
        <a:buFont typeface="Arial" charset="0"/>
        <a:buChar char="»"/>
        <a:defRPr sz="2000">
          <a:solidFill>
            <a:schemeClr val="tx2"/>
          </a:solidFill>
          <a:latin typeface="+mn-lt"/>
          <a:ea typeface="+mn-ea"/>
        </a:defRPr>
      </a:lvl7pPr>
      <a:lvl8pPr marL="3429000" indent="-228600" algn="l" defTabSz="457200" rtl="0" fontAlgn="base">
        <a:spcBef>
          <a:spcPct val="20000"/>
        </a:spcBef>
        <a:spcAft>
          <a:spcPct val="0"/>
        </a:spcAft>
        <a:buFont typeface="Arial" charset="0"/>
        <a:buChar char="»"/>
        <a:defRPr sz="2000">
          <a:solidFill>
            <a:schemeClr val="tx2"/>
          </a:solidFill>
          <a:latin typeface="+mn-lt"/>
          <a:ea typeface="+mn-ea"/>
        </a:defRPr>
      </a:lvl8pPr>
      <a:lvl9pPr marL="3886200" indent="-228600" algn="l" defTabSz="457200" rtl="0" fontAlgn="base">
        <a:spcBef>
          <a:spcPct val="20000"/>
        </a:spcBef>
        <a:spcAft>
          <a:spcPct val="0"/>
        </a:spcAft>
        <a:buFont typeface="Arial" charset="0"/>
        <a:buChar char="»"/>
        <a:defRPr sz="20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4" descr="footer.jpg"/>
          <p:cNvPicPr>
            <a:picLocks noChangeAspect="1"/>
          </p:cNvPicPr>
          <p:nvPr/>
        </p:nvPicPr>
        <p:blipFill>
          <a:blip r:embed="rId13" cstate="print"/>
          <a:srcRect/>
          <a:stretch>
            <a:fillRect/>
          </a:stretch>
        </p:blipFill>
        <p:spPr bwMode="auto">
          <a:xfrm>
            <a:off x="5664200" y="6172200"/>
            <a:ext cx="3479800" cy="685800"/>
          </a:xfrm>
          <a:prstGeom prst="rect">
            <a:avLst/>
          </a:prstGeom>
          <a:noFill/>
          <a:ln w="9525">
            <a:noFill/>
            <a:miter lim="800000"/>
            <a:headEnd/>
            <a:tailEnd/>
          </a:ln>
        </p:spPr>
      </p:pic>
      <p:sp>
        <p:nvSpPr>
          <p:cNvPr id="1331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46" r:id="rId1"/>
    <p:sldLayoutId id="2147483925" r:id="rId2"/>
    <p:sldLayoutId id="2147483924" r:id="rId3"/>
    <p:sldLayoutId id="2147483923" r:id="rId4"/>
    <p:sldLayoutId id="2147483922" r:id="rId5"/>
    <p:sldLayoutId id="2147483921" r:id="rId6"/>
    <p:sldLayoutId id="2147483920" r:id="rId7"/>
    <p:sldLayoutId id="2147483919" r:id="rId8"/>
    <p:sldLayoutId id="2147483918" r:id="rId9"/>
    <p:sldLayoutId id="2147483917" r:id="rId10"/>
    <p:sldLayoutId id="2147483916" r:id="rId11"/>
  </p:sldLayoutIdLst>
  <p:txStyles>
    <p:titleStyle>
      <a:lvl1pPr algn="ctr" defTabSz="457200" rtl="0" eaLnBrk="0" fontAlgn="base" hangingPunct="0">
        <a:spcBef>
          <a:spcPct val="0"/>
        </a:spcBef>
        <a:spcAft>
          <a:spcPct val="0"/>
        </a:spcAft>
        <a:defRPr sz="4400" b="1">
          <a:solidFill>
            <a:schemeClr val="accent1"/>
          </a:solidFill>
          <a:latin typeface="+mj-lt"/>
          <a:ea typeface="MS PGothic" pitchFamily="34" charset="-128"/>
          <a:cs typeface="+mj-cs"/>
        </a:defRPr>
      </a:lvl1pPr>
      <a:lvl2pPr algn="ctr" defTabSz="457200" rtl="0" eaLnBrk="0" fontAlgn="base" hangingPunct="0">
        <a:spcBef>
          <a:spcPct val="0"/>
        </a:spcBef>
        <a:spcAft>
          <a:spcPct val="0"/>
        </a:spcAft>
        <a:defRPr sz="4400" b="1">
          <a:solidFill>
            <a:schemeClr val="accent1"/>
          </a:solidFill>
          <a:latin typeface="Arial" charset="0"/>
          <a:ea typeface="MS PGothic" pitchFamily="34" charset="-128"/>
        </a:defRPr>
      </a:lvl2pPr>
      <a:lvl3pPr algn="ctr" defTabSz="457200" rtl="0" eaLnBrk="0" fontAlgn="base" hangingPunct="0">
        <a:spcBef>
          <a:spcPct val="0"/>
        </a:spcBef>
        <a:spcAft>
          <a:spcPct val="0"/>
        </a:spcAft>
        <a:defRPr sz="4400" b="1">
          <a:solidFill>
            <a:schemeClr val="accent1"/>
          </a:solidFill>
          <a:latin typeface="Arial" charset="0"/>
          <a:ea typeface="MS PGothic" pitchFamily="34" charset="-128"/>
        </a:defRPr>
      </a:lvl3pPr>
      <a:lvl4pPr algn="ctr" defTabSz="457200" rtl="0" eaLnBrk="0" fontAlgn="base" hangingPunct="0">
        <a:spcBef>
          <a:spcPct val="0"/>
        </a:spcBef>
        <a:spcAft>
          <a:spcPct val="0"/>
        </a:spcAft>
        <a:defRPr sz="4400" b="1">
          <a:solidFill>
            <a:schemeClr val="accent1"/>
          </a:solidFill>
          <a:latin typeface="Arial" charset="0"/>
          <a:ea typeface="MS PGothic" pitchFamily="34" charset="-128"/>
        </a:defRPr>
      </a:lvl4pPr>
      <a:lvl5pPr algn="ctr" defTabSz="457200" rtl="0" eaLnBrk="0" fontAlgn="base" hangingPunct="0">
        <a:spcBef>
          <a:spcPct val="0"/>
        </a:spcBef>
        <a:spcAft>
          <a:spcPct val="0"/>
        </a:spcAft>
        <a:defRPr sz="4400" b="1">
          <a:solidFill>
            <a:schemeClr val="accent1"/>
          </a:solidFill>
          <a:latin typeface="Arial" charset="0"/>
          <a:ea typeface="MS PGothic" pitchFamily="34" charset="-128"/>
        </a:defRPr>
      </a:lvl5pPr>
      <a:lvl6pPr marL="457200" algn="ctr" defTabSz="457200" rtl="0" fontAlgn="base">
        <a:spcBef>
          <a:spcPct val="0"/>
        </a:spcBef>
        <a:spcAft>
          <a:spcPct val="0"/>
        </a:spcAft>
        <a:defRPr sz="4400" b="1">
          <a:solidFill>
            <a:schemeClr val="accent1"/>
          </a:solidFill>
          <a:latin typeface="Arial" charset="0"/>
          <a:ea typeface="ＭＳ Ｐゴシック" pitchFamily="-106" charset="-128"/>
        </a:defRPr>
      </a:lvl6pPr>
      <a:lvl7pPr marL="914400" algn="ctr" defTabSz="457200" rtl="0" fontAlgn="base">
        <a:spcBef>
          <a:spcPct val="0"/>
        </a:spcBef>
        <a:spcAft>
          <a:spcPct val="0"/>
        </a:spcAft>
        <a:defRPr sz="4400" b="1">
          <a:solidFill>
            <a:schemeClr val="accent1"/>
          </a:solidFill>
          <a:latin typeface="Arial" charset="0"/>
          <a:ea typeface="ＭＳ Ｐゴシック" pitchFamily="-106" charset="-128"/>
        </a:defRPr>
      </a:lvl7pPr>
      <a:lvl8pPr marL="1371600" algn="ctr" defTabSz="457200" rtl="0" fontAlgn="base">
        <a:spcBef>
          <a:spcPct val="0"/>
        </a:spcBef>
        <a:spcAft>
          <a:spcPct val="0"/>
        </a:spcAft>
        <a:defRPr sz="4400" b="1">
          <a:solidFill>
            <a:schemeClr val="accent1"/>
          </a:solidFill>
          <a:latin typeface="Arial" charset="0"/>
          <a:ea typeface="ＭＳ Ｐゴシック" pitchFamily="-106" charset="-128"/>
        </a:defRPr>
      </a:lvl8pPr>
      <a:lvl9pPr marL="1828800" algn="ctr" defTabSz="457200" rtl="0" fontAlgn="base">
        <a:spcBef>
          <a:spcPct val="0"/>
        </a:spcBef>
        <a:spcAft>
          <a:spcPct val="0"/>
        </a:spcAft>
        <a:defRPr sz="4400" b="1">
          <a:solidFill>
            <a:schemeClr val="accent1"/>
          </a:solidFill>
          <a:latin typeface="Arial" charset="0"/>
          <a:ea typeface="ＭＳ Ｐゴシック" pitchFamily="-106"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2"/>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a:solidFill>
            <a:schemeClr val="tx2"/>
          </a:solidFill>
          <a:latin typeface="+mn-lt"/>
          <a:ea typeface="MS PGothic" pitchFamily="34" charset="-128"/>
        </a:defRPr>
      </a:lvl2pPr>
      <a:lvl3pPr marL="1143000" indent="-228600" algn="l" defTabSz="457200" rtl="0" eaLnBrk="0" fontAlgn="base" hangingPunct="0">
        <a:spcBef>
          <a:spcPct val="20000"/>
        </a:spcBef>
        <a:spcAft>
          <a:spcPct val="0"/>
        </a:spcAft>
        <a:buFont typeface="Arial" charset="0"/>
        <a:buChar char="•"/>
        <a:defRPr sz="2400">
          <a:solidFill>
            <a:schemeClr val="tx2"/>
          </a:solidFill>
          <a:latin typeface="+mn-lt"/>
          <a:ea typeface="MS PGothic" pitchFamily="34" charset="-128"/>
        </a:defRPr>
      </a:lvl3pPr>
      <a:lvl4pPr marL="1600200" indent="-228600" algn="l" defTabSz="457200" rtl="0" eaLnBrk="0" fontAlgn="base" hangingPunct="0">
        <a:spcBef>
          <a:spcPct val="20000"/>
        </a:spcBef>
        <a:spcAft>
          <a:spcPct val="0"/>
        </a:spcAft>
        <a:buFont typeface="Arial" charset="0"/>
        <a:buChar char="–"/>
        <a:defRPr sz="2000">
          <a:solidFill>
            <a:schemeClr val="tx2"/>
          </a:solidFill>
          <a:latin typeface="+mn-lt"/>
          <a:ea typeface="MS PGothic" pitchFamily="34" charset="-128"/>
        </a:defRPr>
      </a:lvl4pPr>
      <a:lvl5pPr marL="2057400" indent="-228600" algn="l" defTabSz="457200" rtl="0" eaLnBrk="0" fontAlgn="base" hangingPunct="0">
        <a:spcBef>
          <a:spcPct val="20000"/>
        </a:spcBef>
        <a:spcAft>
          <a:spcPct val="0"/>
        </a:spcAft>
        <a:buFont typeface="Arial" charset="0"/>
        <a:buChar char="»"/>
        <a:defRPr sz="2000">
          <a:solidFill>
            <a:schemeClr val="tx2"/>
          </a:solidFill>
          <a:latin typeface="+mn-lt"/>
          <a:ea typeface="MS PGothic" pitchFamily="34" charset="-128"/>
        </a:defRPr>
      </a:lvl5pPr>
      <a:lvl6pPr marL="2514600" indent="-228600" algn="l" defTabSz="457200" rtl="0" fontAlgn="base">
        <a:spcBef>
          <a:spcPct val="20000"/>
        </a:spcBef>
        <a:spcAft>
          <a:spcPct val="0"/>
        </a:spcAft>
        <a:buFont typeface="Arial" charset="0"/>
        <a:buChar char="»"/>
        <a:defRPr sz="2000">
          <a:solidFill>
            <a:schemeClr val="tx2"/>
          </a:solidFill>
          <a:latin typeface="+mn-lt"/>
          <a:ea typeface="+mn-ea"/>
        </a:defRPr>
      </a:lvl6pPr>
      <a:lvl7pPr marL="2971800" indent="-228600" algn="l" defTabSz="457200" rtl="0" fontAlgn="base">
        <a:spcBef>
          <a:spcPct val="20000"/>
        </a:spcBef>
        <a:spcAft>
          <a:spcPct val="0"/>
        </a:spcAft>
        <a:buFont typeface="Arial" charset="0"/>
        <a:buChar char="»"/>
        <a:defRPr sz="2000">
          <a:solidFill>
            <a:schemeClr val="tx2"/>
          </a:solidFill>
          <a:latin typeface="+mn-lt"/>
          <a:ea typeface="+mn-ea"/>
        </a:defRPr>
      </a:lvl7pPr>
      <a:lvl8pPr marL="3429000" indent="-228600" algn="l" defTabSz="457200" rtl="0" fontAlgn="base">
        <a:spcBef>
          <a:spcPct val="20000"/>
        </a:spcBef>
        <a:spcAft>
          <a:spcPct val="0"/>
        </a:spcAft>
        <a:buFont typeface="Arial" charset="0"/>
        <a:buChar char="»"/>
        <a:defRPr sz="2000">
          <a:solidFill>
            <a:schemeClr val="tx2"/>
          </a:solidFill>
          <a:latin typeface="+mn-lt"/>
          <a:ea typeface="+mn-ea"/>
        </a:defRPr>
      </a:lvl8pPr>
      <a:lvl9pPr marL="3886200" indent="-228600" algn="l" defTabSz="457200" rtl="0" fontAlgn="base">
        <a:spcBef>
          <a:spcPct val="20000"/>
        </a:spcBef>
        <a:spcAft>
          <a:spcPct val="0"/>
        </a:spcAft>
        <a:buFont typeface="Arial" charset="0"/>
        <a:buChar char="»"/>
        <a:defRPr sz="20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4" descr="footer.jpg"/>
          <p:cNvPicPr>
            <a:picLocks noChangeAspect="1"/>
          </p:cNvPicPr>
          <p:nvPr/>
        </p:nvPicPr>
        <p:blipFill>
          <a:blip r:embed="rId13" cstate="print"/>
          <a:srcRect/>
          <a:stretch>
            <a:fillRect/>
          </a:stretch>
        </p:blipFill>
        <p:spPr bwMode="auto">
          <a:xfrm>
            <a:off x="5664200" y="6172200"/>
            <a:ext cx="3479800" cy="685800"/>
          </a:xfrm>
          <a:prstGeom prst="rect">
            <a:avLst/>
          </a:prstGeom>
          <a:noFill/>
          <a:ln w="9525">
            <a:noFill/>
            <a:miter lim="800000"/>
            <a:headEnd/>
            <a:tailEnd/>
          </a:ln>
        </p:spPr>
      </p:pic>
      <p:sp>
        <p:nvSpPr>
          <p:cNvPr id="2560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47" r:id="rId1"/>
    <p:sldLayoutId id="2147483935" r:id="rId2"/>
    <p:sldLayoutId id="2147483934" r:id="rId3"/>
    <p:sldLayoutId id="2147483933" r:id="rId4"/>
    <p:sldLayoutId id="2147483932" r:id="rId5"/>
    <p:sldLayoutId id="2147483931" r:id="rId6"/>
    <p:sldLayoutId id="2147483930" r:id="rId7"/>
    <p:sldLayoutId id="2147483929" r:id="rId8"/>
    <p:sldLayoutId id="2147483928" r:id="rId9"/>
    <p:sldLayoutId id="2147483927" r:id="rId10"/>
    <p:sldLayoutId id="2147483926" r:id="rId11"/>
  </p:sldLayoutIdLst>
  <p:txStyles>
    <p:titleStyle>
      <a:lvl1pPr algn="ctr" defTabSz="457200" rtl="0" eaLnBrk="0" fontAlgn="base" hangingPunct="0">
        <a:spcBef>
          <a:spcPct val="0"/>
        </a:spcBef>
        <a:spcAft>
          <a:spcPct val="0"/>
        </a:spcAft>
        <a:defRPr sz="4400" b="1">
          <a:solidFill>
            <a:schemeClr val="accent1"/>
          </a:solidFill>
          <a:latin typeface="+mj-lt"/>
          <a:ea typeface="MS PGothic" pitchFamily="34" charset="-128"/>
          <a:cs typeface="+mj-cs"/>
        </a:defRPr>
      </a:lvl1pPr>
      <a:lvl2pPr algn="ctr" defTabSz="457200" rtl="0" eaLnBrk="0" fontAlgn="base" hangingPunct="0">
        <a:spcBef>
          <a:spcPct val="0"/>
        </a:spcBef>
        <a:spcAft>
          <a:spcPct val="0"/>
        </a:spcAft>
        <a:defRPr sz="4400" b="1">
          <a:solidFill>
            <a:schemeClr val="accent1"/>
          </a:solidFill>
          <a:latin typeface="Arial" charset="0"/>
          <a:ea typeface="MS PGothic" pitchFamily="34" charset="-128"/>
        </a:defRPr>
      </a:lvl2pPr>
      <a:lvl3pPr algn="ctr" defTabSz="457200" rtl="0" eaLnBrk="0" fontAlgn="base" hangingPunct="0">
        <a:spcBef>
          <a:spcPct val="0"/>
        </a:spcBef>
        <a:spcAft>
          <a:spcPct val="0"/>
        </a:spcAft>
        <a:defRPr sz="4400" b="1">
          <a:solidFill>
            <a:schemeClr val="accent1"/>
          </a:solidFill>
          <a:latin typeface="Arial" charset="0"/>
          <a:ea typeface="MS PGothic" pitchFamily="34" charset="-128"/>
        </a:defRPr>
      </a:lvl3pPr>
      <a:lvl4pPr algn="ctr" defTabSz="457200" rtl="0" eaLnBrk="0" fontAlgn="base" hangingPunct="0">
        <a:spcBef>
          <a:spcPct val="0"/>
        </a:spcBef>
        <a:spcAft>
          <a:spcPct val="0"/>
        </a:spcAft>
        <a:defRPr sz="4400" b="1">
          <a:solidFill>
            <a:schemeClr val="accent1"/>
          </a:solidFill>
          <a:latin typeface="Arial" charset="0"/>
          <a:ea typeface="MS PGothic" pitchFamily="34" charset="-128"/>
        </a:defRPr>
      </a:lvl4pPr>
      <a:lvl5pPr algn="ctr" defTabSz="457200" rtl="0" eaLnBrk="0" fontAlgn="base" hangingPunct="0">
        <a:spcBef>
          <a:spcPct val="0"/>
        </a:spcBef>
        <a:spcAft>
          <a:spcPct val="0"/>
        </a:spcAft>
        <a:defRPr sz="4400" b="1">
          <a:solidFill>
            <a:schemeClr val="accent1"/>
          </a:solidFill>
          <a:latin typeface="Arial" charset="0"/>
          <a:ea typeface="MS PGothic" pitchFamily="34" charset="-128"/>
        </a:defRPr>
      </a:lvl5pPr>
      <a:lvl6pPr marL="457200" algn="ctr" defTabSz="457200" rtl="0" fontAlgn="base">
        <a:spcBef>
          <a:spcPct val="0"/>
        </a:spcBef>
        <a:spcAft>
          <a:spcPct val="0"/>
        </a:spcAft>
        <a:defRPr sz="4400" b="1">
          <a:solidFill>
            <a:schemeClr val="accent1"/>
          </a:solidFill>
          <a:latin typeface="Arial" charset="0"/>
          <a:ea typeface="ＭＳ Ｐゴシック" pitchFamily="-106" charset="-128"/>
        </a:defRPr>
      </a:lvl6pPr>
      <a:lvl7pPr marL="914400" algn="ctr" defTabSz="457200" rtl="0" fontAlgn="base">
        <a:spcBef>
          <a:spcPct val="0"/>
        </a:spcBef>
        <a:spcAft>
          <a:spcPct val="0"/>
        </a:spcAft>
        <a:defRPr sz="4400" b="1">
          <a:solidFill>
            <a:schemeClr val="accent1"/>
          </a:solidFill>
          <a:latin typeface="Arial" charset="0"/>
          <a:ea typeface="ＭＳ Ｐゴシック" pitchFamily="-106" charset="-128"/>
        </a:defRPr>
      </a:lvl7pPr>
      <a:lvl8pPr marL="1371600" algn="ctr" defTabSz="457200" rtl="0" fontAlgn="base">
        <a:spcBef>
          <a:spcPct val="0"/>
        </a:spcBef>
        <a:spcAft>
          <a:spcPct val="0"/>
        </a:spcAft>
        <a:defRPr sz="4400" b="1">
          <a:solidFill>
            <a:schemeClr val="accent1"/>
          </a:solidFill>
          <a:latin typeface="Arial" charset="0"/>
          <a:ea typeface="ＭＳ Ｐゴシック" pitchFamily="-106" charset="-128"/>
        </a:defRPr>
      </a:lvl8pPr>
      <a:lvl9pPr marL="1828800" algn="ctr" defTabSz="457200" rtl="0" fontAlgn="base">
        <a:spcBef>
          <a:spcPct val="0"/>
        </a:spcBef>
        <a:spcAft>
          <a:spcPct val="0"/>
        </a:spcAft>
        <a:defRPr sz="4400" b="1">
          <a:solidFill>
            <a:schemeClr val="accent1"/>
          </a:solidFill>
          <a:latin typeface="Arial" charset="0"/>
          <a:ea typeface="ＭＳ Ｐゴシック" pitchFamily="-106"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2"/>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a:solidFill>
            <a:schemeClr val="tx2"/>
          </a:solidFill>
          <a:latin typeface="+mn-lt"/>
          <a:ea typeface="MS PGothic" pitchFamily="34" charset="-128"/>
        </a:defRPr>
      </a:lvl2pPr>
      <a:lvl3pPr marL="1143000" indent="-228600" algn="l" defTabSz="457200" rtl="0" eaLnBrk="0" fontAlgn="base" hangingPunct="0">
        <a:spcBef>
          <a:spcPct val="20000"/>
        </a:spcBef>
        <a:spcAft>
          <a:spcPct val="0"/>
        </a:spcAft>
        <a:buFont typeface="Arial" charset="0"/>
        <a:buChar char="•"/>
        <a:defRPr sz="2400">
          <a:solidFill>
            <a:schemeClr val="tx2"/>
          </a:solidFill>
          <a:latin typeface="+mn-lt"/>
          <a:ea typeface="MS PGothic" pitchFamily="34" charset="-128"/>
        </a:defRPr>
      </a:lvl3pPr>
      <a:lvl4pPr marL="1600200" indent="-228600" algn="l" defTabSz="457200" rtl="0" eaLnBrk="0" fontAlgn="base" hangingPunct="0">
        <a:spcBef>
          <a:spcPct val="20000"/>
        </a:spcBef>
        <a:spcAft>
          <a:spcPct val="0"/>
        </a:spcAft>
        <a:buFont typeface="Arial" charset="0"/>
        <a:buChar char="–"/>
        <a:defRPr sz="2000">
          <a:solidFill>
            <a:schemeClr val="tx2"/>
          </a:solidFill>
          <a:latin typeface="+mn-lt"/>
          <a:ea typeface="MS PGothic" pitchFamily="34" charset="-128"/>
        </a:defRPr>
      </a:lvl4pPr>
      <a:lvl5pPr marL="2057400" indent="-228600" algn="l" defTabSz="457200" rtl="0" eaLnBrk="0" fontAlgn="base" hangingPunct="0">
        <a:spcBef>
          <a:spcPct val="20000"/>
        </a:spcBef>
        <a:spcAft>
          <a:spcPct val="0"/>
        </a:spcAft>
        <a:buFont typeface="Arial" charset="0"/>
        <a:buChar char="»"/>
        <a:defRPr sz="2000">
          <a:solidFill>
            <a:schemeClr val="tx2"/>
          </a:solidFill>
          <a:latin typeface="+mn-lt"/>
          <a:ea typeface="MS PGothic" pitchFamily="34" charset="-128"/>
        </a:defRPr>
      </a:lvl5pPr>
      <a:lvl6pPr marL="2514600" indent="-228600" algn="l" defTabSz="457200" rtl="0" fontAlgn="base">
        <a:spcBef>
          <a:spcPct val="20000"/>
        </a:spcBef>
        <a:spcAft>
          <a:spcPct val="0"/>
        </a:spcAft>
        <a:buFont typeface="Arial" charset="0"/>
        <a:buChar char="»"/>
        <a:defRPr sz="2000">
          <a:solidFill>
            <a:schemeClr val="tx2"/>
          </a:solidFill>
          <a:latin typeface="+mn-lt"/>
          <a:ea typeface="+mn-ea"/>
        </a:defRPr>
      </a:lvl6pPr>
      <a:lvl7pPr marL="2971800" indent="-228600" algn="l" defTabSz="457200" rtl="0" fontAlgn="base">
        <a:spcBef>
          <a:spcPct val="20000"/>
        </a:spcBef>
        <a:spcAft>
          <a:spcPct val="0"/>
        </a:spcAft>
        <a:buFont typeface="Arial" charset="0"/>
        <a:buChar char="»"/>
        <a:defRPr sz="2000">
          <a:solidFill>
            <a:schemeClr val="tx2"/>
          </a:solidFill>
          <a:latin typeface="+mn-lt"/>
          <a:ea typeface="+mn-ea"/>
        </a:defRPr>
      </a:lvl7pPr>
      <a:lvl8pPr marL="3429000" indent="-228600" algn="l" defTabSz="457200" rtl="0" fontAlgn="base">
        <a:spcBef>
          <a:spcPct val="20000"/>
        </a:spcBef>
        <a:spcAft>
          <a:spcPct val="0"/>
        </a:spcAft>
        <a:buFont typeface="Arial" charset="0"/>
        <a:buChar char="»"/>
        <a:defRPr sz="2000">
          <a:solidFill>
            <a:schemeClr val="tx2"/>
          </a:solidFill>
          <a:latin typeface="+mn-lt"/>
          <a:ea typeface="+mn-ea"/>
        </a:defRPr>
      </a:lvl8pPr>
      <a:lvl9pPr marL="3886200" indent="-228600" algn="l" defTabSz="457200" rtl="0" fontAlgn="base">
        <a:spcBef>
          <a:spcPct val="20000"/>
        </a:spcBef>
        <a:spcAft>
          <a:spcPct val="0"/>
        </a:spcAft>
        <a:buFont typeface="Arial" charset="0"/>
        <a:buChar char="»"/>
        <a:defRPr sz="20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Lst>
  <p:txStyles>
    <p:titleStyle>
      <a:lvl1pPr algn="ctr" defTabSz="457200" rtl="0" eaLnBrk="0" fontAlgn="base" hangingPunct="0">
        <a:spcBef>
          <a:spcPct val="0"/>
        </a:spcBef>
        <a:spcAft>
          <a:spcPct val="0"/>
        </a:spcAft>
        <a:defRPr sz="4400" b="1" kern="1200">
          <a:solidFill>
            <a:schemeClr val="accent1"/>
          </a:solidFill>
          <a:latin typeface="Arial" charset="0"/>
          <a:ea typeface="MS PGothic" pitchFamily="34" charset="-128"/>
          <a:cs typeface="+mj-cs"/>
        </a:defRPr>
      </a:lvl1pPr>
      <a:lvl2pPr algn="ctr" defTabSz="457200" rtl="0" eaLnBrk="0" fontAlgn="base" hangingPunct="0">
        <a:spcBef>
          <a:spcPct val="0"/>
        </a:spcBef>
        <a:spcAft>
          <a:spcPct val="0"/>
        </a:spcAft>
        <a:defRPr sz="4400" b="1">
          <a:solidFill>
            <a:schemeClr val="accent1"/>
          </a:solidFill>
          <a:latin typeface="Arial" charset="0"/>
          <a:ea typeface="MS PGothic" pitchFamily="34" charset="-128"/>
        </a:defRPr>
      </a:lvl2pPr>
      <a:lvl3pPr algn="ctr" defTabSz="457200" rtl="0" eaLnBrk="0" fontAlgn="base" hangingPunct="0">
        <a:spcBef>
          <a:spcPct val="0"/>
        </a:spcBef>
        <a:spcAft>
          <a:spcPct val="0"/>
        </a:spcAft>
        <a:defRPr sz="4400" b="1">
          <a:solidFill>
            <a:schemeClr val="accent1"/>
          </a:solidFill>
          <a:latin typeface="Arial" charset="0"/>
          <a:ea typeface="MS PGothic" pitchFamily="34" charset="-128"/>
        </a:defRPr>
      </a:lvl3pPr>
      <a:lvl4pPr algn="ctr" defTabSz="457200" rtl="0" eaLnBrk="0" fontAlgn="base" hangingPunct="0">
        <a:spcBef>
          <a:spcPct val="0"/>
        </a:spcBef>
        <a:spcAft>
          <a:spcPct val="0"/>
        </a:spcAft>
        <a:defRPr sz="4400" b="1">
          <a:solidFill>
            <a:schemeClr val="accent1"/>
          </a:solidFill>
          <a:latin typeface="Arial" charset="0"/>
          <a:ea typeface="MS PGothic" pitchFamily="34" charset="-128"/>
        </a:defRPr>
      </a:lvl4pPr>
      <a:lvl5pPr algn="ctr" defTabSz="457200" rtl="0" eaLnBrk="0" fontAlgn="base" hangingPunct="0">
        <a:spcBef>
          <a:spcPct val="0"/>
        </a:spcBef>
        <a:spcAft>
          <a:spcPct val="0"/>
        </a:spcAft>
        <a:defRPr sz="4400" b="1">
          <a:solidFill>
            <a:schemeClr val="accent1"/>
          </a:solidFill>
          <a:latin typeface="Arial" charset="0"/>
          <a:ea typeface="MS PGothic" pitchFamily="34" charset="-128"/>
        </a:defRPr>
      </a:lvl5pPr>
      <a:lvl6pPr marL="457200" algn="ctr" defTabSz="457200" rtl="0" fontAlgn="base">
        <a:spcBef>
          <a:spcPct val="0"/>
        </a:spcBef>
        <a:spcAft>
          <a:spcPct val="0"/>
        </a:spcAft>
        <a:defRPr sz="4400" b="1">
          <a:solidFill>
            <a:schemeClr val="accent1"/>
          </a:solidFill>
          <a:latin typeface="Arial" charset="0"/>
          <a:ea typeface="ＭＳ Ｐゴシック" pitchFamily="-106" charset="-128"/>
        </a:defRPr>
      </a:lvl6pPr>
      <a:lvl7pPr marL="914400" algn="ctr" defTabSz="457200" rtl="0" fontAlgn="base">
        <a:spcBef>
          <a:spcPct val="0"/>
        </a:spcBef>
        <a:spcAft>
          <a:spcPct val="0"/>
        </a:spcAft>
        <a:defRPr sz="4400" b="1">
          <a:solidFill>
            <a:schemeClr val="accent1"/>
          </a:solidFill>
          <a:latin typeface="Arial" charset="0"/>
          <a:ea typeface="ＭＳ Ｐゴシック" pitchFamily="-106" charset="-128"/>
        </a:defRPr>
      </a:lvl7pPr>
      <a:lvl8pPr marL="1371600" algn="ctr" defTabSz="457200" rtl="0" fontAlgn="base">
        <a:spcBef>
          <a:spcPct val="0"/>
        </a:spcBef>
        <a:spcAft>
          <a:spcPct val="0"/>
        </a:spcAft>
        <a:defRPr sz="4400" b="1">
          <a:solidFill>
            <a:schemeClr val="accent1"/>
          </a:solidFill>
          <a:latin typeface="Arial" charset="0"/>
          <a:ea typeface="ＭＳ Ｐゴシック" pitchFamily="-106" charset="-128"/>
        </a:defRPr>
      </a:lvl8pPr>
      <a:lvl9pPr marL="1828800" algn="ctr" defTabSz="457200" rtl="0" fontAlgn="base">
        <a:spcBef>
          <a:spcPct val="0"/>
        </a:spcBef>
        <a:spcAft>
          <a:spcPct val="0"/>
        </a:spcAft>
        <a:defRPr sz="4400" b="1">
          <a:solidFill>
            <a:schemeClr val="accent1"/>
          </a:solidFill>
          <a:latin typeface="Arial" charset="0"/>
          <a:ea typeface="ＭＳ Ｐゴシック" pitchFamily="-106"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2"/>
          </a:solidFill>
          <a:latin typeface="Arial" charset="0"/>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2"/>
          </a:solidFill>
          <a:latin typeface="Arial" charset="0"/>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2"/>
          </a:solidFill>
          <a:latin typeface="Arial" charset="0"/>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2"/>
          </a:solidFill>
          <a:latin typeface="Arial" charset="0"/>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2"/>
          </a:solidFill>
          <a:latin typeface="Arial" charset="0"/>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4" name="Title Placeholder 1"/>
          <p:cNvSpPr>
            <a:spLocks noGrp="1"/>
          </p:cNvSpPr>
          <p:nvPr>
            <p:ph type="title"/>
          </p:nvPr>
        </p:nvSpPr>
        <p:spPr bwMode="auto">
          <a:xfrm>
            <a:off x="457200" y="22860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55"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15" cstate="print"/>
          <a:stretch>
            <a:fillRect/>
          </a:stretch>
        </p:blipFill>
        <p:spPr>
          <a:xfrm>
            <a:off x="6781800" y="6172200"/>
            <a:ext cx="2190750" cy="571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6" name="Straight Connector 5"/>
          <p:cNvCxnSpPr>
            <a:cxnSpLocks noChangeShapeType="1"/>
          </p:cNvCxnSpPr>
          <p:nvPr/>
        </p:nvCxnSpPr>
        <p:spPr bwMode="auto">
          <a:xfrm rot="10800000">
            <a:off x="0" y="6629400"/>
            <a:ext cx="7239000" cy="1588"/>
          </a:xfrm>
          <a:prstGeom prst="line">
            <a:avLst/>
          </a:prstGeom>
          <a:noFill/>
          <a:ln w="22225">
            <a:solidFill>
              <a:schemeClr val="tx2"/>
            </a:solidFill>
            <a:round/>
            <a:headEnd/>
            <a:tailEnd/>
          </a:ln>
          <a:effectLst>
            <a:outerShdw dist="20000" dir="5400000" rotWithShape="0">
              <a:srgbClr val="808080">
                <a:alpha val="37999"/>
              </a:srgbClr>
            </a:outerShdw>
          </a:effectLst>
        </p:spPr>
      </p:cxn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44" r:id="rId4"/>
    <p:sldLayoutId id="2147483961" r:id="rId5"/>
    <p:sldLayoutId id="2147483943" r:id="rId6"/>
    <p:sldLayoutId id="2147483942" r:id="rId7"/>
    <p:sldLayoutId id="2147483941" r:id="rId8"/>
    <p:sldLayoutId id="2147483940" r:id="rId9"/>
    <p:sldLayoutId id="2147483939" r:id="rId10"/>
    <p:sldLayoutId id="2147483938" r:id="rId11"/>
    <p:sldLayoutId id="2147483937" r:id="rId12"/>
    <p:sldLayoutId id="2147483936" r:id="rId13"/>
  </p:sldLayoutIdLst>
  <p:txStyles>
    <p:titleStyle>
      <a:lvl1pPr algn="ctr" defTabSz="457200" rtl="0" eaLnBrk="0" fontAlgn="base" hangingPunct="0">
        <a:spcBef>
          <a:spcPct val="0"/>
        </a:spcBef>
        <a:spcAft>
          <a:spcPct val="0"/>
        </a:spcAft>
        <a:defRPr sz="4400" b="1">
          <a:solidFill>
            <a:srgbClr val="3D3F3A"/>
          </a:solidFill>
          <a:latin typeface="+mj-lt"/>
          <a:ea typeface="MS PGothic" pitchFamily="34" charset="-128"/>
          <a:cs typeface="+mj-cs"/>
        </a:defRPr>
      </a:lvl1pPr>
      <a:lvl2pPr algn="ctr" defTabSz="457200" rtl="0" eaLnBrk="0" fontAlgn="base" hangingPunct="0">
        <a:spcBef>
          <a:spcPct val="0"/>
        </a:spcBef>
        <a:spcAft>
          <a:spcPct val="0"/>
        </a:spcAft>
        <a:defRPr sz="4400" b="1">
          <a:solidFill>
            <a:srgbClr val="3D3F3A"/>
          </a:solidFill>
          <a:latin typeface="Interstate" charset="0"/>
          <a:ea typeface="MS PGothic" pitchFamily="34" charset="-128"/>
        </a:defRPr>
      </a:lvl2pPr>
      <a:lvl3pPr algn="ctr" defTabSz="457200" rtl="0" eaLnBrk="0" fontAlgn="base" hangingPunct="0">
        <a:spcBef>
          <a:spcPct val="0"/>
        </a:spcBef>
        <a:spcAft>
          <a:spcPct val="0"/>
        </a:spcAft>
        <a:defRPr sz="4400" b="1">
          <a:solidFill>
            <a:srgbClr val="3D3F3A"/>
          </a:solidFill>
          <a:latin typeface="Interstate" charset="0"/>
          <a:ea typeface="MS PGothic" pitchFamily="34" charset="-128"/>
        </a:defRPr>
      </a:lvl3pPr>
      <a:lvl4pPr algn="ctr" defTabSz="457200" rtl="0" eaLnBrk="0" fontAlgn="base" hangingPunct="0">
        <a:spcBef>
          <a:spcPct val="0"/>
        </a:spcBef>
        <a:spcAft>
          <a:spcPct val="0"/>
        </a:spcAft>
        <a:defRPr sz="4400" b="1">
          <a:solidFill>
            <a:srgbClr val="3D3F3A"/>
          </a:solidFill>
          <a:latin typeface="Interstate" charset="0"/>
          <a:ea typeface="MS PGothic" pitchFamily="34" charset="-128"/>
        </a:defRPr>
      </a:lvl4pPr>
      <a:lvl5pPr algn="ctr" defTabSz="457200" rtl="0" eaLnBrk="0" fontAlgn="base" hangingPunct="0">
        <a:spcBef>
          <a:spcPct val="0"/>
        </a:spcBef>
        <a:spcAft>
          <a:spcPct val="0"/>
        </a:spcAft>
        <a:defRPr sz="4400" b="1">
          <a:solidFill>
            <a:srgbClr val="3D3F3A"/>
          </a:solidFill>
          <a:latin typeface="Interstate" charset="0"/>
          <a:ea typeface="MS PGothic" pitchFamily="34" charset="-128"/>
        </a:defRPr>
      </a:lvl5pPr>
      <a:lvl6pPr marL="457200" algn="ctr" defTabSz="457200" rtl="0" eaLnBrk="1" fontAlgn="base" hangingPunct="1">
        <a:spcBef>
          <a:spcPct val="0"/>
        </a:spcBef>
        <a:spcAft>
          <a:spcPct val="0"/>
        </a:spcAft>
        <a:defRPr sz="4400" b="1">
          <a:solidFill>
            <a:srgbClr val="3D3F3A"/>
          </a:solidFill>
          <a:latin typeface="Interstate" charset="0"/>
          <a:ea typeface="ＭＳ Ｐゴシック" pitchFamily="-65" charset="-128"/>
        </a:defRPr>
      </a:lvl6pPr>
      <a:lvl7pPr marL="914400" algn="ctr" defTabSz="457200" rtl="0" eaLnBrk="1" fontAlgn="base" hangingPunct="1">
        <a:spcBef>
          <a:spcPct val="0"/>
        </a:spcBef>
        <a:spcAft>
          <a:spcPct val="0"/>
        </a:spcAft>
        <a:defRPr sz="4400" b="1">
          <a:solidFill>
            <a:srgbClr val="3D3F3A"/>
          </a:solidFill>
          <a:latin typeface="Interstate" charset="0"/>
          <a:ea typeface="ＭＳ Ｐゴシック" pitchFamily="-65" charset="-128"/>
        </a:defRPr>
      </a:lvl7pPr>
      <a:lvl8pPr marL="1371600" algn="ctr" defTabSz="457200" rtl="0" eaLnBrk="1" fontAlgn="base" hangingPunct="1">
        <a:spcBef>
          <a:spcPct val="0"/>
        </a:spcBef>
        <a:spcAft>
          <a:spcPct val="0"/>
        </a:spcAft>
        <a:defRPr sz="4400" b="1">
          <a:solidFill>
            <a:srgbClr val="3D3F3A"/>
          </a:solidFill>
          <a:latin typeface="Interstate" charset="0"/>
          <a:ea typeface="ＭＳ Ｐゴシック" pitchFamily="-65" charset="-128"/>
        </a:defRPr>
      </a:lvl8pPr>
      <a:lvl9pPr marL="1828800" algn="ctr" defTabSz="457200" rtl="0" eaLnBrk="1" fontAlgn="base" hangingPunct="1">
        <a:spcBef>
          <a:spcPct val="0"/>
        </a:spcBef>
        <a:spcAft>
          <a:spcPct val="0"/>
        </a:spcAft>
        <a:defRPr sz="4400" b="1">
          <a:solidFill>
            <a:srgbClr val="3D3F3A"/>
          </a:solidFill>
          <a:latin typeface="Interstate"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2"/>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a:solidFill>
            <a:srgbClr val="3D3F3A"/>
          </a:solidFill>
          <a:latin typeface="+mn-lt"/>
          <a:ea typeface="MS PGothic" pitchFamily="34" charset="-128"/>
        </a:defRPr>
      </a:lvl2pPr>
      <a:lvl3pPr marL="1143000" indent="-228600" algn="l" defTabSz="457200" rtl="0" eaLnBrk="0" fontAlgn="base" hangingPunct="0">
        <a:spcBef>
          <a:spcPct val="20000"/>
        </a:spcBef>
        <a:spcAft>
          <a:spcPct val="0"/>
        </a:spcAft>
        <a:buFont typeface="Arial" charset="0"/>
        <a:buChar char="•"/>
        <a:defRPr sz="2400">
          <a:solidFill>
            <a:srgbClr val="1835A6"/>
          </a:solidFill>
          <a:latin typeface="+mn-lt"/>
          <a:ea typeface="MS PGothic" pitchFamily="34" charset="-128"/>
        </a:defRPr>
      </a:lvl3pPr>
      <a:lvl4pPr marL="1600200" indent="-228600" algn="l" defTabSz="457200" rtl="0" eaLnBrk="0" fontAlgn="base" hangingPunct="0">
        <a:spcBef>
          <a:spcPct val="20000"/>
        </a:spcBef>
        <a:spcAft>
          <a:spcPct val="0"/>
        </a:spcAft>
        <a:buFont typeface="Arial" charset="0"/>
        <a:buChar char="–"/>
        <a:defRPr sz="2000">
          <a:solidFill>
            <a:schemeClr val="tx2"/>
          </a:solidFill>
          <a:latin typeface="+mn-lt"/>
          <a:ea typeface="MS PGothic" pitchFamily="34" charset="-128"/>
        </a:defRPr>
      </a:lvl4pPr>
      <a:lvl5pPr marL="2057400" indent="-228600" algn="l" defTabSz="457200" rtl="0" eaLnBrk="0" fontAlgn="base" hangingPunct="0">
        <a:spcBef>
          <a:spcPct val="20000"/>
        </a:spcBef>
        <a:spcAft>
          <a:spcPct val="0"/>
        </a:spcAft>
        <a:buFont typeface="Arial" charset="0"/>
        <a:buChar char="»"/>
        <a:defRPr sz="2000">
          <a:solidFill>
            <a:srgbClr val="3D3F3A"/>
          </a:solidFill>
          <a:latin typeface="+mn-lt"/>
          <a:ea typeface="MS PGothic" pitchFamily="34" charset="-128"/>
        </a:defRPr>
      </a:lvl5pPr>
      <a:lvl6pPr marL="25146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6pPr>
      <a:lvl7pPr marL="29718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7pPr>
      <a:lvl8pPr marL="34290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8pPr>
      <a:lvl9pPr marL="38862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47.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7.xml"/><Relationship Id="rId1" Type="http://schemas.openxmlformats.org/officeDocument/2006/relationships/slideLayout" Target="../slideLayouts/slideLayout47.xml"/><Relationship Id="rId5" Type="http://schemas.openxmlformats.org/officeDocument/2006/relationships/image" Target="../media/image23.png"/><Relationship Id="rId4" Type="http://schemas.openxmlformats.org/officeDocument/2006/relationships/image" Target="../media/image22.tif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p:cNvSpPr>
          <p:nvPr>
            <p:ph type="subTitle" idx="1"/>
          </p:nvPr>
        </p:nvSpPr>
        <p:spPr>
          <a:xfrm>
            <a:off x="2411760" y="5157192"/>
            <a:ext cx="8121724" cy="690736"/>
          </a:xfrm>
        </p:spPr>
        <p:txBody>
          <a:bodyPr/>
          <a:lstStyle/>
          <a:p>
            <a:pPr eaLnBrk="1" hangingPunct="1">
              <a:buFont typeface="Arial" charset="0"/>
              <a:buNone/>
            </a:pPr>
            <a:r>
              <a:rPr lang="en-US" sz="2800" b="1" dirty="0">
                <a:solidFill>
                  <a:schemeClr val="tx2"/>
                </a:solidFill>
                <a:latin typeface="Interstate Regular"/>
              </a:rPr>
              <a:t>Naveen Kumar </a:t>
            </a:r>
          </a:p>
        </p:txBody>
      </p:sp>
      <p:sp>
        <p:nvSpPr>
          <p:cNvPr id="5" name="Text Placeholder 4">
            <a:extLst>
              <a:ext uri="{FF2B5EF4-FFF2-40B4-BE49-F238E27FC236}">
                <a16:creationId xmlns:a16="http://schemas.microsoft.com/office/drawing/2014/main" id="{9BDD3C12-EAA5-48F3-B7A8-52686721E37F}"/>
              </a:ext>
            </a:extLst>
          </p:cNvPr>
          <p:cNvSpPr>
            <a:spLocks noGrp="1"/>
          </p:cNvSpPr>
          <p:nvPr>
            <p:ph type="ctrTitle"/>
          </p:nvPr>
        </p:nvSpPr>
        <p:spPr>
          <a:xfrm>
            <a:off x="4211960" y="1484784"/>
            <a:ext cx="4968552" cy="3024336"/>
          </a:xfrm>
        </p:spPr>
        <p:txBody>
          <a:bodyPr/>
          <a:lstStyle/>
          <a:p>
            <a:r>
              <a:rPr lang="en-US" sz="3000" dirty="0"/>
              <a:t>INTRODUCTION </a:t>
            </a:r>
            <a:br>
              <a:rPr lang="en-US" sz="3000" dirty="0"/>
            </a:br>
            <a:r>
              <a:rPr lang="en-US" sz="3000" dirty="0"/>
              <a:t>TO </a:t>
            </a:r>
            <a:br>
              <a:rPr lang="en-US" sz="3000" dirty="0"/>
            </a:br>
            <a:r>
              <a:rPr lang="en-US" sz="3000" dirty="0"/>
              <a:t>BUSINESS INTELLIGENCE</a:t>
            </a:r>
            <a:br>
              <a:rPr lang="en-US" sz="3600" dirty="0"/>
            </a:br>
            <a:br>
              <a:rPr lang="en-US" sz="3600" dirty="0"/>
            </a:br>
            <a:r>
              <a:rPr lang="en-US" sz="3000" dirty="0"/>
              <a:t>BIA 3713</a:t>
            </a:r>
            <a:br>
              <a:rPr lang="en-US" sz="3600" dirty="0"/>
            </a:br>
            <a:br>
              <a:rPr lang="en-US" sz="3600" dirty="0"/>
            </a:br>
            <a:r>
              <a:rPr lang="en-US" sz="3000" dirty="0"/>
              <a:t>Week 4</a:t>
            </a:r>
            <a:endParaRPr lang="en-US" sz="3000" dirty="0">
              <a:latin typeface="+mn-lt"/>
            </a:endParaRPr>
          </a:p>
        </p:txBody>
      </p:sp>
    </p:spTree>
    <p:extLst>
      <p:ext uri="{BB962C8B-B14F-4D97-AF65-F5344CB8AC3E}">
        <p14:creationId xmlns:p14="http://schemas.microsoft.com/office/powerpoint/2010/main" val="2581953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9C2D-34A0-42C2-918D-0DD986C511B2}"/>
              </a:ext>
            </a:extLst>
          </p:cNvPr>
          <p:cNvSpPr>
            <a:spLocks noGrp="1"/>
          </p:cNvSpPr>
          <p:nvPr>
            <p:ph type="title"/>
          </p:nvPr>
        </p:nvSpPr>
        <p:spPr>
          <a:xfrm>
            <a:off x="463878" y="35565"/>
            <a:ext cx="8229600" cy="868363"/>
          </a:xfrm>
        </p:spPr>
        <p:txBody>
          <a:bodyPr/>
          <a:lstStyle/>
          <a:p>
            <a:r>
              <a:rPr lang="en-US" sz="3600" dirty="0">
                <a:solidFill>
                  <a:schemeClr val="tx2"/>
                </a:solidFill>
              </a:rPr>
              <a:t>Histogram Shapes</a:t>
            </a:r>
          </a:p>
        </p:txBody>
      </p:sp>
      <p:sp>
        <p:nvSpPr>
          <p:cNvPr id="3" name="Content Placeholder 2">
            <a:extLst>
              <a:ext uri="{FF2B5EF4-FFF2-40B4-BE49-F238E27FC236}">
                <a16:creationId xmlns:a16="http://schemas.microsoft.com/office/drawing/2014/main" id="{9209F300-1EAF-4B7B-9A60-A81E0D700CC2}"/>
              </a:ext>
            </a:extLst>
          </p:cNvPr>
          <p:cNvSpPr>
            <a:spLocks noGrp="1"/>
          </p:cNvSpPr>
          <p:nvPr>
            <p:ph idx="1"/>
          </p:nvPr>
        </p:nvSpPr>
        <p:spPr>
          <a:xfrm>
            <a:off x="457200" y="975936"/>
            <a:ext cx="8236278" cy="5837440"/>
          </a:xfrm>
        </p:spPr>
        <p:txBody>
          <a:bodyPr/>
          <a:lstStyle/>
          <a:p>
            <a:pPr marL="228600" lvl="0" indent="-228600">
              <a:lnSpc>
                <a:spcPct val="90000"/>
              </a:lnSpc>
              <a:spcBef>
                <a:spcPts val="0"/>
              </a:spcBef>
              <a:spcAft>
                <a:spcPts val="0"/>
              </a:spcAft>
              <a:buClr>
                <a:schemeClr val="dk1"/>
              </a:buClr>
              <a:buSzPts val="2800"/>
            </a:pPr>
            <a:r>
              <a:rPr lang="en-US" sz="2400" b="1" i="1" dirty="0"/>
              <a:t>Symmetric</a:t>
            </a:r>
            <a:r>
              <a:rPr lang="en-US" sz="2400" dirty="0"/>
              <a:t>: draw a vertical line down the center of the histogram and the sides should be identical in shape and size</a:t>
            </a:r>
          </a:p>
          <a:p>
            <a:pPr marL="228600" lvl="0" indent="-228600">
              <a:lnSpc>
                <a:spcPct val="90000"/>
              </a:lnSpc>
              <a:spcBef>
                <a:spcPts val="0"/>
              </a:spcBef>
              <a:spcAft>
                <a:spcPts val="0"/>
              </a:spcAft>
              <a:buClr>
                <a:schemeClr val="dk1"/>
              </a:buClr>
              <a:buSzPts val="2800"/>
            </a:pPr>
            <a:endParaRPr lang="en-US" sz="2400" dirty="0"/>
          </a:p>
          <a:p>
            <a:pPr marL="228600" lvl="0" indent="-228600">
              <a:lnSpc>
                <a:spcPct val="90000"/>
              </a:lnSpc>
              <a:spcBef>
                <a:spcPts val="1000"/>
              </a:spcBef>
              <a:spcAft>
                <a:spcPts val="0"/>
              </a:spcAft>
              <a:buClr>
                <a:schemeClr val="dk1"/>
              </a:buClr>
              <a:buSzPts val="2800"/>
            </a:pPr>
            <a:r>
              <a:rPr lang="en-US" sz="2400" b="1" i="1" dirty="0"/>
              <a:t>Skewed</a:t>
            </a:r>
            <a:r>
              <a:rPr lang="en-US" sz="2400" dirty="0"/>
              <a:t>: a long tail extending either to the right or left</a:t>
            </a:r>
          </a:p>
          <a:p>
            <a:pPr marL="228600" lvl="0" indent="-228600">
              <a:lnSpc>
                <a:spcPct val="90000"/>
              </a:lnSpc>
              <a:spcBef>
                <a:spcPts val="1000"/>
              </a:spcBef>
              <a:spcAft>
                <a:spcPts val="0"/>
              </a:spcAft>
              <a:buClr>
                <a:schemeClr val="dk1"/>
              </a:buClr>
              <a:buSzPts val="2800"/>
            </a:pPr>
            <a:endParaRPr lang="en-US" sz="2400" dirty="0"/>
          </a:p>
          <a:p>
            <a:pPr marL="228600" lvl="0" indent="-228600">
              <a:lnSpc>
                <a:spcPct val="90000"/>
              </a:lnSpc>
              <a:spcBef>
                <a:spcPts val="1000"/>
              </a:spcBef>
              <a:spcAft>
                <a:spcPts val="0"/>
              </a:spcAft>
              <a:buClr>
                <a:schemeClr val="dk1"/>
              </a:buClr>
              <a:buSzPts val="2800"/>
            </a:pPr>
            <a:r>
              <a:rPr lang="en-US" sz="2400" b="1" i="1" dirty="0"/>
              <a:t>Modality</a:t>
            </a:r>
            <a:r>
              <a:rPr lang="en-US" sz="2400" dirty="0"/>
              <a:t>: A unimodal histogram has a </a:t>
            </a:r>
            <a:r>
              <a:rPr lang="en-US" sz="2400" i="1" u="sng" dirty="0"/>
              <a:t>single peak</a:t>
            </a:r>
            <a:r>
              <a:rPr lang="en-US" sz="2400" dirty="0"/>
              <a:t>, while a bimodal histogram has </a:t>
            </a:r>
            <a:r>
              <a:rPr lang="en-US" sz="2400" i="1" u="sng" dirty="0"/>
              <a:t>two peaks</a:t>
            </a:r>
          </a:p>
          <a:p>
            <a:pPr marL="228600" lvl="0" indent="-228600">
              <a:lnSpc>
                <a:spcPct val="90000"/>
              </a:lnSpc>
              <a:spcBef>
                <a:spcPts val="1000"/>
              </a:spcBef>
              <a:spcAft>
                <a:spcPts val="0"/>
              </a:spcAft>
              <a:buClr>
                <a:schemeClr val="dk1"/>
              </a:buClr>
              <a:buSzPts val="2800"/>
            </a:pPr>
            <a:endParaRPr lang="en-US" sz="2400" dirty="0"/>
          </a:p>
          <a:p>
            <a:pPr marL="228600" lvl="0" indent="-228600">
              <a:lnSpc>
                <a:spcPct val="90000"/>
              </a:lnSpc>
              <a:spcBef>
                <a:spcPts val="1000"/>
              </a:spcBef>
              <a:spcAft>
                <a:spcPts val="0"/>
              </a:spcAft>
              <a:buClr>
                <a:schemeClr val="dk1"/>
              </a:buClr>
              <a:buSzPts val="2800"/>
            </a:pPr>
            <a:r>
              <a:rPr lang="en-US" sz="2400" b="1" i="1" dirty="0"/>
              <a:t>Bell shaped</a:t>
            </a:r>
            <a:r>
              <a:rPr lang="en-US" sz="2400" dirty="0"/>
              <a:t>: a special type of </a:t>
            </a:r>
            <a:r>
              <a:rPr lang="en-US" sz="2400" u="sng" dirty="0"/>
              <a:t>symmetric unimodal</a:t>
            </a:r>
            <a:r>
              <a:rPr lang="en-US" sz="2400" dirty="0"/>
              <a:t> histogram is one that is bell shaped</a:t>
            </a:r>
          </a:p>
          <a:p>
            <a:pPr marL="685800" lvl="1" indent="-228600">
              <a:lnSpc>
                <a:spcPct val="90000"/>
              </a:lnSpc>
              <a:spcBef>
                <a:spcPts val="500"/>
              </a:spcBef>
              <a:spcAft>
                <a:spcPts val="0"/>
              </a:spcAft>
              <a:buClr>
                <a:schemeClr val="dk1"/>
              </a:buClr>
              <a:buSzPts val="2400"/>
              <a:buChar char="•"/>
            </a:pPr>
            <a:r>
              <a:rPr lang="en-US" sz="2400" dirty="0">
                <a:solidFill>
                  <a:schemeClr val="tx2"/>
                </a:solidFill>
              </a:rPr>
              <a:t>Many analytical techniques require that the population be bell shaped</a:t>
            </a:r>
          </a:p>
          <a:p>
            <a:pPr marL="685800" lvl="1" indent="-228600">
              <a:lnSpc>
                <a:spcPct val="90000"/>
              </a:lnSpc>
              <a:spcBef>
                <a:spcPts val="500"/>
              </a:spcBef>
              <a:spcAft>
                <a:spcPts val="0"/>
              </a:spcAft>
              <a:buClr>
                <a:schemeClr val="dk1"/>
              </a:buClr>
              <a:buSzPts val="2400"/>
              <a:buChar char="•"/>
            </a:pPr>
            <a:r>
              <a:rPr lang="en-US" sz="2400" dirty="0">
                <a:solidFill>
                  <a:schemeClr val="tx2"/>
                </a:solidFill>
              </a:rPr>
              <a:t>Drawing the histogram helps to verify the shape of the distribution of a variable in a population</a:t>
            </a:r>
          </a:p>
        </p:txBody>
      </p:sp>
    </p:spTree>
    <p:extLst>
      <p:ext uri="{BB962C8B-B14F-4D97-AF65-F5344CB8AC3E}">
        <p14:creationId xmlns:p14="http://schemas.microsoft.com/office/powerpoint/2010/main" val="428780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9C2D-34A0-42C2-918D-0DD986C511B2}"/>
              </a:ext>
            </a:extLst>
          </p:cNvPr>
          <p:cNvSpPr>
            <a:spLocks noGrp="1"/>
          </p:cNvSpPr>
          <p:nvPr>
            <p:ph type="title"/>
          </p:nvPr>
        </p:nvSpPr>
        <p:spPr/>
        <p:txBody>
          <a:bodyPr/>
          <a:lstStyle/>
          <a:p>
            <a:r>
              <a:rPr lang="en-US" sz="3600" dirty="0">
                <a:solidFill>
                  <a:schemeClr val="tx2"/>
                </a:solidFill>
              </a:rPr>
              <a:t>Histogram Shapes</a:t>
            </a:r>
          </a:p>
        </p:txBody>
      </p:sp>
      <p:sp>
        <p:nvSpPr>
          <p:cNvPr id="7" name="Shape 157">
            <a:extLst>
              <a:ext uri="{FF2B5EF4-FFF2-40B4-BE49-F238E27FC236}">
                <a16:creationId xmlns:a16="http://schemas.microsoft.com/office/drawing/2014/main" id="{F997A791-38E9-49AF-8C12-4841DDF718E6}"/>
              </a:ext>
            </a:extLst>
          </p:cNvPr>
          <p:cNvSpPr txBox="1">
            <a:spLocks/>
          </p:cNvSpPr>
          <p:nvPr/>
        </p:nvSpPr>
        <p:spPr bwMode="auto">
          <a:xfrm>
            <a:off x="776925" y="1071812"/>
            <a:ext cx="2883288" cy="421844"/>
          </a:xfrm>
          <a:prstGeom prst="rect">
            <a:avLst/>
          </a:prstGeom>
          <a:noFill/>
          <a:ln w="9525">
            <a:noFill/>
            <a:miter lim="800000"/>
            <a:headEnd/>
            <a:tailEnd/>
          </a:ln>
        </p:spPr>
        <p:txBody>
          <a:bodyPr spcFirstLastPara="1" vert="horz" wrap="square" lIns="91425" tIns="91425" rIns="91425" bIns="91425"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a:solidFill>
                  <a:schemeClr val="tx2"/>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a:solidFill>
                  <a:srgbClr val="3D3F3A"/>
                </a:solidFill>
                <a:latin typeface="+mn-lt"/>
                <a:ea typeface="MS PGothic" pitchFamily="34" charset="-128"/>
              </a:defRPr>
            </a:lvl2pPr>
            <a:lvl3pPr marL="1143000" indent="-228600" algn="l" defTabSz="457200" rtl="0" eaLnBrk="0" fontAlgn="base" hangingPunct="0">
              <a:spcBef>
                <a:spcPct val="20000"/>
              </a:spcBef>
              <a:spcAft>
                <a:spcPct val="0"/>
              </a:spcAft>
              <a:buFont typeface="Arial" charset="0"/>
              <a:buChar char="•"/>
              <a:defRPr sz="2400">
                <a:solidFill>
                  <a:srgbClr val="1835A6"/>
                </a:solidFill>
                <a:latin typeface="+mn-lt"/>
                <a:ea typeface="MS PGothic" pitchFamily="34" charset="-128"/>
              </a:defRPr>
            </a:lvl3pPr>
            <a:lvl4pPr marL="1600200" indent="-228600" algn="l" defTabSz="457200" rtl="0" eaLnBrk="0" fontAlgn="base" hangingPunct="0">
              <a:spcBef>
                <a:spcPct val="20000"/>
              </a:spcBef>
              <a:spcAft>
                <a:spcPct val="0"/>
              </a:spcAft>
              <a:buFont typeface="Arial" charset="0"/>
              <a:buChar char="–"/>
              <a:defRPr sz="2000">
                <a:solidFill>
                  <a:schemeClr val="tx2"/>
                </a:solidFill>
                <a:latin typeface="+mn-lt"/>
                <a:ea typeface="MS PGothic" pitchFamily="34" charset="-128"/>
              </a:defRPr>
            </a:lvl4pPr>
            <a:lvl5pPr marL="2057400" indent="-228600" algn="l" defTabSz="457200" rtl="0" eaLnBrk="0" fontAlgn="base" hangingPunct="0">
              <a:spcBef>
                <a:spcPct val="20000"/>
              </a:spcBef>
              <a:spcAft>
                <a:spcPct val="0"/>
              </a:spcAft>
              <a:buFont typeface="Arial" charset="0"/>
              <a:buChar char="»"/>
              <a:defRPr sz="2000">
                <a:solidFill>
                  <a:srgbClr val="3D3F3A"/>
                </a:solidFill>
                <a:latin typeface="+mn-lt"/>
                <a:ea typeface="MS PGothic" pitchFamily="34" charset="-128"/>
              </a:defRPr>
            </a:lvl5pPr>
            <a:lvl6pPr marL="25146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6pPr>
            <a:lvl7pPr marL="29718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7pPr>
            <a:lvl8pPr marL="34290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8pPr>
            <a:lvl9pPr marL="38862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9pPr>
          </a:lstStyle>
          <a:p>
            <a:pPr marL="0" indent="0">
              <a:spcBef>
                <a:spcPts val="0"/>
              </a:spcBef>
              <a:spcAft>
                <a:spcPts val="1600"/>
              </a:spcAft>
              <a:buFont typeface="Arial" charset="0"/>
              <a:buNone/>
            </a:pPr>
            <a:r>
              <a:rPr lang="en-US" sz="1050" b="1" kern="0" dirty="0">
                <a:solidFill>
                  <a:srgbClr val="000000"/>
                </a:solidFill>
                <a:highlight>
                  <a:srgbClr val="FFFFFF"/>
                </a:highlight>
                <a:latin typeface="Arial"/>
                <a:ea typeface="Arial"/>
                <a:cs typeface="Arial"/>
                <a:sym typeface="Arial"/>
              </a:rPr>
              <a:t>Bell-shaped: </a:t>
            </a:r>
            <a:r>
              <a:rPr lang="en-US" sz="1050" kern="0" dirty="0">
                <a:solidFill>
                  <a:srgbClr val="000000"/>
                </a:solidFill>
                <a:highlight>
                  <a:srgbClr val="FFFFFF"/>
                </a:highlight>
                <a:latin typeface="Arial"/>
                <a:ea typeface="Arial"/>
                <a:cs typeface="Arial"/>
                <a:sym typeface="Arial"/>
              </a:rPr>
              <a:t>A bell-shaped  usually presents a normal distribution (symmetric unimodal)</a:t>
            </a:r>
            <a:endParaRPr lang="en-US" kern="0" dirty="0"/>
          </a:p>
        </p:txBody>
      </p:sp>
      <p:sp>
        <p:nvSpPr>
          <p:cNvPr id="9" name="Shape 159">
            <a:extLst>
              <a:ext uri="{FF2B5EF4-FFF2-40B4-BE49-F238E27FC236}">
                <a16:creationId xmlns:a16="http://schemas.microsoft.com/office/drawing/2014/main" id="{C4B38CFD-4A8C-4363-9227-88F3F7E1DBAD}"/>
              </a:ext>
            </a:extLst>
          </p:cNvPr>
          <p:cNvSpPr txBox="1">
            <a:spLocks/>
          </p:cNvSpPr>
          <p:nvPr/>
        </p:nvSpPr>
        <p:spPr bwMode="auto">
          <a:xfrm>
            <a:off x="4427984" y="1071812"/>
            <a:ext cx="4464496" cy="628996"/>
          </a:xfrm>
          <a:prstGeom prst="rect">
            <a:avLst/>
          </a:prstGeom>
          <a:noFill/>
          <a:ln w="9525">
            <a:noFill/>
            <a:miter lim="800000"/>
            <a:headEnd/>
            <a:tailEnd/>
          </a:ln>
        </p:spPr>
        <p:txBody>
          <a:bodyPr spcFirstLastPara="1" vert="horz" wrap="square" lIns="91425" tIns="91425" rIns="91425" bIns="91425"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a:solidFill>
                  <a:schemeClr val="tx2"/>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a:solidFill>
                  <a:srgbClr val="3D3F3A"/>
                </a:solidFill>
                <a:latin typeface="+mn-lt"/>
                <a:ea typeface="MS PGothic" pitchFamily="34" charset="-128"/>
              </a:defRPr>
            </a:lvl2pPr>
            <a:lvl3pPr marL="1143000" indent="-228600" algn="l" defTabSz="457200" rtl="0" eaLnBrk="0" fontAlgn="base" hangingPunct="0">
              <a:spcBef>
                <a:spcPct val="20000"/>
              </a:spcBef>
              <a:spcAft>
                <a:spcPct val="0"/>
              </a:spcAft>
              <a:buFont typeface="Arial" charset="0"/>
              <a:buChar char="•"/>
              <a:defRPr sz="2400">
                <a:solidFill>
                  <a:srgbClr val="1835A6"/>
                </a:solidFill>
                <a:latin typeface="+mn-lt"/>
                <a:ea typeface="MS PGothic" pitchFamily="34" charset="-128"/>
              </a:defRPr>
            </a:lvl3pPr>
            <a:lvl4pPr marL="1600200" indent="-228600" algn="l" defTabSz="457200" rtl="0" eaLnBrk="0" fontAlgn="base" hangingPunct="0">
              <a:spcBef>
                <a:spcPct val="20000"/>
              </a:spcBef>
              <a:spcAft>
                <a:spcPct val="0"/>
              </a:spcAft>
              <a:buFont typeface="Arial" charset="0"/>
              <a:buChar char="–"/>
              <a:defRPr sz="2000">
                <a:solidFill>
                  <a:schemeClr val="tx2"/>
                </a:solidFill>
                <a:latin typeface="+mn-lt"/>
                <a:ea typeface="MS PGothic" pitchFamily="34" charset="-128"/>
              </a:defRPr>
            </a:lvl4pPr>
            <a:lvl5pPr marL="2057400" indent="-228600" algn="l" defTabSz="457200" rtl="0" eaLnBrk="0" fontAlgn="base" hangingPunct="0">
              <a:spcBef>
                <a:spcPct val="20000"/>
              </a:spcBef>
              <a:spcAft>
                <a:spcPct val="0"/>
              </a:spcAft>
              <a:buFont typeface="Arial" charset="0"/>
              <a:buChar char="»"/>
              <a:defRPr sz="2000">
                <a:solidFill>
                  <a:srgbClr val="3D3F3A"/>
                </a:solidFill>
                <a:latin typeface="+mn-lt"/>
                <a:ea typeface="MS PGothic" pitchFamily="34" charset="-128"/>
              </a:defRPr>
            </a:lvl5pPr>
            <a:lvl6pPr marL="25146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6pPr>
            <a:lvl7pPr marL="29718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7pPr>
            <a:lvl8pPr marL="34290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8pPr>
            <a:lvl9pPr marL="38862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9pPr>
          </a:lstStyle>
          <a:p>
            <a:pPr marL="0" indent="0">
              <a:spcBef>
                <a:spcPts val="0"/>
              </a:spcBef>
              <a:spcAft>
                <a:spcPts val="0"/>
              </a:spcAft>
              <a:buFont typeface="Arial" charset="0"/>
              <a:buNone/>
            </a:pPr>
            <a:r>
              <a:rPr lang="en-US" sz="1050" b="1" kern="0" dirty="0">
                <a:solidFill>
                  <a:srgbClr val="000000"/>
                </a:solidFill>
                <a:highlight>
                  <a:srgbClr val="FFFFFF"/>
                </a:highlight>
                <a:latin typeface="Arial"/>
                <a:ea typeface="Arial"/>
                <a:cs typeface="Arial"/>
                <a:sym typeface="Arial"/>
              </a:rPr>
              <a:t>Bimodal:</a:t>
            </a:r>
            <a:r>
              <a:rPr lang="en-US" sz="1050" kern="0" dirty="0">
                <a:solidFill>
                  <a:srgbClr val="000000"/>
                </a:solidFill>
                <a:highlight>
                  <a:srgbClr val="FFFFFF"/>
                </a:highlight>
                <a:latin typeface="Arial"/>
                <a:ea typeface="Arial"/>
                <a:cs typeface="Arial"/>
                <a:sym typeface="Arial"/>
              </a:rPr>
              <a:t> A bimodal shape has two peaks. This shape may show that the data has come from two different systems. If this shape occurs, the two sources should be separated and analyzed separately.</a:t>
            </a:r>
          </a:p>
        </p:txBody>
      </p:sp>
      <p:sp>
        <p:nvSpPr>
          <p:cNvPr id="11" name="Shape 166">
            <a:extLst>
              <a:ext uri="{FF2B5EF4-FFF2-40B4-BE49-F238E27FC236}">
                <a16:creationId xmlns:a16="http://schemas.microsoft.com/office/drawing/2014/main" id="{0BE7A5A4-D8B8-4449-BF96-4539556B3AA2}"/>
              </a:ext>
            </a:extLst>
          </p:cNvPr>
          <p:cNvSpPr txBox="1">
            <a:spLocks/>
          </p:cNvSpPr>
          <p:nvPr/>
        </p:nvSpPr>
        <p:spPr bwMode="auto">
          <a:xfrm>
            <a:off x="683568" y="3391991"/>
            <a:ext cx="2883287" cy="576064"/>
          </a:xfrm>
          <a:prstGeom prst="rect">
            <a:avLst/>
          </a:prstGeom>
          <a:noFill/>
          <a:ln w="9525">
            <a:noFill/>
            <a:miter lim="800000"/>
            <a:headEnd/>
            <a:tailEnd/>
          </a:ln>
        </p:spPr>
        <p:txBody>
          <a:bodyPr spcFirstLastPara="1" vert="horz" wrap="square" lIns="91425" tIns="91425" rIns="91425" bIns="91425"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a:solidFill>
                  <a:schemeClr val="tx2"/>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a:solidFill>
                  <a:srgbClr val="3D3F3A"/>
                </a:solidFill>
                <a:latin typeface="+mn-lt"/>
                <a:ea typeface="MS PGothic" pitchFamily="34" charset="-128"/>
              </a:defRPr>
            </a:lvl2pPr>
            <a:lvl3pPr marL="1143000" indent="-228600" algn="l" defTabSz="457200" rtl="0" eaLnBrk="0" fontAlgn="base" hangingPunct="0">
              <a:spcBef>
                <a:spcPct val="20000"/>
              </a:spcBef>
              <a:spcAft>
                <a:spcPct val="0"/>
              </a:spcAft>
              <a:buFont typeface="Arial" charset="0"/>
              <a:buChar char="•"/>
              <a:defRPr sz="2400">
                <a:solidFill>
                  <a:srgbClr val="1835A6"/>
                </a:solidFill>
                <a:latin typeface="+mn-lt"/>
                <a:ea typeface="MS PGothic" pitchFamily="34" charset="-128"/>
              </a:defRPr>
            </a:lvl3pPr>
            <a:lvl4pPr marL="1600200" indent="-228600" algn="l" defTabSz="457200" rtl="0" eaLnBrk="0" fontAlgn="base" hangingPunct="0">
              <a:spcBef>
                <a:spcPct val="20000"/>
              </a:spcBef>
              <a:spcAft>
                <a:spcPct val="0"/>
              </a:spcAft>
              <a:buFont typeface="Arial" charset="0"/>
              <a:buChar char="–"/>
              <a:defRPr sz="2000">
                <a:solidFill>
                  <a:schemeClr val="tx2"/>
                </a:solidFill>
                <a:latin typeface="+mn-lt"/>
                <a:ea typeface="MS PGothic" pitchFamily="34" charset="-128"/>
              </a:defRPr>
            </a:lvl4pPr>
            <a:lvl5pPr marL="2057400" indent="-228600" algn="l" defTabSz="457200" rtl="0" eaLnBrk="0" fontAlgn="base" hangingPunct="0">
              <a:spcBef>
                <a:spcPct val="20000"/>
              </a:spcBef>
              <a:spcAft>
                <a:spcPct val="0"/>
              </a:spcAft>
              <a:buFont typeface="Arial" charset="0"/>
              <a:buChar char="»"/>
              <a:defRPr sz="2000">
                <a:solidFill>
                  <a:srgbClr val="3D3F3A"/>
                </a:solidFill>
                <a:latin typeface="+mn-lt"/>
                <a:ea typeface="MS PGothic" pitchFamily="34" charset="-128"/>
              </a:defRPr>
            </a:lvl5pPr>
            <a:lvl6pPr marL="25146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6pPr>
            <a:lvl7pPr marL="29718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7pPr>
            <a:lvl8pPr marL="34290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8pPr>
            <a:lvl9pPr marL="38862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9pPr>
          </a:lstStyle>
          <a:p>
            <a:pPr marL="0" indent="0">
              <a:spcBef>
                <a:spcPts val="0"/>
              </a:spcBef>
              <a:spcAft>
                <a:spcPts val="0"/>
              </a:spcAft>
              <a:buFont typeface="Arial" charset="0"/>
              <a:buNone/>
            </a:pPr>
            <a:r>
              <a:rPr lang="en-US" sz="1050" b="1" kern="0" dirty="0">
                <a:latin typeface="Arial" panose="020B0604020202020204" pitchFamily="34" charset="0"/>
                <a:cs typeface="Arial" panose="020B0604020202020204" pitchFamily="34" charset="0"/>
              </a:rPr>
              <a:t>Skewed Right: </a:t>
            </a:r>
            <a:r>
              <a:rPr lang="en-US" sz="1050" kern="0" dirty="0">
                <a:solidFill>
                  <a:srgbClr val="000000"/>
                </a:solidFill>
                <a:highlight>
                  <a:srgbClr val="FFFFFF"/>
                </a:highlight>
                <a:latin typeface="Arial" panose="020B0604020202020204" pitchFamily="34" charset="0"/>
                <a:ea typeface="Arial"/>
                <a:cs typeface="Arial" panose="020B0604020202020204" pitchFamily="34" charset="0"/>
                <a:sym typeface="Arial"/>
              </a:rPr>
              <a:t>A distribution skewed to the right is said to be positively skewed.</a:t>
            </a:r>
          </a:p>
        </p:txBody>
      </p:sp>
      <p:sp>
        <p:nvSpPr>
          <p:cNvPr id="13" name="Shape 168">
            <a:extLst>
              <a:ext uri="{FF2B5EF4-FFF2-40B4-BE49-F238E27FC236}">
                <a16:creationId xmlns:a16="http://schemas.microsoft.com/office/drawing/2014/main" id="{44DE6131-348E-49A3-AD2E-C6DBE7F6CE88}"/>
              </a:ext>
            </a:extLst>
          </p:cNvPr>
          <p:cNvSpPr txBox="1">
            <a:spLocks/>
          </p:cNvSpPr>
          <p:nvPr/>
        </p:nvSpPr>
        <p:spPr bwMode="auto">
          <a:xfrm>
            <a:off x="5218589" y="3504158"/>
            <a:ext cx="2883286" cy="460516"/>
          </a:xfrm>
          <a:prstGeom prst="rect">
            <a:avLst/>
          </a:prstGeom>
          <a:noFill/>
          <a:ln w="9525">
            <a:noFill/>
            <a:miter lim="800000"/>
            <a:headEnd/>
            <a:tailEnd/>
          </a:ln>
        </p:spPr>
        <p:txBody>
          <a:bodyPr spcFirstLastPara="1" vert="horz" wrap="square" lIns="91425" tIns="91425" rIns="91425" bIns="91425"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a:solidFill>
                  <a:schemeClr val="tx2"/>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a:solidFill>
                  <a:srgbClr val="3D3F3A"/>
                </a:solidFill>
                <a:latin typeface="+mn-lt"/>
                <a:ea typeface="MS PGothic" pitchFamily="34" charset="-128"/>
              </a:defRPr>
            </a:lvl2pPr>
            <a:lvl3pPr marL="1143000" indent="-228600" algn="l" defTabSz="457200" rtl="0" eaLnBrk="0" fontAlgn="base" hangingPunct="0">
              <a:spcBef>
                <a:spcPct val="20000"/>
              </a:spcBef>
              <a:spcAft>
                <a:spcPct val="0"/>
              </a:spcAft>
              <a:buFont typeface="Arial" charset="0"/>
              <a:buChar char="•"/>
              <a:defRPr sz="2400">
                <a:solidFill>
                  <a:srgbClr val="1835A6"/>
                </a:solidFill>
                <a:latin typeface="+mn-lt"/>
                <a:ea typeface="MS PGothic" pitchFamily="34" charset="-128"/>
              </a:defRPr>
            </a:lvl3pPr>
            <a:lvl4pPr marL="1600200" indent="-228600" algn="l" defTabSz="457200" rtl="0" eaLnBrk="0" fontAlgn="base" hangingPunct="0">
              <a:spcBef>
                <a:spcPct val="20000"/>
              </a:spcBef>
              <a:spcAft>
                <a:spcPct val="0"/>
              </a:spcAft>
              <a:buFont typeface="Arial" charset="0"/>
              <a:buChar char="–"/>
              <a:defRPr sz="2000">
                <a:solidFill>
                  <a:schemeClr val="tx2"/>
                </a:solidFill>
                <a:latin typeface="+mn-lt"/>
                <a:ea typeface="MS PGothic" pitchFamily="34" charset="-128"/>
              </a:defRPr>
            </a:lvl4pPr>
            <a:lvl5pPr marL="2057400" indent="-228600" algn="l" defTabSz="457200" rtl="0" eaLnBrk="0" fontAlgn="base" hangingPunct="0">
              <a:spcBef>
                <a:spcPct val="20000"/>
              </a:spcBef>
              <a:spcAft>
                <a:spcPct val="0"/>
              </a:spcAft>
              <a:buFont typeface="Arial" charset="0"/>
              <a:buChar char="»"/>
              <a:defRPr sz="2000">
                <a:solidFill>
                  <a:srgbClr val="3D3F3A"/>
                </a:solidFill>
                <a:latin typeface="+mn-lt"/>
                <a:ea typeface="MS PGothic" pitchFamily="34" charset="-128"/>
              </a:defRPr>
            </a:lvl5pPr>
            <a:lvl6pPr marL="25146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6pPr>
            <a:lvl7pPr marL="29718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7pPr>
            <a:lvl8pPr marL="34290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8pPr>
            <a:lvl9pPr marL="3886200" indent="-228600" algn="l" defTabSz="457200" rtl="0" eaLnBrk="1" fontAlgn="base" hangingPunct="1">
              <a:spcBef>
                <a:spcPct val="20000"/>
              </a:spcBef>
              <a:spcAft>
                <a:spcPct val="0"/>
              </a:spcAft>
              <a:buFont typeface="Arial" pitchFamily="34" charset="0"/>
              <a:buChar char="»"/>
              <a:defRPr sz="2000">
                <a:solidFill>
                  <a:srgbClr val="3D3F3A"/>
                </a:solidFill>
                <a:latin typeface="+mn-lt"/>
                <a:ea typeface="+mn-ea"/>
              </a:defRPr>
            </a:lvl9pPr>
          </a:lstStyle>
          <a:p>
            <a:pPr marL="0" indent="0">
              <a:spcBef>
                <a:spcPts val="0"/>
              </a:spcBef>
              <a:spcAft>
                <a:spcPts val="0"/>
              </a:spcAft>
              <a:buFont typeface="Arial" charset="0"/>
              <a:buNone/>
            </a:pPr>
            <a:r>
              <a:rPr lang="en-US" sz="1050" b="1" kern="0" dirty="0">
                <a:latin typeface="Arial" panose="020B0604020202020204" pitchFamily="34" charset="0"/>
                <a:cs typeface="Arial" panose="020B0604020202020204" pitchFamily="34" charset="0"/>
              </a:rPr>
              <a:t>Skewed Left: </a:t>
            </a:r>
            <a:r>
              <a:rPr lang="en-US" sz="1050" kern="0" dirty="0">
                <a:solidFill>
                  <a:srgbClr val="000000"/>
                </a:solidFill>
                <a:highlight>
                  <a:srgbClr val="FFFFFF"/>
                </a:highlight>
                <a:latin typeface="Arial" panose="020B0604020202020204" pitchFamily="34" charset="0"/>
                <a:ea typeface="Arial"/>
                <a:cs typeface="Arial" panose="020B0604020202020204" pitchFamily="34" charset="0"/>
                <a:sym typeface="Arial"/>
              </a:rPr>
              <a:t>A distribution skewed to the left is said to be negatively skewed.</a:t>
            </a:r>
          </a:p>
        </p:txBody>
      </p:sp>
      <p:pic>
        <p:nvPicPr>
          <p:cNvPr id="18" name="Picture 17">
            <a:extLst>
              <a:ext uri="{FF2B5EF4-FFF2-40B4-BE49-F238E27FC236}">
                <a16:creationId xmlns:a16="http://schemas.microsoft.com/office/drawing/2014/main" id="{68AD297B-4065-4A45-822F-FF23BB212F6B}"/>
              </a:ext>
            </a:extLst>
          </p:cNvPr>
          <p:cNvPicPr>
            <a:picLocks noChangeAspect="1"/>
          </p:cNvPicPr>
          <p:nvPr/>
        </p:nvPicPr>
        <p:blipFill>
          <a:blip r:embed="rId3"/>
          <a:stretch>
            <a:fillRect/>
          </a:stretch>
        </p:blipFill>
        <p:spPr>
          <a:xfrm>
            <a:off x="5218589" y="1689825"/>
            <a:ext cx="1993900" cy="1206500"/>
          </a:xfrm>
          <a:prstGeom prst="rect">
            <a:avLst/>
          </a:prstGeom>
        </p:spPr>
      </p:pic>
      <p:pic>
        <p:nvPicPr>
          <p:cNvPr id="24" name="Picture 23">
            <a:extLst>
              <a:ext uri="{FF2B5EF4-FFF2-40B4-BE49-F238E27FC236}">
                <a16:creationId xmlns:a16="http://schemas.microsoft.com/office/drawing/2014/main" id="{BBF1CAD9-1A24-4342-AA77-8A8EE2E9BF3F}"/>
              </a:ext>
            </a:extLst>
          </p:cNvPr>
          <p:cNvPicPr>
            <a:picLocks noChangeAspect="1"/>
          </p:cNvPicPr>
          <p:nvPr/>
        </p:nvPicPr>
        <p:blipFill>
          <a:blip r:embed="rId4"/>
          <a:stretch>
            <a:fillRect/>
          </a:stretch>
        </p:blipFill>
        <p:spPr>
          <a:xfrm>
            <a:off x="5542439" y="4158256"/>
            <a:ext cx="1346200" cy="1181100"/>
          </a:xfrm>
          <a:prstGeom prst="rect">
            <a:avLst/>
          </a:prstGeom>
        </p:spPr>
      </p:pic>
      <p:pic>
        <p:nvPicPr>
          <p:cNvPr id="25" name="Picture 24">
            <a:extLst>
              <a:ext uri="{FF2B5EF4-FFF2-40B4-BE49-F238E27FC236}">
                <a16:creationId xmlns:a16="http://schemas.microsoft.com/office/drawing/2014/main" id="{63357447-8F74-C949-B98E-85F00D3537C6}"/>
              </a:ext>
            </a:extLst>
          </p:cNvPr>
          <p:cNvPicPr>
            <a:picLocks noChangeAspect="1"/>
          </p:cNvPicPr>
          <p:nvPr/>
        </p:nvPicPr>
        <p:blipFill>
          <a:blip r:embed="rId5"/>
          <a:stretch>
            <a:fillRect/>
          </a:stretch>
        </p:blipFill>
        <p:spPr>
          <a:xfrm>
            <a:off x="993015" y="1617891"/>
            <a:ext cx="1739900" cy="1270000"/>
          </a:xfrm>
          <a:prstGeom prst="rect">
            <a:avLst/>
          </a:prstGeom>
        </p:spPr>
      </p:pic>
      <p:pic>
        <p:nvPicPr>
          <p:cNvPr id="26" name="Picture 25">
            <a:extLst>
              <a:ext uri="{FF2B5EF4-FFF2-40B4-BE49-F238E27FC236}">
                <a16:creationId xmlns:a16="http://schemas.microsoft.com/office/drawing/2014/main" id="{EC4EE80D-5019-DA44-9303-92B917925F89}"/>
              </a:ext>
            </a:extLst>
          </p:cNvPr>
          <p:cNvPicPr>
            <a:picLocks noChangeAspect="1"/>
          </p:cNvPicPr>
          <p:nvPr/>
        </p:nvPicPr>
        <p:blipFill>
          <a:blip r:embed="rId6"/>
          <a:stretch>
            <a:fillRect/>
          </a:stretch>
        </p:blipFill>
        <p:spPr>
          <a:xfrm>
            <a:off x="1025620" y="4158256"/>
            <a:ext cx="1651000" cy="1181100"/>
          </a:xfrm>
          <a:prstGeom prst="rect">
            <a:avLst/>
          </a:prstGeom>
        </p:spPr>
      </p:pic>
    </p:spTree>
    <p:extLst>
      <p:ext uri="{BB962C8B-B14F-4D97-AF65-F5344CB8AC3E}">
        <p14:creationId xmlns:p14="http://schemas.microsoft.com/office/powerpoint/2010/main" val="3197218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9C2D-34A0-42C2-918D-0DD986C511B2}"/>
              </a:ext>
            </a:extLst>
          </p:cNvPr>
          <p:cNvSpPr>
            <a:spLocks noGrp="1"/>
          </p:cNvSpPr>
          <p:nvPr>
            <p:ph type="title"/>
          </p:nvPr>
        </p:nvSpPr>
        <p:spPr/>
        <p:txBody>
          <a:bodyPr/>
          <a:lstStyle/>
          <a:p>
            <a:r>
              <a:rPr lang="en-US" sz="3600" dirty="0">
                <a:solidFill>
                  <a:schemeClr val="tx2"/>
                </a:solidFill>
              </a:rPr>
              <a:t>Bar Chart vs Histogram</a:t>
            </a:r>
          </a:p>
        </p:txBody>
      </p:sp>
      <p:sp useBgFill="1">
        <p:nvSpPr>
          <p:cNvPr id="3" name="Content Placeholder 2">
            <a:extLst>
              <a:ext uri="{FF2B5EF4-FFF2-40B4-BE49-F238E27FC236}">
                <a16:creationId xmlns:a16="http://schemas.microsoft.com/office/drawing/2014/main" id="{9209F300-1EAF-4B7B-9A60-A81E0D700CC2}"/>
              </a:ext>
            </a:extLst>
          </p:cNvPr>
          <p:cNvSpPr>
            <a:spLocks noGrp="1"/>
          </p:cNvSpPr>
          <p:nvPr>
            <p:ph idx="1"/>
          </p:nvPr>
        </p:nvSpPr>
        <p:spPr/>
        <p:txBody>
          <a:bodyPr/>
          <a:lstStyle/>
          <a:p>
            <a:pPr marL="457200" lvl="1" indent="0">
              <a:lnSpc>
                <a:spcPct val="90000"/>
              </a:lnSpc>
              <a:spcBef>
                <a:spcPts val="500"/>
              </a:spcBef>
              <a:spcAft>
                <a:spcPts val="0"/>
              </a:spcAft>
              <a:buClr>
                <a:schemeClr val="dk1"/>
              </a:buClr>
              <a:buSzPts val="2400"/>
              <a:buNone/>
            </a:pPr>
            <a:endParaRPr lang="en-US" sz="2600" dirty="0">
              <a:solidFill>
                <a:schemeClr val="tx2"/>
              </a:solidFill>
            </a:endParaRPr>
          </a:p>
          <a:p>
            <a:r>
              <a:rPr lang="en-US" sz="2800" dirty="0"/>
              <a:t>Difference between a Bar Chart and Histogram?</a:t>
            </a:r>
          </a:p>
          <a:p>
            <a:pPr lvl="1"/>
            <a:r>
              <a:rPr lang="en-US" sz="2400" dirty="0">
                <a:solidFill>
                  <a:schemeClr val="tx2"/>
                </a:solidFill>
              </a:rPr>
              <a:t>Histograms do not have gaps between adjacent columns because columns represent </a:t>
            </a:r>
            <a:r>
              <a:rPr lang="en-US" sz="2400" u="sng" dirty="0">
                <a:solidFill>
                  <a:schemeClr val="tx2"/>
                </a:solidFill>
              </a:rPr>
              <a:t>continuous</a:t>
            </a:r>
            <a:r>
              <a:rPr lang="en-US" sz="2400" dirty="0">
                <a:solidFill>
                  <a:schemeClr val="tx2"/>
                </a:solidFill>
              </a:rPr>
              <a:t>, quantitative data</a:t>
            </a:r>
          </a:p>
          <a:p>
            <a:pPr marL="685800" lvl="1" indent="-228600">
              <a:lnSpc>
                <a:spcPct val="90000"/>
              </a:lnSpc>
              <a:spcBef>
                <a:spcPts val="500"/>
              </a:spcBef>
              <a:spcAft>
                <a:spcPts val="0"/>
              </a:spcAft>
              <a:buClr>
                <a:schemeClr val="dk1"/>
              </a:buClr>
              <a:buSzPts val="2400"/>
              <a:buChar char="•"/>
            </a:pPr>
            <a:endParaRPr lang="en-US" sz="2600" dirty="0">
              <a:solidFill>
                <a:schemeClr val="tx2"/>
              </a:solidFill>
            </a:endParaRPr>
          </a:p>
          <a:p>
            <a:endParaRPr lang="en-US" sz="2600" dirty="0"/>
          </a:p>
        </p:txBody>
      </p:sp>
    </p:spTree>
    <p:extLst>
      <p:ext uri="{BB962C8B-B14F-4D97-AF65-F5344CB8AC3E}">
        <p14:creationId xmlns:p14="http://schemas.microsoft.com/office/powerpoint/2010/main" val="1158890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23FDC-34A6-40E3-BF71-8560C50A468D}"/>
              </a:ext>
            </a:extLst>
          </p:cNvPr>
          <p:cNvSpPr>
            <a:spLocks noGrp="1"/>
          </p:cNvSpPr>
          <p:nvPr>
            <p:ph type="title"/>
          </p:nvPr>
        </p:nvSpPr>
        <p:spPr>
          <a:xfrm>
            <a:off x="457200" y="228600"/>
            <a:ext cx="8229600" cy="608112"/>
          </a:xfrm>
        </p:spPr>
        <p:txBody>
          <a:bodyPr/>
          <a:lstStyle/>
          <a:p>
            <a:r>
              <a:rPr lang="en-US" sz="3200" dirty="0">
                <a:solidFill>
                  <a:schemeClr val="tx2"/>
                </a:solidFill>
              </a:rPr>
              <a:t>Relationship Between Two Variables</a:t>
            </a:r>
          </a:p>
        </p:txBody>
      </p:sp>
      <p:sp>
        <p:nvSpPr>
          <p:cNvPr id="3" name="Content Placeholder 2">
            <a:extLst>
              <a:ext uri="{FF2B5EF4-FFF2-40B4-BE49-F238E27FC236}">
                <a16:creationId xmlns:a16="http://schemas.microsoft.com/office/drawing/2014/main" id="{DD9A232F-8D35-454F-9C81-23DC64E1BEB9}"/>
              </a:ext>
            </a:extLst>
          </p:cNvPr>
          <p:cNvSpPr>
            <a:spLocks noGrp="1"/>
          </p:cNvSpPr>
          <p:nvPr>
            <p:ph idx="1"/>
          </p:nvPr>
        </p:nvSpPr>
        <p:spPr>
          <a:xfrm>
            <a:off x="457200" y="1052737"/>
            <a:ext cx="8229600" cy="4872286"/>
          </a:xfrm>
        </p:spPr>
        <p:txBody>
          <a:bodyPr/>
          <a:lstStyle/>
          <a:p>
            <a:pPr marL="0" lvl="0" indent="0">
              <a:lnSpc>
                <a:spcPct val="90000"/>
              </a:lnSpc>
              <a:spcBef>
                <a:spcPts val="0"/>
              </a:spcBef>
              <a:spcAft>
                <a:spcPts val="0"/>
              </a:spcAft>
              <a:buClr>
                <a:schemeClr val="dk1"/>
              </a:buClr>
              <a:buSzPts val="2800"/>
              <a:buNone/>
            </a:pPr>
            <a:r>
              <a:rPr lang="en-US" sz="2800" b="1" dirty="0"/>
              <a:t>Scatter Diagram</a:t>
            </a:r>
          </a:p>
          <a:p>
            <a:pPr lvl="0">
              <a:lnSpc>
                <a:spcPct val="90000"/>
              </a:lnSpc>
              <a:spcBef>
                <a:spcPts val="0"/>
              </a:spcBef>
              <a:spcAft>
                <a:spcPts val="0"/>
              </a:spcAft>
              <a:buClr>
                <a:schemeClr val="dk1"/>
              </a:buClr>
              <a:buSzPts val="2800"/>
              <a:buFont typeface="Arial" panose="020B0604020202020204" pitchFamily="34" charset="0"/>
              <a:buChar char="•"/>
            </a:pPr>
            <a:r>
              <a:rPr lang="en-US" sz="2400" dirty="0"/>
              <a:t>Plot two continuous variables against one another</a:t>
            </a:r>
          </a:p>
          <a:p>
            <a:pPr lvl="1">
              <a:lnSpc>
                <a:spcPct val="90000"/>
              </a:lnSpc>
              <a:spcBef>
                <a:spcPts val="1000"/>
              </a:spcBef>
              <a:spcAft>
                <a:spcPts val="0"/>
              </a:spcAft>
              <a:buClr>
                <a:schemeClr val="dk1"/>
              </a:buClr>
              <a:buSzPts val="2800"/>
            </a:pPr>
            <a:r>
              <a:rPr lang="en-US" sz="2000" dirty="0">
                <a:solidFill>
                  <a:schemeClr val="tx2"/>
                </a:solidFill>
              </a:rPr>
              <a:t>Independent variable is labeled X: plotted on the horizontal axis</a:t>
            </a:r>
          </a:p>
          <a:p>
            <a:pPr lvl="1">
              <a:lnSpc>
                <a:spcPct val="90000"/>
              </a:lnSpc>
              <a:spcBef>
                <a:spcPts val="1000"/>
              </a:spcBef>
              <a:spcAft>
                <a:spcPts val="0"/>
              </a:spcAft>
              <a:buClr>
                <a:schemeClr val="dk1"/>
              </a:buClr>
              <a:buSzPts val="2800"/>
            </a:pPr>
            <a:r>
              <a:rPr lang="en-US" sz="2000" dirty="0">
                <a:solidFill>
                  <a:schemeClr val="tx2"/>
                </a:solidFill>
              </a:rPr>
              <a:t>Dependent variable is labeled Y: plotted on the vertical axis</a:t>
            </a:r>
          </a:p>
          <a:p>
            <a:pPr>
              <a:lnSpc>
                <a:spcPct val="90000"/>
              </a:lnSpc>
              <a:spcBef>
                <a:spcPts val="1000"/>
              </a:spcBef>
              <a:spcAft>
                <a:spcPts val="0"/>
              </a:spcAft>
              <a:buClr>
                <a:schemeClr val="dk1"/>
              </a:buClr>
              <a:buSzPts val="2800"/>
            </a:pPr>
            <a:r>
              <a:rPr lang="en-US" sz="2400" dirty="0"/>
              <a:t>We are interested in the linearity and direction of the scatter</a:t>
            </a:r>
          </a:p>
        </p:txBody>
      </p:sp>
      <p:pic>
        <p:nvPicPr>
          <p:cNvPr id="4" name="Google Shape;105;p16">
            <a:extLst>
              <a:ext uri="{FF2B5EF4-FFF2-40B4-BE49-F238E27FC236}">
                <a16:creationId xmlns:a16="http://schemas.microsoft.com/office/drawing/2014/main" id="{CA94AD67-8E57-4C77-8CB1-0217CE98A41E}"/>
              </a:ext>
            </a:extLst>
          </p:cNvPr>
          <p:cNvPicPr preferRelativeResize="0"/>
          <p:nvPr/>
        </p:nvPicPr>
        <p:blipFill>
          <a:blip r:embed="rId3">
            <a:alphaModFix/>
          </a:blip>
          <a:stretch>
            <a:fillRect/>
          </a:stretch>
        </p:blipFill>
        <p:spPr>
          <a:xfrm>
            <a:off x="1776703" y="3595830"/>
            <a:ext cx="5590593" cy="2344075"/>
          </a:xfrm>
          <a:prstGeom prst="rect">
            <a:avLst/>
          </a:prstGeom>
          <a:noFill/>
          <a:ln>
            <a:noFill/>
          </a:ln>
        </p:spPr>
      </p:pic>
      <p:sp>
        <p:nvSpPr>
          <p:cNvPr id="5" name="TextBox 4">
            <a:extLst>
              <a:ext uri="{FF2B5EF4-FFF2-40B4-BE49-F238E27FC236}">
                <a16:creationId xmlns:a16="http://schemas.microsoft.com/office/drawing/2014/main" id="{BDE71300-C095-45BC-8D94-06327CE8C4FB}"/>
              </a:ext>
            </a:extLst>
          </p:cNvPr>
          <p:cNvSpPr txBox="1"/>
          <p:nvPr/>
        </p:nvSpPr>
        <p:spPr>
          <a:xfrm>
            <a:off x="1821206" y="5939905"/>
            <a:ext cx="1800200" cy="430887"/>
          </a:xfrm>
          <a:prstGeom prst="rect">
            <a:avLst/>
          </a:prstGeom>
          <a:noFill/>
        </p:spPr>
        <p:txBody>
          <a:bodyPr wrap="square" rtlCol="0">
            <a:spAutoFit/>
          </a:bodyPr>
          <a:lstStyle/>
          <a:p>
            <a:pPr algn="ctr"/>
            <a:r>
              <a:rPr lang="en-US" sz="1100" dirty="0">
                <a:solidFill>
                  <a:schemeClr val="tx2"/>
                </a:solidFill>
              </a:rPr>
              <a:t>Perfect positive linear relationship </a:t>
            </a:r>
          </a:p>
        </p:txBody>
      </p:sp>
      <p:sp>
        <p:nvSpPr>
          <p:cNvPr id="7" name="TextBox 6">
            <a:extLst>
              <a:ext uri="{FF2B5EF4-FFF2-40B4-BE49-F238E27FC236}">
                <a16:creationId xmlns:a16="http://schemas.microsoft.com/office/drawing/2014/main" id="{62176F4D-1ABB-4DD7-802F-384B49C7030D}"/>
              </a:ext>
            </a:extLst>
          </p:cNvPr>
          <p:cNvSpPr txBox="1"/>
          <p:nvPr/>
        </p:nvSpPr>
        <p:spPr>
          <a:xfrm>
            <a:off x="3665909" y="5932530"/>
            <a:ext cx="1800200" cy="430887"/>
          </a:xfrm>
          <a:prstGeom prst="rect">
            <a:avLst/>
          </a:prstGeom>
          <a:noFill/>
        </p:spPr>
        <p:txBody>
          <a:bodyPr wrap="square" rtlCol="0">
            <a:spAutoFit/>
          </a:bodyPr>
          <a:lstStyle/>
          <a:p>
            <a:pPr algn="ctr"/>
            <a:r>
              <a:rPr lang="en-US" sz="1100" dirty="0">
                <a:solidFill>
                  <a:schemeClr val="tx2"/>
                </a:solidFill>
              </a:rPr>
              <a:t>Perfect negative linear relationship</a:t>
            </a:r>
          </a:p>
        </p:txBody>
      </p:sp>
      <p:sp>
        <p:nvSpPr>
          <p:cNvPr id="8" name="TextBox 7">
            <a:extLst>
              <a:ext uri="{FF2B5EF4-FFF2-40B4-BE49-F238E27FC236}">
                <a16:creationId xmlns:a16="http://schemas.microsoft.com/office/drawing/2014/main" id="{5C3B3D56-88C3-4391-9D27-F9AA72BA912D}"/>
              </a:ext>
            </a:extLst>
          </p:cNvPr>
          <p:cNvSpPr txBox="1"/>
          <p:nvPr/>
        </p:nvSpPr>
        <p:spPr>
          <a:xfrm>
            <a:off x="5510612" y="5939905"/>
            <a:ext cx="1800200" cy="261610"/>
          </a:xfrm>
          <a:prstGeom prst="rect">
            <a:avLst/>
          </a:prstGeom>
          <a:noFill/>
        </p:spPr>
        <p:txBody>
          <a:bodyPr wrap="square" rtlCol="0">
            <a:spAutoFit/>
          </a:bodyPr>
          <a:lstStyle/>
          <a:p>
            <a:pPr algn="ctr"/>
            <a:r>
              <a:rPr lang="en-US" sz="1100" dirty="0">
                <a:solidFill>
                  <a:schemeClr val="tx2"/>
                </a:solidFill>
              </a:rPr>
              <a:t>No linear relationship</a:t>
            </a:r>
          </a:p>
        </p:txBody>
      </p:sp>
    </p:spTree>
    <p:extLst>
      <p:ext uri="{BB962C8B-B14F-4D97-AF65-F5344CB8AC3E}">
        <p14:creationId xmlns:p14="http://schemas.microsoft.com/office/powerpoint/2010/main" val="2184984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9C2D-34A0-42C2-918D-0DD986C511B2}"/>
              </a:ext>
            </a:extLst>
          </p:cNvPr>
          <p:cNvSpPr>
            <a:spLocks noGrp="1"/>
          </p:cNvSpPr>
          <p:nvPr>
            <p:ph type="title"/>
          </p:nvPr>
        </p:nvSpPr>
        <p:spPr/>
        <p:txBody>
          <a:bodyPr/>
          <a:lstStyle/>
          <a:p>
            <a:r>
              <a:rPr lang="en-US" sz="3600" dirty="0">
                <a:solidFill>
                  <a:schemeClr val="tx2"/>
                </a:solidFill>
              </a:rPr>
              <a:t>Histogram</a:t>
            </a:r>
          </a:p>
        </p:txBody>
      </p:sp>
      <p:sp>
        <p:nvSpPr>
          <p:cNvPr id="3" name="Content Placeholder 2">
            <a:extLst>
              <a:ext uri="{FF2B5EF4-FFF2-40B4-BE49-F238E27FC236}">
                <a16:creationId xmlns:a16="http://schemas.microsoft.com/office/drawing/2014/main" id="{9209F300-1EAF-4B7B-9A60-A81E0D700CC2}"/>
              </a:ext>
            </a:extLst>
          </p:cNvPr>
          <p:cNvSpPr>
            <a:spLocks noGrp="1"/>
          </p:cNvSpPr>
          <p:nvPr>
            <p:ph idx="1"/>
          </p:nvPr>
        </p:nvSpPr>
        <p:spPr/>
        <p:txBody>
          <a:bodyPr/>
          <a:lstStyle/>
          <a:p>
            <a:pPr marL="0" indent="0">
              <a:buNone/>
            </a:pPr>
            <a:r>
              <a:rPr lang="en-US" sz="2400" b="1" dirty="0"/>
              <a:t>Class Interval Widths (General Guidelines)</a:t>
            </a:r>
          </a:p>
          <a:p>
            <a:pPr marL="0" indent="0">
              <a:buNone/>
            </a:pPr>
            <a:r>
              <a:rPr lang="en-US" sz="2400" dirty="0"/>
              <a:t>Number of Observations       Number of Classes</a:t>
            </a:r>
          </a:p>
          <a:p>
            <a:pPr marL="400050" lvl="1" indent="0">
              <a:buNone/>
            </a:pPr>
            <a:r>
              <a:rPr lang="en-US" sz="2400" dirty="0">
                <a:solidFill>
                  <a:schemeClr val="tx2"/>
                </a:solidFill>
              </a:rPr>
              <a:t>Less than 50                                    5–7</a:t>
            </a:r>
          </a:p>
          <a:p>
            <a:pPr marL="400050" lvl="1" indent="0">
              <a:buNone/>
            </a:pPr>
            <a:r>
              <a:rPr lang="en-US" sz="2400" dirty="0">
                <a:solidFill>
                  <a:schemeClr val="tx2"/>
                </a:solidFill>
              </a:rPr>
              <a:t>50–200                                             7–9</a:t>
            </a:r>
          </a:p>
          <a:p>
            <a:pPr marL="400050" lvl="1" indent="0">
              <a:buNone/>
            </a:pPr>
            <a:r>
              <a:rPr lang="en-US" sz="2400" dirty="0">
                <a:solidFill>
                  <a:schemeClr val="tx2"/>
                </a:solidFill>
              </a:rPr>
              <a:t>200–500                                          9–10</a:t>
            </a:r>
          </a:p>
          <a:p>
            <a:pPr marL="400050" lvl="1" indent="0">
              <a:buNone/>
            </a:pPr>
            <a:r>
              <a:rPr lang="en-US" sz="2400" dirty="0">
                <a:solidFill>
                  <a:schemeClr val="tx2"/>
                </a:solidFill>
              </a:rPr>
              <a:t>500–1,000                                      10–11</a:t>
            </a:r>
          </a:p>
          <a:p>
            <a:pPr marL="400050" lvl="1" indent="0">
              <a:buNone/>
            </a:pPr>
            <a:r>
              <a:rPr lang="en-US" sz="2400" dirty="0">
                <a:solidFill>
                  <a:schemeClr val="tx2"/>
                </a:solidFill>
              </a:rPr>
              <a:t>1,000–5,000                                   11–13</a:t>
            </a:r>
          </a:p>
          <a:p>
            <a:pPr marL="400050" lvl="1" indent="0">
              <a:buNone/>
            </a:pPr>
            <a:r>
              <a:rPr lang="en-US" sz="2400" dirty="0">
                <a:solidFill>
                  <a:schemeClr val="tx2"/>
                </a:solidFill>
              </a:rPr>
              <a:t>5,000–50,000                                 13–17</a:t>
            </a:r>
          </a:p>
          <a:p>
            <a:pPr marL="400050" lvl="1" indent="0">
              <a:buNone/>
            </a:pPr>
            <a:r>
              <a:rPr lang="en-US" sz="2400" dirty="0">
                <a:solidFill>
                  <a:schemeClr val="tx2"/>
                </a:solidFill>
              </a:rPr>
              <a:t>More than 50,000                          17–20</a:t>
            </a:r>
          </a:p>
        </p:txBody>
      </p:sp>
    </p:spTree>
    <p:extLst>
      <p:ext uri="{BB962C8B-B14F-4D97-AF65-F5344CB8AC3E}">
        <p14:creationId xmlns:p14="http://schemas.microsoft.com/office/powerpoint/2010/main" val="855386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D375-4201-EA41-BD5F-BFD0888875C5}"/>
              </a:ext>
            </a:extLst>
          </p:cNvPr>
          <p:cNvSpPr>
            <a:spLocks noGrp="1"/>
          </p:cNvSpPr>
          <p:nvPr>
            <p:ph type="title"/>
          </p:nvPr>
        </p:nvSpPr>
        <p:spPr/>
        <p:txBody>
          <a:bodyPr/>
          <a:lstStyle/>
          <a:p>
            <a:r>
              <a:rPr lang="en-US" dirty="0">
                <a:solidFill>
                  <a:schemeClr val="tx2"/>
                </a:solidFill>
              </a:rPr>
              <a:t>Practice Exercise</a:t>
            </a:r>
          </a:p>
        </p:txBody>
      </p:sp>
      <p:sp>
        <p:nvSpPr>
          <p:cNvPr id="3" name="Content Placeholder 2">
            <a:extLst>
              <a:ext uri="{FF2B5EF4-FFF2-40B4-BE49-F238E27FC236}">
                <a16:creationId xmlns:a16="http://schemas.microsoft.com/office/drawing/2014/main" id="{58AEF8DB-1B00-A046-9156-720BEA4C2811}"/>
              </a:ext>
            </a:extLst>
          </p:cNvPr>
          <p:cNvSpPr>
            <a:spLocks noGrp="1"/>
          </p:cNvSpPr>
          <p:nvPr>
            <p:ph idx="1"/>
          </p:nvPr>
        </p:nvSpPr>
        <p:spPr/>
        <p:txBody>
          <a:bodyPr/>
          <a:lstStyle/>
          <a:p>
            <a:pPr marL="0" indent="0" algn="just">
              <a:buNone/>
            </a:pPr>
            <a:r>
              <a:rPr lang="en-US" sz="2400" dirty="0"/>
              <a:t>A student enrolled in a business intelligence program is attending the first class of the required statistics course. The student is somewhat apprehensive because he believes the myth that the course is difficult. To alleviate his anxiety the student asks the professor about last year’s scores. The professor provides a list of the final scores, which is composed of term work plus the final exam. What information can the student obtain from the list?			</a:t>
            </a:r>
          </a:p>
        </p:txBody>
      </p:sp>
    </p:spTree>
    <p:extLst>
      <p:ext uri="{BB962C8B-B14F-4D97-AF65-F5344CB8AC3E}">
        <p14:creationId xmlns:p14="http://schemas.microsoft.com/office/powerpoint/2010/main" val="1151664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D375-4201-EA41-BD5F-BFD0888875C5}"/>
              </a:ext>
            </a:extLst>
          </p:cNvPr>
          <p:cNvSpPr>
            <a:spLocks noGrp="1"/>
          </p:cNvSpPr>
          <p:nvPr>
            <p:ph type="title"/>
          </p:nvPr>
        </p:nvSpPr>
        <p:spPr/>
        <p:txBody>
          <a:bodyPr/>
          <a:lstStyle/>
          <a:p>
            <a:r>
              <a:rPr lang="en-US" dirty="0">
                <a:solidFill>
                  <a:schemeClr val="tx2"/>
                </a:solidFill>
              </a:rPr>
              <a:t>Practice Exercise</a:t>
            </a:r>
          </a:p>
        </p:txBody>
      </p:sp>
      <p:sp>
        <p:nvSpPr>
          <p:cNvPr id="3" name="Content Placeholder 2">
            <a:extLst>
              <a:ext uri="{FF2B5EF4-FFF2-40B4-BE49-F238E27FC236}">
                <a16:creationId xmlns:a16="http://schemas.microsoft.com/office/drawing/2014/main" id="{58AEF8DB-1B00-A046-9156-720BEA4C2811}"/>
              </a:ext>
            </a:extLst>
          </p:cNvPr>
          <p:cNvSpPr>
            <a:spLocks noGrp="1"/>
          </p:cNvSpPr>
          <p:nvPr>
            <p:ph idx="1"/>
          </p:nvPr>
        </p:nvSpPr>
        <p:spPr/>
        <p:txBody>
          <a:bodyPr/>
          <a:lstStyle/>
          <a:p>
            <a:pPr marL="0" indent="0" algn="just">
              <a:buNone/>
            </a:pPr>
            <a:r>
              <a:rPr lang="en-US" sz="2400" dirty="0"/>
              <a:t>As part of a larger study, a long-distance company wanted to acquire information about the monthly bills of new subscribers in the first month after signing with the company. The company’s marketing manager conducted a survey of 200 new residential subscribers and recorded the first month’s bills. He planned to present his findings to senior executives. What information can be extracted from these data?</a:t>
            </a:r>
          </a:p>
        </p:txBody>
      </p:sp>
    </p:spTree>
    <p:extLst>
      <p:ext uri="{BB962C8B-B14F-4D97-AF65-F5344CB8AC3E}">
        <p14:creationId xmlns:p14="http://schemas.microsoft.com/office/powerpoint/2010/main" val="2649022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D375-4201-EA41-BD5F-BFD0888875C5}"/>
              </a:ext>
            </a:extLst>
          </p:cNvPr>
          <p:cNvSpPr>
            <a:spLocks noGrp="1"/>
          </p:cNvSpPr>
          <p:nvPr>
            <p:ph type="title"/>
          </p:nvPr>
        </p:nvSpPr>
        <p:spPr/>
        <p:txBody>
          <a:bodyPr/>
          <a:lstStyle/>
          <a:p>
            <a:r>
              <a:rPr lang="en-US" dirty="0">
                <a:solidFill>
                  <a:schemeClr val="tx2"/>
                </a:solidFill>
              </a:rPr>
              <a:t>Practice Exercise</a:t>
            </a:r>
          </a:p>
        </p:txBody>
      </p:sp>
      <p:sp>
        <p:nvSpPr>
          <p:cNvPr id="3" name="Content Placeholder 2">
            <a:extLst>
              <a:ext uri="{FF2B5EF4-FFF2-40B4-BE49-F238E27FC236}">
                <a16:creationId xmlns:a16="http://schemas.microsoft.com/office/drawing/2014/main" id="{58AEF8DB-1B00-A046-9156-720BEA4C2811}"/>
              </a:ext>
            </a:extLst>
          </p:cNvPr>
          <p:cNvSpPr>
            <a:spLocks noGrp="1"/>
          </p:cNvSpPr>
          <p:nvPr>
            <p:ph idx="1"/>
          </p:nvPr>
        </p:nvSpPr>
        <p:spPr/>
        <p:txBody>
          <a:bodyPr/>
          <a:lstStyle/>
          <a:p>
            <a:pPr marL="0" indent="0" algn="just">
              <a:buNone/>
            </a:pPr>
            <a:r>
              <a:rPr lang="en-US" sz="2400" dirty="0"/>
              <a:t>The marketing manager of a major brewery wanted to analyze the light beer sales among college and university students who do drink light beer. A random sample of 285 graduating students was asked to report which of the following is their favorite light beer: </a:t>
            </a:r>
          </a:p>
          <a:p>
            <a:pPr marL="0" indent="0" algn="just">
              <a:buNone/>
            </a:pPr>
            <a:endParaRPr lang="en-US" sz="2400" dirty="0"/>
          </a:p>
          <a:p>
            <a:pPr marL="0" indent="0" algn="just">
              <a:buNone/>
            </a:pPr>
            <a:r>
              <a:rPr lang="en-US" sz="2400" dirty="0"/>
              <a:t>1= Bud Light, 2 = Busch Light, 3 = Coors Light, 4 = Michelob Light, 5 = Miller Lite, 6 = Natural Light, 7 = Other brands</a:t>
            </a:r>
          </a:p>
          <a:p>
            <a:pPr marL="0" indent="0" algn="just">
              <a:buNone/>
            </a:pPr>
            <a:endParaRPr lang="en-US" sz="2400" dirty="0"/>
          </a:p>
          <a:p>
            <a:pPr marL="0" indent="0" algn="just">
              <a:buNone/>
            </a:pPr>
            <a:r>
              <a:rPr lang="en-US" sz="2400" dirty="0"/>
              <a:t>Construct a frequency and relative frequency distribution for these data and graphically summarize the data by producing a bar chart and a pie chart.		</a:t>
            </a:r>
          </a:p>
        </p:txBody>
      </p:sp>
    </p:spTree>
    <p:extLst>
      <p:ext uri="{BB962C8B-B14F-4D97-AF65-F5344CB8AC3E}">
        <p14:creationId xmlns:p14="http://schemas.microsoft.com/office/powerpoint/2010/main" val="3069771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D375-4201-EA41-BD5F-BFD0888875C5}"/>
              </a:ext>
            </a:extLst>
          </p:cNvPr>
          <p:cNvSpPr>
            <a:spLocks noGrp="1"/>
          </p:cNvSpPr>
          <p:nvPr>
            <p:ph type="title"/>
          </p:nvPr>
        </p:nvSpPr>
        <p:spPr/>
        <p:txBody>
          <a:bodyPr/>
          <a:lstStyle/>
          <a:p>
            <a:r>
              <a:rPr lang="en-US" dirty="0">
                <a:solidFill>
                  <a:schemeClr val="tx2"/>
                </a:solidFill>
              </a:rPr>
              <a:t>Practice Exercise</a:t>
            </a:r>
          </a:p>
        </p:txBody>
      </p:sp>
      <p:sp>
        <p:nvSpPr>
          <p:cNvPr id="3" name="Content Placeholder 2">
            <a:extLst>
              <a:ext uri="{FF2B5EF4-FFF2-40B4-BE49-F238E27FC236}">
                <a16:creationId xmlns:a16="http://schemas.microsoft.com/office/drawing/2014/main" id="{58AEF8DB-1B00-A046-9156-720BEA4C2811}"/>
              </a:ext>
            </a:extLst>
          </p:cNvPr>
          <p:cNvSpPr>
            <a:spLocks noGrp="1"/>
          </p:cNvSpPr>
          <p:nvPr>
            <p:ph idx="1"/>
          </p:nvPr>
        </p:nvSpPr>
        <p:spPr/>
        <p:txBody>
          <a:bodyPr/>
          <a:lstStyle/>
          <a:p>
            <a:pPr marL="0" indent="0" algn="just">
              <a:buNone/>
            </a:pPr>
            <a:r>
              <a:rPr lang="en-US" sz="2400" dirty="0"/>
              <a:t>A real estate agent wanted to know to what extent the selling price of a home is related to its size. To acquire this information, he took a sample of 12 homes that had recently sold, recording the price in thousands of dollars and the size in hundreds of square feet. Use a graphical technique to describe the relationship between size and price.													</a:t>
            </a:r>
          </a:p>
        </p:txBody>
      </p:sp>
    </p:spTree>
    <p:extLst>
      <p:ext uri="{BB962C8B-B14F-4D97-AF65-F5344CB8AC3E}">
        <p14:creationId xmlns:p14="http://schemas.microsoft.com/office/powerpoint/2010/main" val="3225589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61DC6-5414-4A2A-9CB1-0D8CDD1F14D7}"/>
              </a:ext>
            </a:extLst>
          </p:cNvPr>
          <p:cNvSpPr>
            <a:spLocks noGrp="1"/>
          </p:cNvSpPr>
          <p:nvPr>
            <p:ph type="title"/>
          </p:nvPr>
        </p:nvSpPr>
        <p:spPr/>
        <p:txBody>
          <a:bodyPr/>
          <a:lstStyle/>
          <a:p>
            <a:r>
              <a:rPr lang="en-US" sz="3600" dirty="0">
                <a:solidFill>
                  <a:schemeClr val="tx2"/>
                </a:solidFill>
              </a:rPr>
              <a:t>Numerical Techniques</a:t>
            </a:r>
          </a:p>
        </p:txBody>
      </p:sp>
      <p:pic>
        <p:nvPicPr>
          <p:cNvPr id="7" name="Google Shape;329;p20">
            <a:extLst>
              <a:ext uri="{FF2B5EF4-FFF2-40B4-BE49-F238E27FC236}">
                <a16:creationId xmlns:a16="http://schemas.microsoft.com/office/drawing/2014/main" id="{FE815549-7747-6A4A-B6F2-9E6B919D625D}"/>
              </a:ext>
            </a:extLst>
          </p:cNvPr>
          <p:cNvPicPr preferRelativeResize="0"/>
          <p:nvPr/>
        </p:nvPicPr>
        <p:blipFill rotWithShape="1">
          <a:blip r:embed="rId3">
            <a:alphaModFix/>
          </a:blip>
          <a:srcRect t="14795"/>
          <a:stretch/>
        </p:blipFill>
        <p:spPr>
          <a:xfrm>
            <a:off x="179584" y="1556792"/>
            <a:ext cx="8784831" cy="4382518"/>
          </a:xfrm>
          <a:prstGeom prst="rect">
            <a:avLst/>
          </a:prstGeom>
          <a:noFill/>
          <a:ln>
            <a:noFill/>
          </a:ln>
        </p:spPr>
      </p:pic>
    </p:spTree>
    <p:extLst>
      <p:ext uri="{BB962C8B-B14F-4D97-AF65-F5344CB8AC3E}">
        <p14:creationId xmlns:p14="http://schemas.microsoft.com/office/powerpoint/2010/main" val="754154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42DE-5DF2-4DC6-B46C-A373D9BE22A5}"/>
              </a:ext>
            </a:extLst>
          </p:cNvPr>
          <p:cNvSpPr>
            <a:spLocks noGrp="1"/>
          </p:cNvSpPr>
          <p:nvPr>
            <p:ph type="title"/>
          </p:nvPr>
        </p:nvSpPr>
        <p:spPr>
          <a:xfrm>
            <a:off x="457200" y="2902"/>
            <a:ext cx="8229600" cy="868363"/>
          </a:xfrm>
        </p:spPr>
        <p:txBody>
          <a:bodyPr/>
          <a:lstStyle/>
          <a:p>
            <a:r>
              <a:rPr lang="en-US" sz="3600" dirty="0">
                <a:solidFill>
                  <a:schemeClr val="tx2"/>
                </a:solidFill>
              </a:rPr>
              <a:t>Agenda</a:t>
            </a:r>
          </a:p>
        </p:txBody>
      </p:sp>
      <p:sp>
        <p:nvSpPr>
          <p:cNvPr id="3" name="Content Placeholder 2">
            <a:extLst>
              <a:ext uri="{FF2B5EF4-FFF2-40B4-BE49-F238E27FC236}">
                <a16:creationId xmlns:a16="http://schemas.microsoft.com/office/drawing/2014/main" id="{84033FE1-0299-4D01-B7CD-A6DFAE489B52}"/>
              </a:ext>
            </a:extLst>
          </p:cNvPr>
          <p:cNvSpPr>
            <a:spLocks noGrp="1"/>
          </p:cNvSpPr>
          <p:nvPr>
            <p:ph idx="1"/>
          </p:nvPr>
        </p:nvSpPr>
        <p:spPr>
          <a:xfrm>
            <a:off x="457200" y="893564"/>
            <a:ext cx="8229600" cy="5487764"/>
          </a:xfrm>
        </p:spPr>
        <p:txBody>
          <a:bodyPr/>
          <a:lstStyle/>
          <a:p>
            <a:pPr>
              <a:spcAft>
                <a:spcPts val="1200"/>
              </a:spcAft>
            </a:pPr>
            <a:r>
              <a:rPr lang="en-US" sz="2200" dirty="0"/>
              <a:t>Know your Data</a:t>
            </a:r>
          </a:p>
          <a:p>
            <a:pPr>
              <a:spcAft>
                <a:spcPts val="1200"/>
              </a:spcAft>
            </a:pPr>
            <a:endParaRPr lang="en-US" sz="800" dirty="0"/>
          </a:p>
          <a:p>
            <a:pPr>
              <a:spcAft>
                <a:spcPts val="1200"/>
              </a:spcAft>
            </a:pPr>
            <a:r>
              <a:rPr lang="en-US" sz="2200" dirty="0"/>
              <a:t>Descriptive Analytics</a:t>
            </a:r>
          </a:p>
          <a:p>
            <a:pPr lvl="1">
              <a:spcAft>
                <a:spcPts val="1200"/>
              </a:spcAft>
            </a:pPr>
            <a:r>
              <a:rPr lang="en-US" sz="2200" dirty="0">
                <a:solidFill>
                  <a:schemeClr val="tx2"/>
                </a:solidFill>
              </a:rPr>
              <a:t>Hands on Practice with Graphical Summary Measures</a:t>
            </a:r>
            <a:endParaRPr lang="en-US" sz="2200" dirty="0"/>
          </a:p>
          <a:p>
            <a:pPr lvl="1">
              <a:spcAft>
                <a:spcPts val="1200"/>
              </a:spcAft>
            </a:pPr>
            <a:r>
              <a:rPr lang="en-US" sz="2200" dirty="0">
                <a:solidFill>
                  <a:schemeClr val="tx2"/>
                </a:solidFill>
              </a:rPr>
              <a:t>Numerical Summary Measures and Business Applications</a:t>
            </a:r>
            <a:endParaRPr lang="en-US" sz="2200" dirty="0"/>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200" dirty="0"/>
              <a:t>Discussion (Reading Materials)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200" dirty="0"/>
              <a:t>Summary and Conclusion</a:t>
            </a:r>
          </a:p>
        </p:txBody>
      </p:sp>
    </p:spTree>
    <p:extLst>
      <p:ext uri="{BB962C8B-B14F-4D97-AF65-F5344CB8AC3E}">
        <p14:creationId xmlns:p14="http://schemas.microsoft.com/office/powerpoint/2010/main" val="1733953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0C3CB-867C-48E3-8537-3BC0349B7786}"/>
              </a:ext>
            </a:extLst>
          </p:cNvPr>
          <p:cNvSpPr>
            <a:spLocks noGrp="1"/>
          </p:cNvSpPr>
          <p:nvPr>
            <p:ph type="title"/>
          </p:nvPr>
        </p:nvSpPr>
        <p:spPr>
          <a:xfrm>
            <a:off x="457200" y="44625"/>
            <a:ext cx="8229600" cy="648072"/>
          </a:xfrm>
        </p:spPr>
        <p:txBody>
          <a:bodyPr/>
          <a:lstStyle/>
          <a:p>
            <a:r>
              <a:rPr lang="en-US" sz="3600" dirty="0">
                <a:solidFill>
                  <a:schemeClr val="tx2"/>
                </a:solidFill>
              </a:rPr>
              <a:t>Measures of Central Location</a:t>
            </a:r>
          </a:p>
        </p:txBody>
      </p:sp>
      <p:sp>
        <p:nvSpPr>
          <p:cNvPr id="3" name="Content Placeholder 2">
            <a:extLst>
              <a:ext uri="{FF2B5EF4-FFF2-40B4-BE49-F238E27FC236}">
                <a16:creationId xmlns:a16="http://schemas.microsoft.com/office/drawing/2014/main" id="{86C1F594-5F51-423A-9DF2-6941971E2957}"/>
              </a:ext>
            </a:extLst>
          </p:cNvPr>
          <p:cNvSpPr>
            <a:spLocks noGrp="1"/>
          </p:cNvSpPr>
          <p:nvPr>
            <p:ph idx="1"/>
          </p:nvPr>
        </p:nvSpPr>
        <p:spPr>
          <a:xfrm>
            <a:off x="457200" y="764704"/>
            <a:ext cx="8229600" cy="5688632"/>
          </a:xfrm>
        </p:spPr>
        <p:txBody>
          <a:bodyPr/>
          <a:lstStyle/>
          <a:p>
            <a:pPr marL="0" indent="0">
              <a:buNone/>
            </a:pPr>
            <a:r>
              <a:rPr lang="en-US" sz="2400" b="1" dirty="0"/>
              <a:t>Mean (Average)</a:t>
            </a:r>
          </a:p>
          <a:p>
            <a:pPr marL="514350" indent="-457200"/>
            <a:r>
              <a:rPr lang="en-US" sz="2000" dirty="0"/>
              <a:t>Sum all observations and divide by the number of observations</a:t>
            </a:r>
          </a:p>
          <a:p>
            <a:pPr marL="514350" indent="-457200"/>
            <a:r>
              <a:rPr lang="en-US" sz="2000" dirty="0"/>
              <a:t>Appropriate for describing measured data e.g. height, test scores, etc.</a:t>
            </a:r>
          </a:p>
          <a:p>
            <a:pPr marL="514350" indent="-457200"/>
            <a:r>
              <a:rPr lang="en-US" sz="2000" dirty="0"/>
              <a:t>Sensitive to extreme values (outliers)</a:t>
            </a:r>
          </a:p>
          <a:p>
            <a:pPr marL="457200" lvl="1" indent="0">
              <a:buNone/>
            </a:pPr>
            <a:r>
              <a:rPr lang="en-US" sz="1800" dirty="0">
                <a:solidFill>
                  <a:schemeClr val="tx2"/>
                </a:solidFill>
              </a:rPr>
              <a:t>	Example: When a billionaire moves into a neighborhood, the average 	household  income increases beyond what it was previously</a:t>
            </a:r>
          </a:p>
          <a:p>
            <a:pPr marL="457200" lvl="1" indent="0">
              <a:buNone/>
            </a:pPr>
            <a:endParaRPr lang="en-US" sz="1800" dirty="0">
              <a:solidFill>
                <a:schemeClr val="tx2"/>
              </a:solidFill>
            </a:endParaRPr>
          </a:p>
          <a:p>
            <a:pPr marL="0" indent="0">
              <a:buNone/>
            </a:pPr>
            <a:endParaRPr lang="en-US" sz="2400" b="1" dirty="0"/>
          </a:p>
          <a:p>
            <a:pPr marL="0" indent="0">
              <a:buNone/>
            </a:pPr>
            <a:r>
              <a:rPr lang="en-US" sz="2400" b="1" dirty="0"/>
              <a:t>Median</a:t>
            </a:r>
          </a:p>
          <a:p>
            <a:pPr marL="400050"/>
            <a:r>
              <a:rPr lang="en-US" sz="2000" dirty="0"/>
              <a:t>Sort the data in order and find the value of the middle observation</a:t>
            </a:r>
          </a:p>
          <a:p>
            <a:pPr marL="400050"/>
            <a:r>
              <a:rPr lang="en-US" sz="2000" dirty="0"/>
              <a:t>In case of an even number of observations, find the mean of the two middle values</a:t>
            </a:r>
          </a:p>
          <a:p>
            <a:pPr marL="400050"/>
            <a:r>
              <a:rPr lang="en-US" sz="2000" dirty="0"/>
              <a:t>Not sensitive to outliers</a:t>
            </a:r>
          </a:p>
        </p:txBody>
      </p:sp>
    </p:spTree>
    <p:extLst>
      <p:ext uri="{BB962C8B-B14F-4D97-AF65-F5344CB8AC3E}">
        <p14:creationId xmlns:p14="http://schemas.microsoft.com/office/powerpoint/2010/main" val="2020016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334;p21">
            <a:extLst>
              <a:ext uri="{FF2B5EF4-FFF2-40B4-BE49-F238E27FC236}">
                <a16:creationId xmlns:a16="http://schemas.microsoft.com/office/drawing/2014/main" id="{DD03E79D-F1D0-A74E-8110-67EF968E1D5B}"/>
              </a:ext>
            </a:extLst>
          </p:cNvPr>
          <p:cNvPicPr preferRelativeResize="0"/>
          <p:nvPr/>
        </p:nvPicPr>
        <p:blipFill>
          <a:blip r:embed="rId3">
            <a:alphaModFix/>
          </a:blip>
          <a:stretch>
            <a:fillRect/>
          </a:stretch>
        </p:blipFill>
        <p:spPr>
          <a:xfrm>
            <a:off x="899592" y="620688"/>
            <a:ext cx="7704856" cy="4536504"/>
          </a:xfrm>
          <a:prstGeom prst="rect">
            <a:avLst/>
          </a:prstGeom>
          <a:noFill/>
          <a:ln>
            <a:noFill/>
          </a:ln>
        </p:spPr>
      </p:pic>
    </p:spTree>
    <p:extLst>
      <p:ext uri="{BB962C8B-B14F-4D97-AF65-F5344CB8AC3E}">
        <p14:creationId xmlns:p14="http://schemas.microsoft.com/office/powerpoint/2010/main" val="1069772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07254"/>
            <a:ext cx="8077200" cy="4731545"/>
          </a:xfrm>
        </p:spPr>
        <p:txBody>
          <a:bodyPr>
            <a:normAutofit/>
          </a:bodyPr>
          <a:lstStyle/>
          <a:p>
            <a:pPr>
              <a:buFont typeface="Arial" panose="020B0604020202020204" pitchFamily="34" charset="0"/>
              <a:buChar char="•"/>
            </a:pPr>
            <a:r>
              <a:rPr lang="en-US" sz="2400" dirty="0"/>
              <a:t>Outliers in data will cause a histogram to be skewed</a:t>
            </a:r>
            <a:endParaRPr lang="en-US" sz="1200" dirty="0"/>
          </a:p>
          <a:p>
            <a:pPr lvl="1">
              <a:buFont typeface="Arial" panose="020B0604020202020204" pitchFamily="34" charset="0"/>
              <a:buChar char="•"/>
            </a:pPr>
            <a:r>
              <a:rPr lang="en-US" sz="1800" dirty="0">
                <a:solidFill>
                  <a:schemeClr val="tx2"/>
                </a:solidFill>
              </a:rPr>
              <a:t>Mean = Median = Mode results in a normal distribution with no skewness</a:t>
            </a:r>
          </a:p>
          <a:p>
            <a:pPr lvl="1">
              <a:buFont typeface="Arial" panose="020B0604020202020204" pitchFamily="34" charset="0"/>
              <a:buChar char="•"/>
            </a:pPr>
            <a:endParaRPr lang="en-US" sz="1800" dirty="0">
              <a:solidFill>
                <a:schemeClr val="tx2"/>
              </a:solidFill>
            </a:endParaRPr>
          </a:p>
          <a:p>
            <a:pPr lvl="1">
              <a:buFont typeface="Arial" panose="020B0604020202020204" pitchFamily="34" charset="0"/>
              <a:buChar char="•"/>
            </a:pPr>
            <a:endParaRPr lang="en-US" sz="1800" dirty="0">
              <a:solidFill>
                <a:schemeClr val="tx2"/>
              </a:solidFill>
            </a:endParaRPr>
          </a:p>
          <a:p>
            <a:pPr lvl="1">
              <a:buFont typeface="Arial" panose="020B0604020202020204" pitchFamily="34" charset="0"/>
              <a:buChar char="•"/>
            </a:pPr>
            <a:endParaRPr lang="en-US" sz="1800" dirty="0">
              <a:solidFill>
                <a:schemeClr val="tx2"/>
              </a:solidFill>
            </a:endParaRPr>
          </a:p>
          <a:p>
            <a:pPr lvl="1">
              <a:buFont typeface="Arial" panose="020B0604020202020204" pitchFamily="34" charset="0"/>
              <a:buChar char="•"/>
            </a:pPr>
            <a:endParaRPr lang="en-US" sz="1800" dirty="0">
              <a:solidFill>
                <a:schemeClr val="tx2"/>
              </a:solidFill>
            </a:endParaRPr>
          </a:p>
          <a:p>
            <a:pPr marL="457200" lvl="1" indent="0">
              <a:buNone/>
            </a:pPr>
            <a:endParaRPr lang="en-US" sz="1800" dirty="0">
              <a:solidFill>
                <a:schemeClr val="tx2"/>
              </a:solidFill>
            </a:endParaRPr>
          </a:p>
          <a:p>
            <a:pPr lvl="1">
              <a:buFont typeface="Arial" panose="020B0604020202020204" pitchFamily="34" charset="0"/>
              <a:buChar char="•"/>
            </a:pPr>
            <a:r>
              <a:rPr lang="en-US" sz="1800" dirty="0">
                <a:solidFill>
                  <a:schemeClr val="tx2"/>
                </a:solidFill>
              </a:rPr>
              <a:t>Mean &gt; Median, will skew the histogram to the right – </a:t>
            </a:r>
            <a:r>
              <a:rPr lang="en-US" sz="1800" b="1" dirty="0">
                <a:solidFill>
                  <a:schemeClr val="tx2"/>
                </a:solidFill>
              </a:rPr>
              <a:t>positively </a:t>
            </a:r>
            <a:r>
              <a:rPr lang="en-US" sz="1800" dirty="0">
                <a:solidFill>
                  <a:schemeClr val="tx2"/>
                </a:solidFill>
              </a:rPr>
              <a:t>or “Right” skewed (long tail points right)</a:t>
            </a:r>
          </a:p>
          <a:p>
            <a:pPr lvl="1">
              <a:buFont typeface="Arial" panose="020B0604020202020204" pitchFamily="34" charset="0"/>
              <a:buChar char="•"/>
            </a:pPr>
            <a:r>
              <a:rPr lang="en-US" sz="1800" dirty="0">
                <a:solidFill>
                  <a:schemeClr val="tx2"/>
                </a:solidFill>
              </a:rPr>
              <a:t>Mean &lt; Median, will skew the histogram to the left – </a:t>
            </a:r>
            <a:r>
              <a:rPr lang="en-US" sz="1800" b="1" dirty="0">
                <a:solidFill>
                  <a:schemeClr val="tx2"/>
                </a:solidFill>
              </a:rPr>
              <a:t>negatively</a:t>
            </a:r>
            <a:r>
              <a:rPr lang="en-US" sz="1800" dirty="0">
                <a:solidFill>
                  <a:schemeClr val="tx2"/>
                </a:solidFill>
              </a:rPr>
              <a:t> or “Left” skewed (long tail points left)</a:t>
            </a:r>
          </a:p>
        </p:txBody>
      </p:sp>
      <p:sp>
        <p:nvSpPr>
          <p:cNvPr id="3" name="Title 2"/>
          <p:cNvSpPr>
            <a:spLocks noGrp="1"/>
          </p:cNvSpPr>
          <p:nvPr>
            <p:ph type="title"/>
          </p:nvPr>
        </p:nvSpPr>
        <p:spPr>
          <a:xfrm>
            <a:off x="533400" y="295477"/>
            <a:ext cx="8229600" cy="611777"/>
          </a:xfrm>
        </p:spPr>
        <p:txBody>
          <a:bodyPr>
            <a:normAutofit/>
          </a:bodyPr>
          <a:lstStyle/>
          <a:p>
            <a:pPr algn="ctr"/>
            <a:r>
              <a:rPr lang="en-US" sz="3200" dirty="0">
                <a:solidFill>
                  <a:schemeClr val="tx2"/>
                </a:solidFill>
              </a:rPr>
              <a:t>Histogram: Outliers and Skewness</a:t>
            </a:r>
          </a:p>
        </p:txBody>
      </p:sp>
      <p:pic>
        <p:nvPicPr>
          <p:cNvPr id="4" name="Picture 3">
            <a:extLst>
              <a:ext uri="{FF2B5EF4-FFF2-40B4-BE49-F238E27FC236}">
                <a16:creationId xmlns:a16="http://schemas.microsoft.com/office/drawing/2014/main" id="{B0F31C6B-BF05-BC46-ACF0-6C1FB8CC8844}"/>
              </a:ext>
            </a:extLst>
          </p:cNvPr>
          <p:cNvPicPr>
            <a:picLocks noChangeAspect="1"/>
          </p:cNvPicPr>
          <p:nvPr/>
        </p:nvPicPr>
        <p:blipFill>
          <a:blip r:embed="rId3"/>
          <a:stretch>
            <a:fillRect/>
          </a:stretch>
        </p:blipFill>
        <p:spPr>
          <a:xfrm>
            <a:off x="5148064" y="4970760"/>
            <a:ext cx="1600200" cy="1003300"/>
          </a:xfrm>
          <a:prstGeom prst="rect">
            <a:avLst/>
          </a:prstGeom>
        </p:spPr>
      </p:pic>
      <p:pic>
        <p:nvPicPr>
          <p:cNvPr id="6" name="Picture 5">
            <a:extLst>
              <a:ext uri="{FF2B5EF4-FFF2-40B4-BE49-F238E27FC236}">
                <a16:creationId xmlns:a16="http://schemas.microsoft.com/office/drawing/2014/main" id="{56712DA0-7C86-6947-ABE7-76464FDE7731}"/>
              </a:ext>
            </a:extLst>
          </p:cNvPr>
          <p:cNvPicPr>
            <a:picLocks noChangeAspect="1"/>
          </p:cNvPicPr>
          <p:nvPr/>
        </p:nvPicPr>
        <p:blipFill>
          <a:blip r:embed="rId4"/>
          <a:stretch>
            <a:fillRect/>
          </a:stretch>
        </p:blipFill>
        <p:spPr>
          <a:xfrm>
            <a:off x="2267744" y="4869160"/>
            <a:ext cx="1638300" cy="1104900"/>
          </a:xfrm>
          <a:prstGeom prst="rect">
            <a:avLst/>
          </a:prstGeom>
        </p:spPr>
      </p:pic>
      <p:sp>
        <p:nvSpPr>
          <p:cNvPr id="7" name="Rectangle 6">
            <a:extLst>
              <a:ext uri="{FF2B5EF4-FFF2-40B4-BE49-F238E27FC236}">
                <a16:creationId xmlns:a16="http://schemas.microsoft.com/office/drawing/2014/main" id="{5A4F5689-2142-2142-A37D-D18A5F3C43D0}"/>
              </a:ext>
            </a:extLst>
          </p:cNvPr>
          <p:cNvSpPr/>
          <p:nvPr/>
        </p:nvSpPr>
        <p:spPr>
          <a:xfrm>
            <a:off x="2267744" y="6216505"/>
            <a:ext cx="1781257" cy="369332"/>
          </a:xfrm>
          <a:prstGeom prst="rect">
            <a:avLst/>
          </a:prstGeom>
        </p:spPr>
        <p:txBody>
          <a:bodyPr wrap="none">
            <a:spAutoFit/>
          </a:bodyPr>
          <a:lstStyle/>
          <a:p>
            <a:r>
              <a:rPr lang="en-US" dirty="0"/>
              <a:t>Mean &gt; Median</a:t>
            </a:r>
          </a:p>
        </p:txBody>
      </p:sp>
      <p:sp>
        <p:nvSpPr>
          <p:cNvPr id="8" name="Rectangle 7">
            <a:extLst>
              <a:ext uri="{FF2B5EF4-FFF2-40B4-BE49-F238E27FC236}">
                <a16:creationId xmlns:a16="http://schemas.microsoft.com/office/drawing/2014/main" id="{8BCE61EA-D98A-FE41-91C2-8AC1F60E8CE1}"/>
              </a:ext>
            </a:extLst>
          </p:cNvPr>
          <p:cNvSpPr/>
          <p:nvPr/>
        </p:nvSpPr>
        <p:spPr>
          <a:xfrm>
            <a:off x="5057535" y="6171973"/>
            <a:ext cx="1781257" cy="369332"/>
          </a:xfrm>
          <a:prstGeom prst="rect">
            <a:avLst/>
          </a:prstGeom>
        </p:spPr>
        <p:txBody>
          <a:bodyPr wrap="none">
            <a:spAutoFit/>
          </a:bodyPr>
          <a:lstStyle/>
          <a:p>
            <a:r>
              <a:rPr lang="en-US" dirty="0"/>
              <a:t>Mean &lt; Median</a:t>
            </a:r>
          </a:p>
        </p:txBody>
      </p:sp>
      <p:pic>
        <p:nvPicPr>
          <p:cNvPr id="9" name="Google Shape;98;p15">
            <a:extLst>
              <a:ext uri="{FF2B5EF4-FFF2-40B4-BE49-F238E27FC236}">
                <a16:creationId xmlns:a16="http://schemas.microsoft.com/office/drawing/2014/main" id="{014CBFEB-4204-E944-AD60-4497A6DA5CE0}"/>
              </a:ext>
            </a:extLst>
          </p:cNvPr>
          <p:cNvPicPr preferRelativeResize="0"/>
          <p:nvPr/>
        </p:nvPicPr>
        <p:blipFill rotWithShape="1">
          <a:blip r:embed="rId5">
            <a:alphaModFix/>
          </a:blip>
          <a:srcRect r="53585" b="65855"/>
          <a:stretch/>
        </p:blipFill>
        <p:spPr>
          <a:xfrm>
            <a:off x="2572837" y="1844825"/>
            <a:ext cx="2287195" cy="1224136"/>
          </a:xfrm>
          <a:prstGeom prst="rect">
            <a:avLst/>
          </a:prstGeom>
          <a:noFill/>
          <a:ln>
            <a:noFill/>
          </a:ln>
        </p:spPr>
      </p:pic>
    </p:spTree>
    <p:extLst>
      <p:ext uri="{BB962C8B-B14F-4D97-AF65-F5344CB8AC3E}">
        <p14:creationId xmlns:p14="http://schemas.microsoft.com/office/powerpoint/2010/main" val="3916784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0C3CB-867C-48E3-8537-3BC0349B7786}"/>
              </a:ext>
            </a:extLst>
          </p:cNvPr>
          <p:cNvSpPr>
            <a:spLocks noGrp="1"/>
          </p:cNvSpPr>
          <p:nvPr>
            <p:ph type="title"/>
          </p:nvPr>
        </p:nvSpPr>
        <p:spPr>
          <a:xfrm>
            <a:off x="457200" y="44625"/>
            <a:ext cx="8229600" cy="648072"/>
          </a:xfrm>
        </p:spPr>
        <p:txBody>
          <a:bodyPr/>
          <a:lstStyle/>
          <a:p>
            <a:r>
              <a:rPr lang="en-US" sz="3600" dirty="0">
                <a:solidFill>
                  <a:schemeClr val="tx2"/>
                </a:solidFill>
              </a:rPr>
              <a:t>Measures of Central Location</a:t>
            </a:r>
          </a:p>
        </p:txBody>
      </p:sp>
      <p:sp>
        <p:nvSpPr>
          <p:cNvPr id="3" name="Content Placeholder 2">
            <a:extLst>
              <a:ext uri="{FF2B5EF4-FFF2-40B4-BE49-F238E27FC236}">
                <a16:creationId xmlns:a16="http://schemas.microsoft.com/office/drawing/2014/main" id="{86C1F594-5F51-423A-9DF2-6941971E2957}"/>
              </a:ext>
            </a:extLst>
          </p:cNvPr>
          <p:cNvSpPr>
            <a:spLocks noGrp="1"/>
          </p:cNvSpPr>
          <p:nvPr>
            <p:ph idx="1"/>
          </p:nvPr>
        </p:nvSpPr>
        <p:spPr>
          <a:xfrm>
            <a:off x="457200" y="692696"/>
            <a:ext cx="8229600" cy="5832648"/>
          </a:xfrm>
        </p:spPr>
        <p:txBody>
          <a:bodyPr/>
          <a:lstStyle/>
          <a:p>
            <a:pPr marL="0" indent="0">
              <a:buNone/>
            </a:pPr>
            <a:r>
              <a:rPr lang="en-US" sz="2400" b="1" dirty="0"/>
              <a:t>Mode</a:t>
            </a:r>
          </a:p>
          <a:p>
            <a:pPr marL="400050"/>
            <a:r>
              <a:rPr lang="en-US" sz="2400" dirty="0"/>
              <a:t>Most frequent data observation</a:t>
            </a:r>
          </a:p>
          <a:p>
            <a:pPr marL="400050"/>
            <a:r>
              <a:rPr lang="en-US" sz="2400" dirty="0"/>
              <a:t>A set of data may have more than one mode</a:t>
            </a:r>
          </a:p>
          <a:p>
            <a:pPr marL="400050"/>
            <a:r>
              <a:rPr lang="en-US" sz="2400" dirty="0"/>
              <a:t>For large datasets, finding a modal class is much more relevant than a single-value mode</a:t>
            </a:r>
          </a:p>
          <a:p>
            <a:pPr marL="457200" lvl="1" indent="0">
              <a:buNone/>
            </a:pPr>
            <a:endParaRPr lang="en-US" sz="2400" dirty="0">
              <a:solidFill>
                <a:schemeClr val="tx2"/>
              </a:solidFill>
            </a:endParaRPr>
          </a:p>
          <a:p>
            <a:pPr marL="0" indent="0">
              <a:buNone/>
            </a:pPr>
            <a:endParaRPr lang="en-US" sz="2400" dirty="0"/>
          </a:p>
        </p:txBody>
      </p:sp>
    </p:spTree>
    <p:extLst>
      <p:ext uri="{BB962C8B-B14F-4D97-AF65-F5344CB8AC3E}">
        <p14:creationId xmlns:p14="http://schemas.microsoft.com/office/powerpoint/2010/main" val="1363904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B874-ACEC-445B-99DC-0D3244FCBB68}"/>
              </a:ext>
            </a:extLst>
          </p:cNvPr>
          <p:cNvSpPr>
            <a:spLocks noGrp="1"/>
          </p:cNvSpPr>
          <p:nvPr>
            <p:ph type="title"/>
          </p:nvPr>
        </p:nvSpPr>
        <p:spPr/>
        <p:txBody>
          <a:bodyPr/>
          <a:lstStyle/>
          <a:p>
            <a:r>
              <a:rPr lang="en-US" sz="3600" dirty="0">
                <a:solidFill>
                  <a:schemeClr val="tx2"/>
                </a:solidFill>
              </a:rPr>
              <a:t>Measures of Central Location</a:t>
            </a:r>
          </a:p>
        </p:txBody>
      </p:sp>
      <p:sp>
        <p:nvSpPr>
          <p:cNvPr id="3" name="Content Placeholder 2">
            <a:extLst>
              <a:ext uri="{FF2B5EF4-FFF2-40B4-BE49-F238E27FC236}">
                <a16:creationId xmlns:a16="http://schemas.microsoft.com/office/drawing/2014/main" id="{8F810C93-79D9-4A2A-8ED0-4E56A6E49727}"/>
              </a:ext>
            </a:extLst>
          </p:cNvPr>
          <p:cNvSpPr>
            <a:spLocks noGrp="1"/>
          </p:cNvSpPr>
          <p:nvPr>
            <p:ph idx="1"/>
          </p:nvPr>
        </p:nvSpPr>
        <p:spPr/>
        <p:txBody>
          <a:bodyPr/>
          <a:lstStyle/>
          <a:p>
            <a:r>
              <a:rPr lang="en-US" sz="2400" dirty="0"/>
              <a:t>Which of the three measures should we choose?</a:t>
            </a:r>
          </a:p>
          <a:p>
            <a:pPr lvl="1"/>
            <a:r>
              <a:rPr lang="en-US" sz="2400" dirty="0">
                <a:solidFill>
                  <a:schemeClr val="tx2"/>
                </a:solidFill>
              </a:rPr>
              <a:t>The mean is usually our first selection. However, there are instances when the median is better</a:t>
            </a:r>
          </a:p>
          <a:p>
            <a:pPr lvl="1"/>
            <a:r>
              <a:rPr lang="en-US" sz="2400" dirty="0">
                <a:solidFill>
                  <a:schemeClr val="tx2"/>
                </a:solidFill>
              </a:rPr>
              <a:t>The mode is seldom the best measure of central location</a:t>
            </a:r>
          </a:p>
          <a:p>
            <a:pPr lvl="1"/>
            <a:r>
              <a:rPr lang="en-US" sz="2400" dirty="0">
                <a:solidFill>
                  <a:schemeClr val="tx2"/>
                </a:solidFill>
              </a:rPr>
              <a:t>Median has an advantage in not being sensitive to outliers</a:t>
            </a:r>
          </a:p>
          <a:p>
            <a:endParaRPr lang="en-US" sz="2400" dirty="0"/>
          </a:p>
        </p:txBody>
      </p:sp>
      <p:graphicFrame>
        <p:nvGraphicFramePr>
          <p:cNvPr id="5" name="Table 5">
            <a:extLst>
              <a:ext uri="{FF2B5EF4-FFF2-40B4-BE49-F238E27FC236}">
                <a16:creationId xmlns:a16="http://schemas.microsoft.com/office/drawing/2014/main" id="{AA4EC4AE-488A-4E8B-9904-44BDA1E4F2C1}"/>
              </a:ext>
            </a:extLst>
          </p:cNvPr>
          <p:cNvGraphicFramePr>
            <a:graphicFrameLocks noGrp="1"/>
          </p:cNvGraphicFramePr>
          <p:nvPr/>
        </p:nvGraphicFramePr>
        <p:xfrm>
          <a:off x="1365758" y="3861048"/>
          <a:ext cx="6412484" cy="185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243558807"/>
                    </a:ext>
                  </a:extLst>
                </a:gridCol>
                <a:gridCol w="3364484">
                  <a:extLst>
                    <a:ext uri="{9D8B030D-6E8A-4147-A177-3AD203B41FA5}">
                      <a16:colId xmlns:a16="http://schemas.microsoft.com/office/drawing/2014/main" val="4054676650"/>
                    </a:ext>
                  </a:extLst>
                </a:gridCol>
              </a:tblGrid>
              <a:tr h="370840">
                <a:tc>
                  <a:txBody>
                    <a:bodyPr/>
                    <a:lstStyle/>
                    <a:p>
                      <a:r>
                        <a:rPr lang="en-US" dirty="0"/>
                        <a:t>Variable</a:t>
                      </a:r>
                    </a:p>
                  </a:txBody>
                  <a:tcPr/>
                </a:tc>
                <a:tc>
                  <a:txBody>
                    <a:bodyPr/>
                    <a:lstStyle/>
                    <a:p>
                      <a:r>
                        <a:rPr lang="en-US" dirty="0"/>
                        <a:t>Best Measure of Central Location</a:t>
                      </a:r>
                    </a:p>
                  </a:txBody>
                  <a:tcPr/>
                </a:tc>
                <a:extLst>
                  <a:ext uri="{0D108BD9-81ED-4DB2-BD59-A6C34878D82A}">
                    <a16:rowId xmlns:a16="http://schemas.microsoft.com/office/drawing/2014/main" val="3725482624"/>
                  </a:ext>
                </a:extLst>
              </a:tr>
              <a:tr h="370840">
                <a:tc>
                  <a:txBody>
                    <a:bodyPr/>
                    <a:lstStyle/>
                    <a:p>
                      <a:r>
                        <a:rPr lang="en-US" dirty="0"/>
                        <a:t>Nominal</a:t>
                      </a:r>
                    </a:p>
                  </a:txBody>
                  <a:tcPr/>
                </a:tc>
                <a:tc>
                  <a:txBody>
                    <a:bodyPr/>
                    <a:lstStyle/>
                    <a:p>
                      <a:r>
                        <a:rPr lang="en-US" dirty="0"/>
                        <a:t>Mode</a:t>
                      </a:r>
                    </a:p>
                  </a:txBody>
                  <a:tcPr/>
                </a:tc>
                <a:extLst>
                  <a:ext uri="{0D108BD9-81ED-4DB2-BD59-A6C34878D82A}">
                    <a16:rowId xmlns:a16="http://schemas.microsoft.com/office/drawing/2014/main" val="2597768736"/>
                  </a:ext>
                </a:extLst>
              </a:tr>
              <a:tr h="370840">
                <a:tc>
                  <a:txBody>
                    <a:bodyPr/>
                    <a:lstStyle/>
                    <a:p>
                      <a:r>
                        <a:rPr lang="en-US" dirty="0"/>
                        <a:t>Ordinal</a:t>
                      </a:r>
                    </a:p>
                  </a:txBody>
                  <a:tcPr/>
                </a:tc>
                <a:tc>
                  <a:txBody>
                    <a:bodyPr/>
                    <a:lstStyle/>
                    <a:p>
                      <a:r>
                        <a:rPr lang="en-US" dirty="0"/>
                        <a:t>Median</a:t>
                      </a:r>
                    </a:p>
                  </a:txBody>
                  <a:tcPr/>
                </a:tc>
                <a:extLst>
                  <a:ext uri="{0D108BD9-81ED-4DB2-BD59-A6C34878D82A}">
                    <a16:rowId xmlns:a16="http://schemas.microsoft.com/office/drawing/2014/main" val="3083617275"/>
                  </a:ext>
                </a:extLst>
              </a:tr>
              <a:tr h="370840">
                <a:tc>
                  <a:txBody>
                    <a:bodyPr/>
                    <a:lstStyle/>
                    <a:p>
                      <a:r>
                        <a:rPr lang="en-US" dirty="0"/>
                        <a:t>Interval (not skewed)</a:t>
                      </a:r>
                    </a:p>
                  </a:txBody>
                  <a:tcPr/>
                </a:tc>
                <a:tc>
                  <a:txBody>
                    <a:bodyPr/>
                    <a:lstStyle/>
                    <a:p>
                      <a:r>
                        <a:rPr lang="en-US" dirty="0"/>
                        <a:t>Mean</a:t>
                      </a:r>
                    </a:p>
                  </a:txBody>
                  <a:tcPr/>
                </a:tc>
                <a:extLst>
                  <a:ext uri="{0D108BD9-81ED-4DB2-BD59-A6C34878D82A}">
                    <a16:rowId xmlns:a16="http://schemas.microsoft.com/office/drawing/2014/main" val="66780394"/>
                  </a:ext>
                </a:extLst>
              </a:tr>
              <a:tr h="370840">
                <a:tc>
                  <a:txBody>
                    <a:bodyPr/>
                    <a:lstStyle/>
                    <a:p>
                      <a:r>
                        <a:rPr lang="en-US" dirty="0"/>
                        <a:t>Interval (skewed)</a:t>
                      </a:r>
                    </a:p>
                  </a:txBody>
                  <a:tcPr/>
                </a:tc>
                <a:tc>
                  <a:txBody>
                    <a:bodyPr/>
                    <a:lstStyle/>
                    <a:p>
                      <a:r>
                        <a:rPr lang="en-US" dirty="0"/>
                        <a:t>Median</a:t>
                      </a:r>
                    </a:p>
                  </a:txBody>
                  <a:tcPr/>
                </a:tc>
                <a:extLst>
                  <a:ext uri="{0D108BD9-81ED-4DB2-BD59-A6C34878D82A}">
                    <a16:rowId xmlns:a16="http://schemas.microsoft.com/office/drawing/2014/main" val="619012991"/>
                  </a:ext>
                </a:extLst>
              </a:tr>
            </a:tbl>
          </a:graphicData>
        </a:graphic>
      </p:graphicFrame>
    </p:spTree>
    <p:extLst>
      <p:ext uri="{BB962C8B-B14F-4D97-AF65-F5344CB8AC3E}">
        <p14:creationId xmlns:p14="http://schemas.microsoft.com/office/powerpoint/2010/main" val="3793917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DD0DE-CE71-4BF6-9E9C-2D00B31BD1E6}"/>
              </a:ext>
            </a:extLst>
          </p:cNvPr>
          <p:cNvSpPr>
            <a:spLocks noGrp="1"/>
          </p:cNvSpPr>
          <p:nvPr>
            <p:ph type="title"/>
          </p:nvPr>
        </p:nvSpPr>
        <p:spPr/>
        <p:txBody>
          <a:bodyPr/>
          <a:lstStyle/>
          <a:p>
            <a:r>
              <a:rPr lang="en-US" dirty="0">
                <a:solidFill>
                  <a:schemeClr val="tx2"/>
                </a:solidFill>
              </a:rPr>
              <a:t>Summary and Questions</a:t>
            </a:r>
          </a:p>
        </p:txBody>
      </p:sp>
      <p:sp>
        <p:nvSpPr>
          <p:cNvPr id="3" name="Content Placeholder 2">
            <a:extLst>
              <a:ext uri="{FF2B5EF4-FFF2-40B4-BE49-F238E27FC236}">
                <a16:creationId xmlns:a16="http://schemas.microsoft.com/office/drawing/2014/main" id="{51944234-7DE5-4CE3-B33D-C0BEC4565C2D}"/>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A5550562-02F8-494B-A09E-B8C3669FBBDA}"/>
              </a:ext>
            </a:extLst>
          </p:cNvPr>
          <p:cNvPicPr>
            <a:picLocks noChangeAspect="1"/>
          </p:cNvPicPr>
          <p:nvPr/>
        </p:nvPicPr>
        <p:blipFill>
          <a:blip r:embed="rId2"/>
          <a:stretch>
            <a:fillRect/>
          </a:stretch>
        </p:blipFill>
        <p:spPr>
          <a:xfrm>
            <a:off x="2627784" y="3670904"/>
            <a:ext cx="3048000" cy="2304288"/>
          </a:xfrm>
          <a:prstGeom prst="rect">
            <a:avLst/>
          </a:prstGeom>
        </p:spPr>
      </p:pic>
    </p:spTree>
    <p:extLst>
      <p:ext uri="{BB962C8B-B14F-4D97-AF65-F5344CB8AC3E}">
        <p14:creationId xmlns:p14="http://schemas.microsoft.com/office/powerpoint/2010/main" val="157591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C517-A3CF-45E5-BB45-7281D0C1E369}"/>
              </a:ext>
            </a:extLst>
          </p:cNvPr>
          <p:cNvSpPr>
            <a:spLocks noGrp="1"/>
          </p:cNvSpPr>
          <p:nvPr>
            <p:ph type="title"/>
          </p:nvPr>
        </p:nvSpPr>
        <p:spPr/>
        <p:txBody>
          <a:bodyPr/>
          <a:lstStyle/>
          <a:p>
            <a:r>
              <a:rPr lang="en-US" sz="3600" dirty="0">
                <a:solidFill>
                  <a:schemeClr val="tx2"/>
                </a:solidFill>
              </a:rPr>
              <a:t>Types of Analytics</a:t>
            </a:r>
          </a:p>
        </p:txBody>
      </p:sp>
      <p:graphicFrame>
        <p:nvGraphicFramePr>
          <p:cNvPr id="4" name="Content Placeholder 3">
            <a:extLst>
              <a:ext uri="{FF2B5EF4-FFF2-40B4-BE49-F238E27FC236}">
                <a16:creationId xmlns:a16="http://schemas.microsoft.com/office/drawing/2014/main" id="{38480D3E-AA12-6A41-8303-ED3C12FFFDBD}"/>
              </a:ext>
            </a:extLst>
          </p:cNvPr>
          <p:cNvGraphicFramePr>
            <a:graphicFrameLocks noGrp="1"/>
          </p:cNvGraphicFramePr>
          <p:nvPr>
            <p:ph idx="1"/>
          </p:nvPr>
        </p:nvGraphicFramePr>
        <p:xfrm>
          <a:off x="-519220" y="1484784"/>
          <a:ext cx="10182440" cy="3925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707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EF8A-0698-4F5D-A298-FF015AB5CB22}"/>
              </a:ext>
            </a:extLst>
          </p:cNvPr>
          <p:cNvSpPr>
            <a:spLocks noGrp="1"/>
          </p:cNvSpPr>
          <p:nvPr>
            <p:ph type="title"/>
          </p:nvPr>
        </p:nvSpPr>
        <p:spPr>
          <a:xfrm>
            <a:off x="457200" y="69273"/>
            <a:ext cx="8229600" cy="868363"/>
          </a:xfrm>
        </p:spPr>
        <p:txBody>
          <a:bodyPr>
            <a:normAutofit/>
          </a:bodyPr>
          <a:lstStyle/>
          <a:p>
            <a:r>
              <a:rPr lang="en-US" sz="3600" dirty="0">
                <a:solidFill>
                  <a:schemeClr val="tx2"/>
                </a:solidFill>
                <a:cs typeface="Times New Roman" panose="02020603050405020304" pitchFamily="18" charset="0"/>
              </a:rPr>
              <a:t>Descriptive Analytics </a:t>
            </a:r>
            <a:endParaRPr lang="en-US" sz="3600" dirty="0">
              <a:solidFill>
                <a:schemeClr val="tx2"/>
              </a:solidFill>
            </a:endParaRPr>
          </a:p>
        </p:txBody>
      </p:sp>
      <p:sp>
        <p:nvSpPr>
          <p:cNvPr id="3" name="Content Placeholder 2">
            <a:extLst>
              <a:ext uri="{FF2B5EF4-FFF2-40B4-BE49-F238E27FC236}">
                <a16:creationId xmlns:a16="http://schemas.microsoft.com/office/drawing/2014/main" id="{E261FDAC-BA1F-460B-9E01-2B7FA557297B}"/>
              </a:ext>
            </a:extLst>
          </p:cNvPr>
          <p:cNvSpPr>
            <a:spLocks noGrp="1"/>
          </p:cNvSpPr>
          <p:nvPr>
            <p:ph idx="1"/>
          </p:nvPr>
        </p:nvSpPr>
        <p:spPr>
          <a:xfrm>
            <a:off x="53752" y="1124744"/>
            <a:ext cx="9036496" cy="5252317"/>
          </a:xfrm>
        </p:spPr>
        <p:txBody>
          <a:bodyPr>
            <a:noAutofit/>
          </a:bodyPr>
          <a:lstStyle/>
          <a:p>
            <a:pPr marL="553212" lvl="1" indent="-457200">
              <a:buClr>
                <a:schemeClr val="dk1"/>
              </a:buClr>
              <a:buSzPts val="2400"/>
              <a:buFont typeface="Arial" panose="020B0604020202020204" pitchFamily="34" charset="0"/>
              <a:buChar char="•"/>
            </a:pPr>
            <a:r>
              <a:rPr lang="en-US" sz="2400" dirty="0">
                <a:solidFill>
                  <a:schemeClr val="tx2"/>
                </a:solidFill>
                <a:latin typeface="+mj-lt"/>
                <a:cs typeface="Times New Roman" panose="02020603050405020304" pitchFamily="18" charset="0"/>
              </a:rPr>
              <a:t>Arranging, summarizing, and presenting data in a convenient and informative way</a:t>
            </a:r>
          </a:p>
          <a:p>
            <a:pPr marL="96012" lvl="1" indent="0">
              <a:buNone/>
            </a:pPr>
            <a:endParaRPr lang="en-US" sz="2400" dirty="0">
              <a:solidFill>
                <a:schemeClr val="tx2"/>
              </a:solidFill>
              <a:latin typeface="+mj-lt"/>
              <a:cs typeface="Times New Roman" panose="02020603050405020304" pitchFamily="18" charset="0"/>
            </a:endParaRPr>
          </a:p>
          <a:p>
            <a:pPr marL="553212" lvl="1" indent="-457200">
              <a:buFont typeface="Arial" panose="020B0604020202020204" pitchFamily="34" charset="0"/>
              <a:buChar char="•"/>
            </a:pPr>
            <a:r>
              <a:rPr lang="en-US" sz="2400" dirty="0">
                <a:solidFill>
                  <a:schemeClr val="tx2"/>
                </a:solidFill>
                <a:latin typeface="+mj-lt"/>
                <a:cs typeface="Times New Roman" panose="02020603050405020304" pitchFamily="18" charset="0"/>
              </a:rPr>
              <a:t>Simple, yet powerful techniques for uncovering patterns that offer insights</a:t>
            </a:r>
          </a:p>
          <a:p>
            <a:pPr marL="553212" lvl="1" indent="-457200">
              <a:buFont typeface="Arial" panose="020B0604020202020204" pitchFamily="34" charset="0"/>
              <a:buChar char="•"/>
            </a:pPr>
            <a:endParaRPr lang="en-US" sz="2400" dirty="0">
              <a:solidFill>
                <a:schemeClr val="tx2"/>
              </a:solidFill>
              <a:latin typeface="+mj-lt"/>
              <a:cs typeface="Times New Roman" panose="02020603050405020304" pitchFamily="18" charset="0"/>
            </a:endParaRPr>
          </a:p>
          <a:p>
            <a:pPr marL="553212" lvl="1" indent="-457200">
              <a:buFont typeface="Arial" panose="020B0604020202020204" pitchFamily="34" charset="0"/>
              <a:buChar char="•"/>
            </a:pPr>
            <a:r>
              <a:rPr lang="en-US" sz="2400" dirty="0">
                <a:solidFill>
                  <a:schemeClr val="tx2"/>
                </a:solidFill>
                <a:latin typeface="+mj-lt"/>
                <a:cs typeface="Times New Roman" panose="02020603050405020304" pitchFamily="18" charset="0"/>
              </a:rPr>
              <a:t>Examples:</a:t>
            </a:r>
          </a:p>
          <a:p>
            <a:pPr marL="953262" lvl="2" indent="-457200">
              <a:buFont typeface="Arial" panose="020B0604020202020204" pitchFamily="34" charset="0"/>
              <a:buChar char="•"/>
            </a:pPr>
            <a:r>
              <a:rPr lang="en-US" dirty="0">
                <a:solidFill>
                  <a:schemeClr val="tx2"/>
                </a:solidFill>
                <a:latin typeface="+mj-lt"/>
                <a:cs typeface="Times New Roman" panose="02020603050405020304" pitchFamily="18" charset="0"/>
              </a:rPr>
              <a:t>Determining the sales performance in different regions of a company</a:t>
            </a:r>
          </a:p>
          <a:p>
            <a:pPr marL="953262" lvl="2" indent="-457200">
              <a:buFont typeface="Arial" panose="020B0604020202020204" pitchFamily="34" charset="0"/>
              <a:buChar char="•"/>
            </a:pPr>
            <a:r>
              <a:rPr lang="en-US" dirty="0">
                <a:solidFill>
                  <a:schemeClr val="tx2"/>
                </a:solidFill>
                <a:latin typeface="+mj-lt"/>
                <a:cs typeface="Times New Roman" panose="02020603050405020304" pitchFamily="18" charset="0"/>
              </a:rPr>
              <a:t>Categorizing customers by their likely product preferences</a:t>
            </a:r>
          </a:p>
          <a:p>
            <a:pPr marL="953262" lvl="2" indent="-457200">
              <a:buFont typeface="Arial" panose="020B0604020202020204" pitchFamily="34" charset="0"/>
              <a:buChar char="•"/>
            </a:pPr>
            <a:r>
              <a:rPr lang="en-US" dirty="0">
                <a:solidFill>
                  <a:schemeClr val="tx2"/>
                </a:solidFill>
                <a:latin typeface="+mj-lt"/>
                <a:cs typeface="Times New Roman" panose="02020603050405020304" pitchFamily="18" charset="0"/>
              </a:rPr>
              <a:t>Identifying the performance of the call center teams in different locations etc.</a:t>
            </a:r>
          </a:p>
          <a:p>
            <a:pPr marL="953262" lvl="2" indent="-457200">
              <a:buFont typeface="Arial" panose="020B0604020202020204" pitchFamily="34" charset="0"/>
              <a:buChar char="•"/>
            </a:pPr>
            <a:r>
              <a:rPr lang="en-US" dirty="0">
                <a:solidFill>
                  <a:schemeClr val="tx2"/>
                </a:solidFill>
                <a:latin typeface="+mj-lt"/>
                <a:cs typeface="Times New Roman" panose="02020603050405020304" pitchFamily="18" charset="0"/>
              </a:rPr>
              <a:t>Monitoring Covid-19 trends</a:t>
            </a:r>
          </a:p>
        </p:txBody>
      </p:sp>
    </p:spTree>
    <p:extLst>
      <p:ext uri="{BB962C8B-B14F-4D97-AF65-F5344CB8AC3E}">
        <p14:creationId xmlns:p14="http://schemas.microsoft.com/office/powerpoint/2010/main" val="4294593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9C2D-34A0-42C2-918D-0DD986C511B2}"/>
              </a:ext>
            </a:extLst>
          </p:cNvPr>
          <p:cNvSpPr>
            <a:spLocks noGrp="1"/>
          </p:cNvSpPr>
          <p:nvPr>
            <p:ph type="title"/>
          </p:nvPr>
        </p:nvSpPr>
        <p:spPr>
          <a:xfrm>
            <a:off x="457200" y="228601"/>
            <a:ext cx="8229600" cy="608112"/>
          </a:xfrm>
        </p:spPr>
        <p:txBody>
          <a:bodyPr/>
          <a:lstStyle/>
          <a:p>
            <a:r>
              <a:rPr lang="en-US" sz="3600" dirty="0">
                <a:solidFill>
                  <a:schemeClr val="tx2"/>
                </a:solidFill>
                <a:cs typeface="Times New Roman" panose="02020603050405020304" pitchFamily="18" charset="0"/>
              </a:rPr>
              <a:t>Descriptive Analytics </a:t>
            </a:r>
            <a:endParaRPr lang="en-US" sz="3600" dirty="0">
              <a:solidFill>
                <a:schemeClr val="tx2"/>
              </a:solidFill>
            </a:endParaRPr>
          </a:p>
        </p:txBody>
      </p:sp>
      <p:sp>
        <p:nvSpPr>
          <p:cNvPr id="3" name="Content Placeholder 2">
            <a:extLst>
              <a:ext uri="{FF2B5EF4-FFF2-40B4-BE49-F238E27FC236}">
                <a16:creationId xmlns:a16="http://schemas.microsoft.com/office/drawing/2014/main" id="{9209F300-1EAF-4B7B-9A60-A81E0D700CC2}"/>
              </a:ext>
            </a:extLst>
          </p:cNvPr>
          <p:cNvSpPr>
            <a:spLocks noGrp="1"/>
          </p:cNvSpPr>
          <p:nvPr>
            <p:ph idx="1"/>
          </p:nvPr>
        </p:nvSpPr>
        <p:spPr>
          <a:xfrm>
            <a:off x="451551" y="1124744"/>
            <a:ext cx="8229600" cy="5145435"/>
          </a:xfrm>
        </p:spPr>
        <p:txBody>
          <a:bodyPr/>
          <a:lstStyle/>
          <a:p>
            <a:pPr marL="285750" indent="-228600">
              <a:lnSpc>
                <a:spcPct val="90000"/>
              </a:lnSpc>
              <a:spcBef>
                <a:spcPts val="500"/>
              </a:spcBef>
              <a:spcAft>
                <a:spcPts val="0"/>
              </a:spcAft>
              <a:buClr>
                <a:schemeClr val="dk1"/>
              </a:buClr>
              <a:buSzPts val="2400"/>
            </a:pPr>
            <a:r>
              <a:rPr lang="en-US" sz="2400" b="1" dirty="0"/>
              <a:t>Graphical Techniques</a:t>
            </a:r>
          </a:p>
          <a:p>
            <a:pPr lvl="1">
              <a:lnSpc>
                <a:spcPct val="90000"/>
              </a:lnSpc>
              <a:spcBef>
                <a:spcPts val="500"/>
              </a:spcBef>
              <a:spcAft>
                <a:spcPts val="0"/>
              </a:spcAft>
              <a:buClr>
                <a:schemeClr val="dk1"/>
              </a:buClr>
              <a:buSzPts val="2400"/>
            </a:pPr>
            <a:r>
              <a:rPr lang="en-US" sz="2400" dirty="0">
                <a:solidFill>
                  <a:schemeClr val="tx2"/>
                </a:solidFill>
              </a:rPr>
              <a:t>Presents data in ways that make it easy to extract useful information</a:t>
            </a:r>
          </a:p>
          <a:p>
            <a:pPr marL="0" indent="0">
              <a:buNone/>
            </a:pPr>
            <a:endParaRPr lang="en-US" sz="2400" dirty="0"/>
          </a:p>
          <a:p>
            <a:pPr marL="285750" indent="-228600">
              <a:lnSpc>
                <a:spcPct val="90000"/>
              </a:lnSpc>
              <a:spcBef>
                <a:spcPts val="500"/>
              </a:spcBef>
              <a:spcAft>
                <a:spcPts val="0"/>
              </a:spcAft>
              <a:buClr>
                <a:schemeClr val="dk1"/>
              </a:buClr>
              <a:buSzPts val="2400"/>
            </a:pPr>
            <a:r>
              <a:rPr lang="en-US" sz="2400" b="1" dirty="0"/>
              <a:t>Numerical Techniques </a:t>
            </a:r>
          </a:p>
          <a:p>
            <a:pPr marL="685800" lvl="1" indent="-228600">
              <a:lnSpc>
                <a:spcPct val="90000"/>
              </a:lnSpc>
              <a:spcBef>
                <a:spcPts val="500"/>
              </a:spcBef>
              <a:spcAft>
                <a:spcPts val="0"/>
              </a:spcAft>
              <a:buClr>
                <a:schemeClr val="dk1"/>
              </a:buClr>
              <a:buSzPts val="2400"/>
            </a:pPr>
            <a:r>
              <a:rPr lang="en-US" sz="2400" dirty="0">
                <a:solidFill>
                  <a:schemeClr val="tx2"/>
                </a:solidFill>
              </a:rPr>
              <a:t>To summarize data</a:t>
            </a:r>
          </a:p>
          <a:p>
            <a:pPr marL="0" indent="0">
              <a:buNone/>
            </a:pPr>
            <a:endParaRPr lang="en-US" sz="2400" dirty="0"/>
          </a:p>
        </p:txBody>
      </p:sp>
    </p:spTree>
    <p:extLst>
      <p:ext uri="{BB962C8B-B14F-4D97-AF65-F5344CB8AC3E}">
        <p14:creationId xmlns:p14="http://schemas.microsoft.com/office/powerpoint/2010/main" val="3338890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C517-A3CF-45E5-BB45-7281D0C1E369}"/>
              </a:ext>
            </a:extLst>
          </p:cNvPr>
          <p:cNvSpPr>
            <a:spLocks noGrp="1"/>
          </p:cNvSpPr>
          <p:nvPr>
            <p:ph type="title"/>
          </p:nvPr>
        </p:nvSpPr>
        <p:spPr/>
        <p:txBody>
          <a:bodyPr/>
          <a:lstStyle/>
          <a:p>
            <a:r>
              <a:rPr lang="en-US" dirty="0">
                <a:solidFill>
                  <a:schemeClr val="tx2"/>
                </a:solidFill>
              </a:rPr>
              <a:t>Analytics: Graphical Techniques</a:t>
            </a:r>
          </a:p>
        </p:txBody>
      </p:sp>
      <p:graphicFrame>
        <p:nvGraphicFramePr>
          <p:cNvPr id="4" name="Content Placeholder 3">
            <a:extLst>
              <a:ext uri="{FF2B5EF4-FFF2-40B4-BE49-F238E27FC236}">
                <a16:creationId xmlns:a16="http://schemas.microsoft.com/office/drawing/2014/main" id="{38480D3E-AA12-6A41-8303-ED3C12FFFDBD}"/>
              </a:ext>
            </a:extLst>
          </p:cNvPr>
          <p:cNvGraphicFramePr>
            <a:graphicFrameLocks noGrp="1"/>
          </p:cNvGraphicFramePr>
          <p:nvPr>
            <p:ph idx="1"/>
          </p:nvPr>
        </p:nvGraphicFramePr>
        <p:xfrm>
          <a:off x="-519220" y="1484784"/>
          <a:ext cx="10182440" cy="3925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Oval 25">
            <a:extLst>
              <a:ext uri="{FF2B5EF4-FFF2-40B4-BE49-F238E27FC236}">
                <a16:creationId xmlns:a16="http://schemas.microsoft.com/office/drawing/2014/main" id="{1CB8A844-F7DB-4EE3-A157-07EBAA84E3CF}"/>
              </a:ext>
            </a:extLst>
          </p:cNvPr>
          <p:cNvSpPr/>
          <p:nvPr/>
        </p:nvSpPr>
        <p:spPr>
          <a:xfrm>
            <a:off x="1475656" y="3068960"/>
            <a:ext cx="172819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6B2797B-B4D1-4B6B-884F-A0560C2B961B}"/>
              </a:ext>
            </a:extLst>
          </p:cNvPr>
          <p:cNvSpPr/>
          <p:nvPr/>
        </p:nvSpPr>
        <p:spPr>
          <a:xfrm>
            <a:off x="611560" y="4503209"/>
            <a:ext cx="172819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860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9C2D-34A0-42C2-918D-0DD986C511B2}"/>
              </a:ext>
            </a:extLst>
          </p:cNvPr>
          <p:cNvSpPr>
            <a:spLocks noGrp="1"/>
          </p:cNvSpPr>
          <p:nvPr>
            <p:ph type="title"/>
          </p:nvPr>
        </p:nvSpPr>
        <p:spPr/>
        <p:txBody>
          <a:bodyPr/>
          <a:lstStyle/>
          <a:p>
            <a:r>
              <a:rPr lang="en-US" sz="3600" dirty="0">
                <a:solidFill>
                  <a:schemeClr val="tx2"/>
                </a:solidFill>
              </a:rPr>
              <a:t>Graphical Techniques</a:t>
            </a:r>
          </a:p>
        </p:txBody>
      </p:sp>
      <p:sp>
        <p:nvSpPr>
          <p:cNvPr id="3" name="Content Placeholder 2">
            <a:extLst>
              <a:ext uri="{FF2B5EF4-FFF2-40B4-BE49-F238E27FC236}">
                <a16:creationId xmlns:a16="http://schemas.microsoft.com/office/drawing/2014/main" id="{9209F300-1EAF-4B7B-9A60-A81E0D700CC2}"/>
              </a:ext>
            </a:extLst>
          </p:cNvPr>
          <p:cNvSpPr>
            <a:spLocks noGrp="1"/>
          </p:cNvSpPr>
          <p:nvPr>
            <p:ph idx="1"/>
          </p:nvPr>
        </p:nvSpPr>
        <p:spPr/>
        <p:txBody>
          <a:bodyPr/>
          <a:lstStyle/>
          <a:p>
            <a:r>
              <a:rPr lang="en-US" dirty="0"/>
              <a:t>Presents data in ways that make it easy to extract useful information</a:t>
            </a:r>
          </a:p>
          <a:p>
            <a:r>
              <a:rPr lang="en-US" dirty="0"/>
              <a:t>Objectives</a:t>
            </a:r>
          </a:p>
          <a:p>
            <a:pPr lvl="1"/>
            <a:r>
              <a:rPr lang="en-US" dirty="0">
                <a:solidFill>
                  <a:schemeClr val="tx2"/>
                </a:solidFill>
              </a:rPr>
              <a:t>Understand and use appropriate graphical methods suitable for a given set of data</a:t>
            </a:r>
          </a:p>
          <a:p>
            <a:pPr lvl="1"/>
            <a:r>
              <a:rPr lang="en-US" dirty="0">
                <a:solidFill>
                  <a:schemeClr val="tx2"/>
                </a:solidFill>
              </a:rPr>
              <a:t>Transform raw data into information through graphical display using prominent graphical methods</a:t>
            </a:r>
          </a:p>
          <a:p>
            <a:pPr lvl="1"/>
            <a:r>
              <a:rPr lang="en-US" dirty="0">
                <a:solidFill>
                  <a:schemeClr val="tx2"/>
                </a:solidFill>
              </a:rPr>
              <a:t>Describe the relationship between two variables</a:t>
            </a:r>
          </a:p>
        </p:txBody>
      </p:sp>
    </p:spTree>
    <p:extLst>
      <p:ext uri="{BB962C8B-B14F-4D97-AF65-F5344CB8AC3E}">
        <p14:creationId xmlns:p14="http://schemas.microsoft.com/office/powerpoint/2010/main" val="3785687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9C2D-34A0-42C2-918D-0DD986C511B2}"/>
              </a:ext>
            </a:extLst>
          </p:cNvPr>
          <p:cNvSpPr>
            <a:spLocks noGrp="1"/>
          </p:cNvSpPr>
          <p:nvPr>
            <p:ph type="title"/>
          </p:nvPr>
        </p:nvSpPr>
        <p:spPr/>
        <p:txBody>
          <a:bodyPr/>
          <a:lstStyle/>
          <a:p>
            <a:r>
              <a:rPr lang="en-US" sz="3600" dirty="0">
                <a:solidFill>
                  <a:schemeClr val="tx2"/>
                </a:solidFill>
              </a:rPr>
              <a:t>Categorical Data: Nominal</a:t>
            </a:r>
          </a:p>
        </p:txBody>
      </p:sp>
      <p:sp>
        <p:nvSpPr>
          <p:cNvPr id="3" name="Content Placeholder 2">
            <a:extLst>
              <a:ext uri="{FF2B5EF4-FFF2-40B4-BE49-F238E27FC236}">
                <a16:creationId xmlns:a16="http://schemas.microsoft.com/office/drawing/2014/main" id="{9209F300-1EAF-4B7B-9A60-A81E0D700CC2}"/>
              </a:ext>
            </a:extLst>
          </p:cNvPr>
          <p:cNvSpPr>
            <a:spLocks noGrp="1"/>
          </p:cNvSpPr>
          <p:nvPr>
            <p:ph idx="1"/>
          </p:nvPr>
        </p:nvSpPr>
        <p:spPr/>
        <p:txBody>
          <a:bodyPr/>
          <a:lstStyle/>
          <a:p>
            <a:r>
              <a:rPr lang="en-US" sz="2800" dirty="0"/>
              <a:t>Typically, the permissible calculation on nominal data is to count the frequency of each value or variable</a:t>
            </a:r>
          </a:p>
          <a:p>
            <a:r>
              <a:rPr lang="en-US" sz="2800" dirty="0"/>
              <a:t>Can be visualized with bar graph or pie chart </a:t>
            </a:r>
            <a:r>
              <a:rPr lang="en-US" sz="2800" b="1" dirty="0"/>
              <a:t>	</a:t>
            </a:r>
            <a:endParaRPr lang="en-US" sz="2800" dirty="0"/>
          </a:p>
        </p:txBody>
      </p:sp>
    </p:spTree>
    <p:extLst>
      <p:ext uri="{BB962C8B-B14F-4D97-AF65-F5344CB8AC3E}">
        <p14:creationId xmlns:p14="http://schemas.microsoft.com/office/powerpoint/2010/main" val="237495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0E3-EA23-4A1A-85E6-59E0B01080A0}"/>
              </a:ext>
            </a:extLst>
          </p:cNvPr>
          <p:cNvSpPr>
            <a:spLocks noGrp="1"/>
          </p:cNvSpPr>
          <p:nvPr>
            <p:ph type="title"/>
          </p:nvPr>
        </p:nvSpPr>
        <p:spPr/>
        <p:txBody>
          <a:bodyPr/>
          <a:lstStyle/>
          <a:p>
            <a:r>
              <a:rPr lang="en-US" sz="3600" dirty="0">
                <a:solidFill>
                  <a:schemeClr val="tx2"/>
                </a:solidFill>
              </a:rPr>
              <a:t>Graphical Measures: Interval Data</a:t>
            </a:r>
          </a:p>
        </p:txBody>
      </p:sp>
      <p:sp>
        <p:nvSpPr>
          <p:cNvPr id="3" name="Content Placeholder 2">
            <a:extLst>
              <a:ext uri="{FF2B5EF4-FFF2-40B4-BE49-F238E27FC236}">
                <a16:creationId xmlns:a16="http://schemas.microsoft.com/office/drawing/2014/main" id="{D9233937-9083-462B-A1A4-1F8880C003C9}"/>
              </a:ext>
            </a:extLst>
          </p:cNvPr>
          <p:cNvSpPr>
            <a:spLocks noGrp="1"/>
          </p:cNvSpPr>
          <p:nvPr>
            <p:ph idx="1"/>
          </p:nvPr>
        </p:nvSpPr>
        <p:spPr>
          <a:xfrm>
            <a:off x="457200" y="1219200"/>
            <a:ext cx="7643192" cy="4906963"/>
          </a:xfrm>
        </p:spPr>
        <p:txBody>
          <a:bodyPr/>
          <a:lstStyle/>
          <a:p>
            <a:pPr marL="0" indent="0">
              <a:buNone/>
            </a:pPr>
            <a:r>
              <a:rPr lang="en-US" sz="2400" b="1" dirty="0"/>
              <a:t>Histogram</a:t>
            </a:r>
          </a:p>
          <a:p>
            <a:r>
              <a:rPr lang="en-US" sz="2400" dirty="0"/>
              <a:t>To graphically describe interval data</a:t>
            </a:r>
          </a:p>
          <a:p>
            <a:r>
              <a:rPr lang="en-US" sz="2400" dirty="0"/>
              <a:t>Construct a frequency distribution from which a </a:t>
            </a:r>
            <a:r>
              <a:rPr lang="en-US" sz="2400" u="sng" dirty="0"/>
              <a:t>histogram</a:t>
            </a:r>
            <a:r>
              <a:rPr lang="en-US" sz="2400" dirty="0"/>
              <a:t> can be drawn</a:t>
            </a:r>
          </a:p>
          <a:p>
            <a:r>
              <a:rPr lang="en-US" sz="2400" dirty="0"/>
              <a:t>Create sets of intervals (called bins) that cover the complete range of observations and count the number of observations that fall into each set</a:t>
            </a:r>
          </a:p>
        </p:txBody>
      </p:sp>
    </p:spTree>
    <p:extLst>
      <p:ext uri="{BB962C8B-B14F-4D97-AF65-F5344CB8AC3E}">
        <p14:creationId xmlns:p14="http://schemas.microsoft.com/office/powerpoint/2010/main" val="2332246840"/>
      </p:ext>
    </p:extLst>
  </p:cSld>
  <p:clrMapOvr>
    <a:masterClrMapping/>
  </p:clrMapOvr>
</p:sld>
</file>

<file path=ppt/theme/theme1.xml><?xml version="1.0" encoding="utf-8"?>
<a:theme xmlns:a="http://schemas.openxmlformats.org/drawingml/2006/main" name="Teamwork">
  <a:themeElements>
    <a:clrScheme name="Teamwork 1">
      <a:dk1>
        <a:srgbClr val="002C5F"/>
      </a:dk1>
      <a:lt1>
        <a:srgbClr val="FFFFFF"/>
      </a:lt1>
      <a:dk2>
        <a:srgbClr val="000000"/>
      </a:dk2>
      <a:lt2>
        <a:srgbClr val="F1E3BB"/>
      </a:lt2>
      <a:accent1>
        <a:srgbClr val="C75B12"/>
      </a:accent1>
      <a:accent2>
        <a:srgbClr val="EAAB00"/>
      </a:accent2>
      <a:accent3>
        <a:srgbClr val="FFFFFF"/>
      </a:accent3>
      <a:accent4>
        <a:srgbClr val="002450"/>
      </a:accent4>
      <a:accent5>
        <a:srgbClr val="E0B5AA"/>
      </a:accent5>
      <a:accent6>
        <a:srgbClr val="D49B00"/>
      </a:accent6>
      <a:hlink>
        <a:srgbClr val="981E32"/>
      </a:hlink>
      <a:folHlink>
        <a:srgbClr val="BDB1A6"/>
      </a:folHlink>
    </a:clrScheme>
    <a:fontScheme name="Team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2C5F"/>
        </a:dk1>
        <a:lt1>
          <a:srgbClr val="FFFFFF"/>
        </a:lt1>
        <a:dk2>
          <a:srgbClr val="000000"/>
        </a:dk2>
        <a:lt2>
          <a:srgbClr val="F1E3BB"/>
        </a:lt2>
        <a:accent1>
          <a:srgbClr val="C75B12"/>
        </a:accent1>
        <a:accent2>
          <a:srgbClr val="EAAB00"/>
        </a:accent2>
        <a:accent3>
          <a:srgbClr val="FFFFFF"/>
        </a:accent3>
        <a:accent4>
          <a:srgbClr val="002450"/>
        </a:accent4>
        <a:accent5>
          <a:srgbClr val="E0B5AA"/>
        </a:accent5>
        <a:accent6>
          <a:srgbClr val="D49B00"/>
        </a:accent6>
        <a:hlink>
          <a:srgbClr val="981E32"/>
        </a:hlink>
        <a:folHlink>
          <a:srgbClr val="BDB1A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adership">
  <a:themeElements>
    <a:clrScheme name="Leadership 1">
      <a:dk1>
        <a:srgbClr val="002C5F"/>
      </a:dk1>
      <a:lt1>
        <a:srgbClr val="FFFFFF"/>
      </a:lt1>
      <a:dk2>
        <a:srgbClr val="000000"/>
      </a:dk2>
      <a:lt2>
        <a:srgbClr val="F1E3BB"/>
      </a:lt2>
      <a:accent1>
        <a:srgbClr val="C75B12"/>
      </a:accent1>
      <a:accent2>
        <a:srgbClr val="EAAB00"/>
      </a:accent2>
      <a:accent3>
        <a:srgbClr val="FFFFFF"/>
      </a:accent3>
      <a:accent4>
        <a:srgbClr val="002450"/>
      </a:accent4>
      <a:accent5>
        <a:srgbClr val="E0B5AA"/>
      </a:accent5>
      <a:accent6>
        <a:srgbClr val="D49B00"/>
      </a:accent6>
      <a:hlink>
        <a:srgbClr val="981E32"/>
      </a:hlink>
      <a:folHlink>
        <a:srgbClr val="BDB1A6"/>
      </a:folHlink>
    </a:clrScheme>
    <a:fontScheme name="Leadershi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adership 1">
        <a:dk1>
          <a:srgbClr val="002C5F"/>
        </a:dk1>
        <a:lt1>
          <a:srgbClr val="FFFFFF"/>
        </a:lt1>
        <a:dk2>
          <a:srgbClr val="000000"/>
        </a:dk2>
        <a:lt2>
          <a:srgbClr val="F1E3BB"/>
        </a:lt2>
        <a:accent1>
          <a:srgbClr val="C75B12"/>
        </a:accent1>
        <a:accent2>
          <a:srgbClr val="EAAB00"/>
        </a:accent2>
        <a:accent3>
          <a:srgbClr val="FFFFFF"/>
        </a:accent3>
        <a:accent4>
          <a:srgbClr val="002450"/>
        </a:accent4>
        <a:accent5>
          <a:srgbClr val="E0B5AA"/>
        </a:accent5>
        <a:accent6>
          <a:srgbClr val="D49B00"/>
        </a:accent6>
        <a:hlink>
          <a:srgbClr val="981E32"/>
        </a:hlink>
        <a:folHlink>
          <a:srgbClr val="BDB1A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ture">
  <a:themeElements>
    <a:clrScheme name="Future 1">
      <a:dk1>
        <a:srgbClr val="002C5F"/>
      </a:dk1>
      <a:lt1>
        <a:srgbClr val="FFFFFF"/>
      </a:lt1>
      <a:dk2>
        <a:srgbClr val="000000"/>
      </a:dk2>
      <a:lt2>
        <a:srgbClr val="F1E3BB"/>
      </a:lt2>
      <a:accent1>
        <a:srgbClr val="C75B12"/>
      </a:accent1>
      <a:accent2>
        <a:srgbClr val="EAAB00"/>
      </a:accent2>
      <a:accent3>
        <a:srgbClr val="FFFFFF"/>
      </a:accent3>
      <a:accent4>
        <a:srgbClr val="002450"/>
      </a:accent4>
      <a:accent5>
        <a:srgbClr val="E0B5AA"/>
      </a:accent5>
      <a:accent6>
        <a:srgbClr val="D49B00"/>
      </a:accent6>
      <a:hlink>
        <a:srgbClr val="981E32"/>
      </a:hlink>
      <a:folHlink>
        <a:srgbClr val="BDB1A6"/>
      </a:folHlink>
    </a:clrScheme>
    <a:fontScheme name="Futur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uture 1">
        <a:dk1>
          <a:srgbClr val="002C5F"/>
        </a:dk1>
        <a:lt1>
          <a:srgbClr val="FFFFFF"/>
        </a:lt1>
        <a:dk2>
          <a:srgbClr val="000000"/>
        </a:dk2>
        <a:lt2>
          <a:srgbClr val="F1E3BB"/>
        </a:lt2>
        <a:accent1>
          <a:srgbClr val="C75B12"/>
        </a:accent1>
        <a:accent2>
          <a:srgbClr val="EAAB00"/>
        </a:accent2>
        <a:accent3>
          <a:srgbClr val="FFFFFF"/>
        </a:accent3>
        <a:accent4>
          <a:srgbClr val="002450"/>
        </a:accent4>
        <a:accent5>
          <a:srgbClr val="E0B5AA"/>
        </a:accent5>
        <a:accent6>
          <a:srgbClr val="D49B00"/>
        </a:accent6>
        <a:hlink>
          <a:srgbClr val="981E32"/>
        </a:hlink>
        <a:folHlink>
          <a:srgbClr val="BDB1A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chnology">
  <a:themeElements>
    <a:clrScheme name="McCombs Palette 1">
      <a:dk1>
        <a:srgbClr val="002C5F"/>
      </a:dk1>
      <a:lt1>
        <a:srgbClr val="FFFFFF"/>
      </a:lt1>
      <a:dk2>
        <a:srgbClr val="000000"/>
      </a:dk2>
      <a:lt2>
        <a:srgbClr val="F1E3BB"/>
      </a:lt2>
      <a:accent1>
        <a:srgbClr val="C75B12"/>
      </a:accent1>
      <a:accent2>
        <a:srgbClr val="EAAB00"/>
      </a:accent2>
      <a:accent3>
        <a:srgbClr val="981E32"/>
      </a:accent3>
      <a:accent4>
        <a:srgbClr val="A09B59"/>
      </a:accent4>
      <a:accent5>
        <a:srgbClr val="000000"/>
      </a:accent5>
      <a:accent6>
        <a:srgbClr val="AA9C8F"/>
      </a:accent6>
      <a:hlink>
        <a:srgbClr val="981E32"/>
      </a:hlink>
      <a:folHlink>
        <a:srgbClr val="BDB1A6"/>
      </a:folHlink>
    </a:clrScheme>
    <a:fontScheme name="1_Technology">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pportunities">
  <a:themeElements>
    <a:clrScheme name="2_Opportunities 1">
      <a:dk1>
        <a:srgbClr val="002C5F"/>
      </a:dk1>
      <a:lt1>
        <a:srgbClr val="FFFFFF"/>
      </a:lt1>
      <a:dk2>
        <a:srgbClr val="000000"/>
      </a:dk2>
      <a:lt2>
        <a:srgbClr val="F1E3BB"/>
      </a:lt2>
      <a:accent1>
        <a:srgbClr val="C75B12"/>
      </a:accent1>
      <a:accent2>
        <a:srgbClr val="EAAB00"/>
      </a:accent2>
      <a:accent3>
        <a:srgbClr val="FFFFFF"/>
      </a:accent3>
      <a:accent4>
        <a:srgbClr val="002450"/>
      </a:accent4>
      <a:accent5>
        <a:srgbClr val="E0B5AA"/>
      </a:accent5>
      <a:accent6>
        <a:srgbClr val="D49B00"/>
      </a:accent6>
      <a:hlink>
        <a:srgbClr val="981E32"/>
      </a:hlink>
      <a:folHlink>
        <a:srgbClr val="BDB1A6"/>
      </a:folHlink>
    </a:clrScheme>
    <a:fontScheme name="2_Opportunities">
      <a:majorFont>
        <a:latin typeface="Interstate"/>
        <a:ea typeface="ＭＳ Ｐゴシック"/>
        <a:cs typeface=""/>
      </a:majorFont>
      <a:minorFont>
        <a:latin typeface="Interstate Regular"/>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pportunities 1">
        <a:dk1>
          <a:srgbClr val="002C5F"/>
        </a:dk1>
        <a:lt1>
          <a:srgbClr val="FFFFFF"/>
        </a:lt1>
        <a:dk2>
          <a:srgbClr val="000000"/>
        </a:dk2>
        <a:lt2>
          <a:srgbClr val="F1E3BB"/>
        </a:lt2>
        <a:accent1>
          <a:srgbClr val="C75B12"/>
        </a:accent1>
        <a:accent2>
          <a:srgbClr val="EAAB00"/>
        </a:accent2>
        <a:accent3>
          <a:srgbClr val="FFFFFF"/>
        </a:accent3>
        <a:accent4>
          <a:srgbClr val="002450"/>
        </a:accent4>
        <a:accent5>
          <a:srgbClr val="E0B5AA"/>
        </a:accent5>
        <a:accent6>
          <a:srgbClr val="D49B00"/>
        </a:accent6>
        <a:hlink>
          <a:srgbClr val="981E32"/>
        </a:hlink>
        <a:folHlink>
          <a:srgbClr val="BDB1A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31810</TotalTime>
  <Words>1254</Words>
  <Application>Microsoft Macintosh PowerPoint</Application>
  <PresentationFormat>On-screen Show (4:3)</PresentationFormat>
  <Paragraphs>174</Paragraphs>
  <Slides>25</Slides>
  <Notes>19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25</vt:i4>
      </vt:variant>
    </vt:vector>
  </HeadingPairs>
  <TitlesOfParts>
    <vt:vector size="34" baseType="lpstr">
      <vt:lpstr>Arial</vt:lpstr>
      <vt:lpstr>Calibri</vt:lpstr>
      <vt:lpstr>Interstate</vt:lpstr>
      <vt:lpstr>Interstate Regular</vt:lpstr>
      <vt:lpstr>Teamwork</vt:lpstr>
      <vt:lpstr>Leadership</vt:lpstr>
      <vt:lpstr>Future</vt:lpstr>
      <vt:lpstr>1_Technology</vt:lpstr>
      <vt:lpstr>2_Opportunities</vt:lpstr>
      <vt:lpstr>INTRODUCTION  TO  BUSINESS INTELLIGENCE  BIA 3713  Week 4</vt:lpstr>
      <vt:lpstr>Agenda</vt:lpstr>
      <vt:lpstr>Types of Analytics</vt:lpstr>
      <vt:lpstr>Descriptive Analytics </vt:lpstr>
      <vt:lpstr>Descriptive Analytics </vt:lpstr>
      <vt:lpstr>Analytics: Graphical Techniques</vt:lpstr>
      <vt:lpstr>Graphical Techniques</vt:lpstr>
      <vt:lpstr>Categorical Data: Nominal</vt:lpstr>
      <vt:lpstr>Graphical Measures: Interval Data</vt:lpstr>
      <vt:lpstr>Histogram Shapes</vt:lpstr>
      <vt:lpstr>Histogram Shapes</vt:lpstr>
      <vt:lpstr>Bar Chart vs Histogram</vt:lpstr>
      <vt:lpstr>Relationship Between Two Variables</vt:lpstr>
      <vt:lpstr>Histogram</vt:lpstr>
      <vt:lpstr>Practice Exercise</vt:lpstr>
      <vt:lpstr>Practice Exercise</vt:lpstr>
      <vt:lpstr>Practice Exercise</vt:lpstr>
      <vt:lpstr>Practice Exercise</vt:lpstr>
      <vt:lpstr>Numerical Techniques</vt:lpstr>
      <vt:lpstr>Measures of Central Location</vt:lpstr>
      <vt:lpstr>PowerPoint Presentation</vt:lpstr>
      <vt:lpstr>Histogram: Outliers and Skewness</vt:lpstr>
      <vt:lpstr>Measures of Central Location</vt:lpstr>
      <vt:lpstr>Measures of Central Location</vt:lpstr>
      <vt:lpstr>Summary and Questions</vt:lpstr>
    </vt:vector>
  </TitlesOfParts>
  <Company>The University of Texas at Austin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MIS 302</dc:subject>
  <dc:creator>Katie Gray</dc:creator>
  <cp:lastModifiedBy>Naveen Kumar (nkumar7)</cp:lastModifiedBy>
  <cp:revision>754</cp:revision>
  <cp:lastPrinted>2020-07-12T15:26:37Z</cp:lastPrinted>
  <dcterms:created xsi:type="dcterms:W3CDTF">2008-07-10T14:06:34Z</dcterms:created>
  <dcterms:modified xsi:type="dcterms:W3CDTF">2021-09-12T20:16:04Z</dcterms:modified>
</cp:coreProperties>
</file>