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  <p:sldMasterId id="2147483677" r:id="rId3"/>
    <p:sldMasterId id="2147483713" r:id="rId4"/>
    <p:sldMasterId id="2147483887" r:id="rId5"/>
  </p:sldMasterIdLst>
  <p:notesMasterIdLst>
    <p:notesMasterId r:id="rId31"/>
  </p:notesMasterIdLst>
  <p:handoutMasterIdLst>
    <p:handoutMasterId r:id="rId32"/>
  </p:handoutMasterIdLst>
  <p:sldIdLst>
    <p:sldId id="763" r:id="rId6"/>
    <p:sldId id="761" r:id="rId7"/>
    <p:sldId id="513" r:id="rId8"/>
    <p:sldId id="648" r:id="rId9"/>
    <p:sldId id="414" r:id="rId10"/>
    <p:sldId id="528" r:id="rId11"/>
    <p:sldId id="516" r:id="rId12"/>
    <p:sldId id="517" r:id="rId13"/>
    <p:sldId id="518" r:id="rId14"/>
    <p:sldId id="287" r:id="rId15"/>
    <p:sldId id="552" r:id="rId16"/>
    <p:sldId id="547" r:id="rId17"/>
    <p:sldId id="523" r:id="rId18"/>
    <p:sldId id="524" r:id="rId19"/>
    <p:sldId id="525" r:id="rId20"/>
    <p:sldId id="546" r:id="rId21"/>
    <p:sldId id="526" r:id="rId22"/>
    <p:sldId id="540" r:id="rId23"/>
    <p:sldId id="541" r:id="rId24"/>
    <p:sldId id="553" r:id="rId25"/>
    <p:sldId id="539" r:id="rId26"/>
    <p:sldId id="538" r:id="rId27"/>
    <p:sldId id="554" r:id="rId28"/>
    <p:sldId id="555" r:id="rId29"/>
    <p:sldId id="565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Douangpanya" initials="JD" lastIdx="16" clrIdx="0">
    <p:extLst>
      <p:ext uri="{19B8F6BF-5375-455C-9EA6-DF929625EA0E}">
        <p15:presenceInfo xmlns:p15="http://schemas.microsoft.com/office/powerpoint/2012/main" userId="Jason Douangpanya" providerId="None"/>
      </p:ext>
    </p:extLst>
  </p:cmAuthor>
  <p:cmAuthor id="2" name="Suneesha Bandaru" initials="SB" lastIdx="5" clrIdx="1">
    <p:extLst>
      <p:ext uri="{19B8F6BF-5375-455C-9EA6-DF929625EA0E}">
        <p15:presenceInfo xmlns:p15="http://schemas.microsoft.com/office/powerpoint/2012/main" userId="5ee6f225c07828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B59"/>
    <a:srgbClr val="0054D0"/>
    <a:srgbClr val="006C31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7687"/>
  </p:normalViewPr>
  <p:slideViewPr>
    <p:cSldViewPr snapToGrid="0">
      <p:cViewPr varScale="1">
        <p:scale>
          <a:sx n="84" d="100"/>
          <a:sy n="84" d="100"/>
        </p:scale>
        <p:origin x="29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D6AD9-4BC7-404D-A272-3A1BA47A4D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D03FA8-C458-4BA3-913D-992B7E1F3514}">
      <dgm:prSet phldrT="[Text]" custT="1"/>
      <dgm:spPr>
        <a:xfrm>
          <a:off x="4763453" y="146062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Analytics</a:t>
          </a:r>
        </a:p>
      </dgm:t>
    </dgm:pt>
    <dgm:pt modelId="{7FA9114F-A2D5-4FBA-A551-A47A11E1E86E}" type="parTrans" cxnId="{7A7794A6-A20C-4E55-8240-A7A2BC8232CF}">
      <dgm:prSet/>
      <dgm:spPr/>
      <dgm:t>
        <a:bodyPr/>
        <a:lstStyle/>
        <a:p>
          <a:endParaRPr lang="en-US"/>
        </a:p>
      </dgm:t>
    </dgm:pt>
    <dgm:pt modelId="{1611A6E2-94EF-46BD-BC50-47567AFBC3A3}" type="sibTrans" cxnId="{7A7794A6-A20C-4E55-8240-A7A2BC8232CF}">
      <dgm:prSet/>
      <dgm:spPr/>
      <dgm:t>
        <a:bodyPr/>
        <a:lstStyle/>
        <a:p>
          <a:endParaRPr lang="en-US"/>
        </a:p>
      </dgm:t>
    </dgm:pt>
    <dgm:pt modelId="{E8D07EF7-9B2B-440E-A95F-1AF64F0174B2}">
      <dgm:prSet phldrT="[Text]" custT="1"/>
      <dgm:spPr>
        <a:xfrm>
          <a:off x="392944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Predictive Analytics</a:t>
          </a:r>
        </a:p>
      </dgm:t>
    </dgm:pt>
    <dgm:pt modelId="{C130882A-A3D7-4283-AFFC-298F49505061}" type="parTrans" cxnId="{E2B84732-8BEC-4C31-AB0F-263E46E5DE42}">
      <dgm:prSet/>
      <dgm:spPr>
        <a:xfrm>
          <a:off x="4460178" y="868614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8C7F17B-30FC-4D89-A6DB-E431A2AB95CC}" type="sibTrans" cxnId="{E2B84732-8BEC-4C31-AB0F-263E46E5DE42}">
      <dgm:prSet/>
      <dgm:spPr/>
      <dgm:t>
        <a:bodyPr/>
        <a:lstStyle/>
        <a:p>
          <a:endParaRPr lang="en-US"/>
        </a:p>
      </dgm:t>
    </dgm:pt>
    <dgm:pt modelId="{5DACE504-9FC2-4277-9E6D-DEDFB7DB973B}">
      <dgm:prSet phldrT="[Text]" custT="1"/>
      <dgm:spPr>
        <a:xfrm>
          <a:off x="559745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Prescriptive Analytics</a:t>
          </a:r>
        </a:p>
      </dgm:t>
    </dgm:pt>
    <dgm:pt modelId="{B4BE28FE-BF83-4F90-A98E-2FD3CFE7A197}" type="parTrans" cxnId="{4542459B-869C-4876-8308-741E581C5A9A}">
      <dgm:prSet/>
      <dgm:spPr>
        <a:xfrm>
          <a:off x="5294183" y="868614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C86A753-DFBC-467E-AEB6-82CDA5CD8BFF}" type="sibTrans" cxnId="{4542459B-869C-4876-8308-741E581C5A9A}">
      <dgm:prSet/>
      <dgm:spPr/>
      <dgm:t>
        <a:bodyPr/>
        <a:lstStyle/>
        <a:p>
          <a:endParaRPr lang="en-US"/>
        </a:p>
      </dgm:t>
    </dgm:pt>
    <dgm:pt modelId="{DD010863-881D-4EDA-B74F-6B91AA0DC6C8}">
      <dgm:prSet phldrT="[Text]" custT="1"/>
      <dgm:spPr>
        <a:xfrm>
          <a:off x="726546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Inferential Analytics/</a:t>
          </a:r>
        </a:p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Statistics</a:t>
          </a:r>
        </a:p>
      </dgm:t>
    </dgm:pt>
    <dgm:pt modelId="{E6355CCC-0ECA-452E-A9AE-3E903900ADF3}" type="parTrans" cxnId="{1A65D115-2671-4445-B177-9C2C7C368F9B}">
      <dgm:prSet/>
      <dgm:spPr>
        <a:xfrm>
          <a:off x="5294183" y="868614"/>
          <a:ext cx="2502014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2502014" y="270482"/>
              </a:lnTo>
              <a:lnTo>
                <a:pt x="250201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DB8B01B-150D-4680-B791-1C96CCEDDD5B}" type="sibTrans" cxnId="{1A65D115-2671-4445-B177-9C2C7C368F9B}">
      <dgm:prSet/>
      <dgm:spPr/>
      <dgm:t>
        <a:bodyPr/>
        <a:lstStyle/>
        <a:p>
          <a:endParaRPr lang="en-US"/>
        </a:p>
      </dgm:t>
    </dgm:pt>
    <dgm:pt modelId="{6121EE8A-EC96-48D9-9CE7-180B4ED0DAC6}">
      <dgm:prSet phldrT="[Text]" custT="1"/>
      <dgm:spPr>
        <a:xfrm>
          <a:off x="226143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Descriptive Analytics</a:t>
          </a:r>
        </a:p>
      </dgm:t>
    </dgm:pt>
    <dgm:pt modelId="{D01456FA-1324-4A33-9E0E-631348EF579E}" type="sibTrans" cxnId="{5EAD194C-78F4-4498-8EA2-94BD3F4F213D}">
      <dgm:prSet/>
      <dgm:spPr/>
      <dgm:t>
        <a:bodyPr/>
        <a:lstStyle/>
        <a:p>
          <a:endParaRPr lang="en-US"/>
        </a:p>
      </dgm:t>
    </dgm:pt>
    <dgm:pt modelId="{43FECDA4-F6B8-4EA5-81B6-4B9747448A25}" type="parTrans" cxnId="{5EAD194C-78F4-4498-8EA2-94BD3F4F213D}">
      <dgm:prSet/>
      <dgm:spPr>
        <a:xfrm>
          <a:off x="2792169" y="868614"/>
          <a:ext cx="2502014" cy="396910"/>
        </a:xfrm>
        <a:custGeom>
          <a:avLst/>
          <a:gdLst/>
          <a:ahLst/>
          <a:cxnLst/>
          <a:rect l="0" t="0" r="0" b="0"/>
          <a:pathLst>
            <a:path>
              <a:moveTo>
                <a:pt x="2502014" y="0"/>
              </a:moveTo>
              <a:lnTo>
                <a:pt x="250201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DD53D81-18E5-4912-90B5-DA369F7AB338}">
      <dgm:prSet phldrT="[Text]" custT="1"/>
      <dgm:spPr>
        <a:xfrm>
          <a:off x="1427433" y="2673097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Numerical Techniques</a:t>
          </a:r>
        </a:p>
      </dgm:t>
    </dgm:pt>
    <dgm:pt modelId="{153E10A3-A9F8-43A3-9476-0B384DDE446F}" type="parTrans" cxnId="{101CDB5E-8DF9-49C8-B783-94158330AACB}">
      <dgm:prSet/>
      <dgm:spPr>
        <a:xfrm>
          <a:off x="1958164" y="2132131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E1B2A9F-1887-4AEE-99C5-565F571CF44E}" type="sibTrans" cxnId="{101CDB5E-8DF9-49C8-B783-94158330AACB}">
      <dgm:prSet/>
      <dgm:spPr/>
      <dgm:t>
        <a:bodyPr/>
        <a:lstStyle/>
        <a:p>
          <a:endParaRPr lang="en-US"/>
        </a:p>
      </dgm:t>
    </dgm:pt>
    <dgm:pt modelId="{9C8D7C64-16E9-401A-91C8-B4CAEA2CE3E4}">
      <dgm:prSet phldrT="[Text]"/>
      <dgm:spPr>
        <a:xfrm>
          <a:off x="3095443" y="2673097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Graphical Techniques (histograms, bar charts, pie charts, etc.)</a:t>
          </a:r>
        </a:p>
      </dgm:t>
    </dgm:pt>
    <dgm:pt modelId="{C6780BD4-A215-41D1-A1F2-0990DBEF6AB9}" type="parTrans" cxnId="{32BF1E26-6B6E-4AAF-A337-D7459E66F3F5}">
      <dgm:prSet/>
      <dgm:spPr>
        <a:xfrm>
          <a:off x="2792169" y="2132131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5672FFE-5E97-408C-89FC-2592EDB21C26}" type="sibTrans" cxnId="{32BF1E26-6B6E-4AAF-A337-D7459E66F3F5}">
      <dgm:prSet/>
      <dgm:spPr/>
      <dgm:t>
        <a:bodyPr/>
        <a:lstStyle/>
        <a:p>
          <a:endParaRPr lang="en-US"/>
        </a:p>
      </dgm:t>
    </dgm:pt>
    <dgm:pt modelId="{E5E6A28A-4902-4A04-A468-C6E9F6849825}" type="pres">
      <dgm:prSet presAssocID="{24CD6AD9-4BC7-404D-A272-3A1BA47A4D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8A2F67-13E6-4F3D-B883-27F7DE23B4B6}" type="pres">
      <dgm:prSet presAssocID="{7CD03FA8-C458-4BA3-913D-992B7E1F3514}" presName="hierRoot1" presStyleCnt="0"/>
      <dgm:spPr/>
    </dgm:pt>
    <dgm:pt modelId="{716054DF-FD09-4916-BEA3-0A6C14E19132}" type="pres">
      <dgm:prSet presAssocID="{7CD03FA8-C458-4BA3-913D-992B7E1F3514}" presName="composite" presStyleCnt="0"/>
      <dgm:spPr/>
    </dgm:pt>
    <dgm:pt modelId="{CDFFDE51-0DEE-4C38-AD83-702D43B17945}" type="pres">
      <dgm:prSet presAssocID="{7CD03FA8-C458-4BA3-913D-992B7E1F3514}" presName="background" presStyleLbl="node0" presStyleIdx="0" presStyleCnt="1"/>
      <dgm:spPr>
        <a:xfrm>
          <a:off x="4611816" y="2007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661AF64-E170-4E1F-AA1D-35E101736E9C}" type="pres">
      <dgm:prSet presAssocID="{7CD03FA8-C458-4BA3-913D-992B7E1F3514}" presName="text" presStyleLbl="fgAcc0" presStyleIdx="0" presStyleCnt="1">
        <dgm:presLayoutVars>
          <dgm:chPref val="3"/>
        </dgm:presLayoutVars>
      </dgm:prSet>
      <dgm:spPr/>
    </dgm:pt>
    <dgm:pt modelId="{FC168EBA-FE00-4ED2-B5DB-DC3B45E218D8}" type="pres">
      <dgm:prSet presAssocID="{7CD03FA8-C458-4BA3-913D-992B7E1F3514}" presName="hierChild2" presStyleCnt="0"/>
      <dgm:spPr/>
    </dgm:pt>
    <dgm:pt modelId="{CF04634C-C595-4127-A091-5967F4746F78}" type="pres">
      <dgm:prSet presAssocID="{43FECDA4-F6B8-4EA5-81B6-4B9747448A25}" presName="Name10" presStyleLbl="parChTrans1D2" presStyleIdx="0" presStyleCnt="4"/>
      <dgm:spPr/>
    </dgm:pt>
    <dgm:pt modelId="{2A513F7A-0B9D-42A5-B8E8-AEB0F806538B}" type="pres">
      <dgm:prSet presAssocID="{6121EE8A-EC96-48D9-9CE7-180B4ED0DAC6}" presName="hierRoot2" presStyleCnt="0"/>
      <dgm:spPr/>
    </dgm:pt>
    <dgm:pt modelId="{BFF75962-0BCA-42D8-BB4D-9A1EF42E58F9}" type="pres">
      <dgm:prSet presAssocID="{6121EE8A-EC96-48D9-9CE7-180B4ED0DAC6}" presName="composite2" presStyleCnt="0"/>
      <dgm:spPr/>
    </dgm:pt>
    <dgm:pt modelId="{C8C74692-E904-4606-94A5-4D245377A48D}" type="pres">
      <dgm:prSet presAssocID="{6121EE8A-EC96-48D9-9CE7-180B4ED0DAC6}" presName="background2" presStyleLbl="node2" presStyleIdx="0" presStyleCnt="4"/>
      <dgm:spPr>
        <a:xfrm>
          <a:off x="2109801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4BC5F0F-80E4-4502-AF6F-E8842860E422}" type="pres">
      <dgm:prSet presAssocID="{6121EE8A-EC96-48D9-9CE7-180B4ED0DAC6}" presName="text2" presStyleLbl="fgAcc2" presStyleIdx="0" presStyleCnt="4">
        <dgm:presLayoutVars>
          <dgm:chPref val="3"/>
        </dgm:presLayoutVars>
      </dgm:prSet>
      <dgm:spPr/>
    </dgm:pt>
    <dgm:pt modelId="{6883241E-DD01-470D-8F47-759E20E68A0A}" type="pres">
      <dgm:prSet presAssocID="{6121EE8A-EC96-48D9-9CE7-180B4ED0DAC6}" presName="hierChild3" presStyleCnt="0"/>
      <dgm:spPr/>
    </dgm:pt>
    <dgm:pt modelId="{2ABE91AA-8770-44B5-A1DB-612E65242EC0}" type="pres">
      <dgm:prSet presAssocID="{153E10A3-A9F8-43A3-9476-0B384DDE446F}" presName="Name17" presStyleLbl="parChTrans1D3" presStyleIdx="0" presStyleCnt="2"/>
      <dgm:spPr/>
    </dgm:pt>
    <dgm:pt modelId="{48E892DC-F0D5-4031-8737-EBA50981719D}" type="pres">
      <dgm:prSet presAssocID="{1DD53D81-18E5-4912-90B5-DA369F7AB338}" presName="hierRoot3" presStyleCnt="0"/>
      <dgm:spPr/>
    </dgm:pt>
    <dgm:pt modelId="{C862997B-8BDC-4FA4-8C10-5749C3C969A0}" type="pres">
      <dgm:prSet presAssocID="{1DD53D81-18E5-4912-90B5-DA369F7AB338}" presName="composite3" presStyleCnt="0"/>
      <dgm:spPr/>
    </dgm:pt>
    <dgm:pt modelId="{3B4E62F0-803E-4DE7-BA12-85FF02714F4F}" type="pres">
      <dgm:prSet presAssocID="{1DD53D81-18E5-4912-90B5-DA369F7AB338}" presName="background3" presStyleLbl="node3" presStyleIdx="0" presStyleCnt="2"/>
      <dgm:spPr>
        <a:xfrm>
          <a:off x="1275796" y="2529042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0D03611-A00D-4065-ABD0-E4CC085933EE}" type="pres">
      <dgm:prSet presAssocID="{1DD53D81-18E5-4912-90B5-DA369F7AB338}" presName="text3" presStyleLbl="fgAcc3" presStyleIdx="0" presStyleCnt="2">
        <dgm:presLayoutVars>
          <dgm:chPref val="3"/>
        </dgm:presLayoutVars>
      </dgm:prSet>
      <dgm:spPr/>
    </dgm:pt>
    <dgm:pt modelId="{237593B2-F622-495C-A997-D6EEF2F924B3}" type="pres">
      <dgm:prSet presAssocID="{1DD53D81-18E5-4912-90B5-DA369F7AB338}" presName="hierChild4" presStyleCnt="0"/>
      <dgm:spPr/>
    </dgm:pt>
    <dgm:pt modelId="{FE261597-689B-4A6E-8DE8-DBD3B6A4615C}" type="pres">
      <dgm:prSet presAssocID="{C6780BD4-A215-41D1-A1F2-0990DBEF6AB9}" presName="Name17" presStyleLbl="parChTrans1D3" presStyleIdx="1" presStyleCnt="2"/>
      <dgm:spPr/>
    </dgm:pt>
    <dgm:pt modelId="{B9F6012B-FE2D-439B-A8B5-F1035A1B7F3E}" type="pres">
      <dgm:prSet presAssocID="{9C8D7C64-16E9-401A-91C8-B4CAEA2CE3E4}" presName="hierRoot3" presStyleCnt="0"/>
      <dgm:spPr/>
    </dgm:pt>
    <dgm:pt modelId="{D5B1565C-B303-440D-A7D9-D2DCB0733F61}" type="pres">
      <dgm:prSet presAssocID="{9C8D7C64-16E9-401A-91C8-B4CAEA2CE3E4}" presName="composite3" presStyleCnt="0"/>
      <dgm:spPr/>
    </dgm:pt>
    <dgm:pt modelId="{0876741F-8560-4C45-9699-7C3668DDCE6B}" type="pres">
      <dgm:prSet presAssocID="{9C8D7C64-16E9-401A-91C8-B4CAEA2CE3E4}" presName="background3" presStyleLbl="node3" presStyleIdx="1" presStyleCnt="2"/>
      <dgm:spPr>
        <a:xfrm>
          <a:off x="2943806" y="2529042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B91A20F-DB3C-44C6-AD3F-8988C7AFD943}" type="pres">
      <dgm:prSet presAssocID="{9C8D7C64-16E9-401A-91C8-B4CAEA2CE3E4}" presName="text3" presStyleLbl="fgAcc3" presStyleIdx="1" presStyleCnt="2">
        <dgm:presLayoutVars>
          <dgm:chPref val="3"/>
        </dgm:presLayoutVars>
      </dgm:prSet>
      <dgm:spPr/>
    </dgm:pt>
    <dgm:pt modelId="{BDCFDDA2-3D58-4A89-9AFC-A3AA3E8C43A7}" type="pres">
      <dgm:prSet presAssocID="{9C8D7C64-16E9-401A-91C8-B4CAEA2CE3E4}" presName="hierChild4" presStyleCnt="0"/>
      <dgm:spPr/>
    </dgm:pt>
    <dgm:pt modelId="{60C3D40E-D154-4B6F-8065-B43D9A96E17E}" type="pres">
      <dgm:prSet presAssocID="{C130882A-A3D7-4283-AFFC-298F49505061}" presName="Name10" presStyleLbl="parChTrans1D2" presStyleIdx="1" presStyleCnt="4"/>
      <dgm:spPr/>
    </dgm:pt>
    <dgm:pt modelId="{2C6E6904-0AFA-454F-8FC4-4A2B26F2838D}" type="pres">
      <dgm:prSet presAssocID="{E8D07EF7-9B2B-440E-A95F-1AF64F0174B2}" presName="hierRoot2" presStyleCnt="0"/>
      <dgm:spPr/>
    </dgm:pt>
    <dgm:pt modelId="{D69B2EE6-E7E3-4A42-9681-6C0A65A5C032}" type="pres">
      <dgm:prSet presAssocID="{E8D07EF7-9B2B-440E-A95F-1AF64F0174B2}" presName="composite2" presStyleCnt="0"/>
      <dgm:spPr/>
    </dgm:pt>
    <dgm:pt modelId="{79D2EBB4-0D1B-4CF0-BD0F-D5CE7A1B3D52}" type="pres">
      <dgm:prSet presAssocID="{E8D07EF7-9B2B-440E-A95F-1AF64F0174B2}" presName="background2" presStyleLbl="node2" presStyleIdx="1" presStyleCnt="4"/>
      <dgm:spPr>
        <a:xfrm>
          <a:off x="3777811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1E0D1DB-9468-4B99-B04B-C1FE8505AD04}" type="pres">
      <dgm:prSet presAssocID="{E8D07EF7-9B2B-440E-A95F-1AF64F0174B2}" presName="text2" presStyleLbl="fgAcc2" presStyleIdx="1" presStyleCnt="4">
        <dgm:presLayoutVars>
          <dgm:chPref val="3"/>
        </dgm:presLayoutVars>
      </dgm:prSet>
      <dgm:spPr/>
    </dgm:pt>
    <dgm:pt modelId="{7AC9D776-35BC-4C88-9469-8A923466B6C0}" type="pres">
      <dgm:prSet presAssocID="{E8D07EF7-9B2B-440E-A95F-1AF64F0174B2}" presName="hierChild3" presStyleCnt="0"/>
      <dgm:spPr/>
    </dgm:pt>
    <dgm:pt modelId="{B3BE2007-493F-4284-97B9-B16A82C41DAA}" type="pres">
      <dgm:prSet presAssocID="{B4BE28FE-BF83-4F90-A98E-2FD3CFE7A197}" presName="Name10" presStyleLbl="parChTrans1D2" presStyleIdx="2" presStyleCnt="4"/>
      <dgm:spPr/>
    </dgm:pt>
    <dgm:pt modelId="{2A084FFC-0F8B-4A83-B61B-E2028C946FF0}" type="pres">
      <dgm:prSet presAssocID="{5DACE504-9FC2-4277-9E6D-DEDFB7DB973B}" presName="hierRoot2" presStyleCnt="0"/>
      <dgm:spPr/>
    </dgm:pt>
    <dgm:pt modelId="{F1677CAA-0ABF-4EEB-AD31-87FEB3418F98}" type="pres">
      <dgm:prSet presAssocID="{5DACE504-9FC2-4277-9E6D-DEDFB7DB973B}" presName="composite2" presStyleCnt="0"/>
      <dgm:spPr/>
    </dgm:pt>
    <dgm:pt modelId="{96E261A9-A405-42D2-9B12-7ACC073EB4E5}" type="pres">
      <dgm:prSet presAssocID="{5DACE504-9FC2-4277-9E6D-DEDFB7DB973B}" presName="background2" presStyleLbl="node2" presStyleIdx="2" presStyleCnt="4"/>
      <dgm:spPr>
        <a:xfrm>
          <a:off x="5445821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6108190-85DE-4891-AE22-1D395248C8DD}" type="pres">
      <dgm:prSet presAssocID="{5DACE504-9FC2-4277-9E6D-DEDFB7DB973B}" presName="text2" presStyleLbl="fgAcc2" presStyleIdx="2" presStyleCnt="4">
        <dgm:presLayoutVars>
          <dgm:chPref val="3"/>
        </dgm:presLayoutVars>
      </dgm:prSet>
      <dgm:spPr/>
    </dgm:pt>
    <dgm:pt modelId="{25C96060-E660-4E88-A2CB-753F96D9FFE4}" type="pres">
      <dgm:prSet presAssocID="{5DACE504-9FC2-4277-9E6D-DEDFB7DB973B}" presName="hierChild3" presStyleCnt="0"/>
      <dgm:spPr/>
    </dgm:pt>
    <dgm:pt modelId="{2458505B-4467-482A-B359-6CA923D0AC20}" type="pres">
      <dgm:prSet presAssocID="{E6355CCC-0ECA-452E-A9AE-3E903900ADF3}" presName="Name10" presStyleLbl="parChTrans1D2" presStyleIdx="3" presStyleCnt="4"/>
      <dgm:spPr/>
    </dgm:pt>
    <dgm:pt modelId="{21E0B15D-B208-4D6B-94FB-F0B04DFAB7C1}" type="pres">
      <dgm:prSet presAssocID="{DD010863-881D-4EDA-B74F-6B91AA0DC6C8}" presName="hierRoot2" presStyleCnt="0"/>
      <dgm:spPr/>
    </dgm:pt>
    <dgm:pt modelId="{7ED6E59F-B7BF-4C4E-B8AC-8C7B4B38D228}" type="pres">
      <dgm:prSet presAssocID="{DD010863-881D-4EDA-B74F-6B91AA0DC6C8}" presName="composite2" presStyleCnt="0"/>
      <dgm:spPr/>
    </dgm:pt>
    <dgm:pt modelId="{78039732-710D-4D52-82F2-C0EE152A1593}" type="pres">
      <dgm:prSet presAssocID="{DD010863-881D-4EDA-B74F-6B91AA0DC6C8}" presName="background2" presStyleLbl="node2" presStyleIdx="3" presStyleCnt="4"/>
      <dgm:spPr>
        <a:xfrm>
          <a:off x="7113830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D88EB3C-8194-43E3-B880-72360CB41474}" type="pres">
      <dgm:prSet presAssocID="{DD010863-881D-4EDA-B74F-6B91AA0DC6C8}" presName="text2" presStyleLbl="fgAcc2" presStyleIdx="3" presStyleCnt="4">
        <dgm:presLayoutVars>
          <dgm:chPref val="3"/>
        </dgm:presLayoutVars>
      </dgm:prSet>
      <dgm:spPr/>
    </dgm:pt>
    <dgm:pt modelId="{F27838D9-C906-496D-B15A-4E7048036997}" type="pres">
      <dgm:prSet presAssocID="{DD010863-881D-4EDA-B74F-6B91AA0DC6C8}" presName="hierChild3" presStyleCnt="0"/>
      <dgm:spPr/>
    </dgm:pt>
  </dgm:ptLst>
  <dgm:cxnLst>
    <dgm:cxn modelId="{9507480F-5C58-47CA-8E83-09BEEAC2F537}" type="presOf" srcId="{C130882A-A3D7-4283-AFFC-298F49505061}" destId="{60C3D40E-D154-4B6F-8065-B43D9A96E17E}" srcOrd="0" destOrd="0" presId="urn:microsoft.com/office/officeart/2005/8/layout/hierarchy1"/>
    <dgm:cxn modelId="{97F7AE13-26ED-4029-B224-709EBD5D3E57}" type="presOf" srcId="{24CD6AD9-4BC7-404D-A272-3A1BA47A4DD1}" destId="{E5E6A28A-4902-4A04-A468-C6E9F6849825}" srcOrd="0" destOrd="0" presId="urn:microsoft.com/office/officeart/2005/8/layout/hierarchy1"/>
    <dgm:cxn modelId="{1A65D115-2671-4445-B177-9C2C7C368F9B}" srcId="{7CD03FA8-C458-4BA3-913D-992B7E1F3514}" destId="{DD010863-881D-4EDA-B74F-6B91AA0DC6C8}" srcOrd="3" destOrd="0" parTransId="{E6355CCC-0ECA-452E-A9AE-3E903900ADF3}" sibTransId="{6DB8B01B-150D-4680-B791-1C96CCEDDD5B}"/>
    <dgm:cxn modelId="{EF616E17-F1FF-4AC6-BF6E-FC07A3B9B667}" type="presOf" srcId="{7CD03FA8-C458-4BA3-913D-992B7E1F3514}" destId="{4661AF64-E170-4E1F-AA1D-35E101736E9C}" srcOrd="0" destOrd="0" presId="urn:microsoft.com/office/officeart/2005/8/layout/hierarchy1"/>
    <dgm:cxn modelId="{32BF1E26-6B6E-4AAF-A337-D7459E66F3F5}" srcId="{6121EE8A-EC96-48D9-9CE7-180B4ED0DAC6}" destId="{9C8D7C64-16E9-401A-91C8-B4CAEA2CE3E4}" srcOrd="1" destOrd="0" parTransId="{C6780BD4-A215-41D1-A1F2-0990DBEF6AB9}" sibTransId="{F5672FFE-5E97-408C-89FC-2592EDB21C26}"/>
    <dgm:cxn modelId="{E2B84732-8BEC-4C31-AB0F-263E46E5DE42}" srcId="{7CD03FA8-C458-4BA3-913D-992B7E1F3514}" destId="{E8D07EF7-9B2B-440E-A95F-1AF64F0174B2}" srcOrd="1" destOrd="0" parTransId="{C130882A-A3D7-4283-AFFC-298F49505061}" sibTransId="{68C7F17B-30FC-4D89-A6DB-E431A2AB95CC}"/>
    <dgm:cxn modelId="{A1C39D43-FACA-4A40-8F2C-8B7699E80590}" type="presOf" srcId="{43FECDA4-F6B8-4EA5-81B6-4B9747448A25}" destId="{CF04634C-C595-4127-A091-5967F4746F78}" srcOrd="0" destOrd="0" presId="urn:microsoft.com/office/officeart/2005/8/layout/hierarchy1"/>
    <dgm:cxn modelId="{C6B2834B-5106-4B7E-8625-4EBCF0EBFF9B}" type="presOf" srcId="{1DD53D81-18E5-4912-90B5-DA369F7AB338}" destId="{F0D03611-A00D-4065-ABD0-E4CC085933EE}" srcOrd="0" destOrd="0" presId="urn:microsoft.com/office/officeart/2005/8/layout/hierarchy1"/>
    <dgm:cxn modelId="{5EAD194C-78F4-4498-8EA2-94BD3F4F213D}" srcId="{7CD03FA8-C458-4BA3-913D-992B7E1F3514}" destId="{6121EE8A-EC96-48D9-9CE7-180B4ED0DAC6}" srcOrd="0" destOrd="0" parTransId="{43FECDA4-F6B8-4EA5-81B6-4B9747448A25}" sibTransId="{D01456FA-1324-4A33-9E0E-631348EF579E}"/>
    <dgm:cxn modelId="{3E4CC955-5514-4866-BEBB-363E8DE595D6}" type="presOf" srcId="{6121EE8A-EC96-48D9-9CE7-180B4ED0DAC6}" destId="{D4BC5F0F-80E4-4502-AF6F-E8842860E422}" srcOrd="0" destOrd="0" presId="urn:microsoft.com/office/officeart/2005/8/layout/hierarchy1"/>
    <dgm:cxn modelId="{101CDB5E-8DF9-49C8-B783-94158330AACB}" srcId="{6121EE8A-EC96-48D9-9CE7-180B4ED0DAC6}" destId="{1DD53D81-18E5-4912-90B5-DA369F7AB338}" srcOrd="0" destOrd="0" parTransId="{153E10A3-A9F8-43A3-9476-0B384DDE446F}" sibTransId="{5E1B2A9F-1887-4AEE-99C5-565F571CF44E}"/>
    <dgm:cxn modelId="{128BE57F-D116-4D96-B625-7796E66B1579}" type="presOf" srcId="{5DACE504-9FC2-4277-9E6D-DEDFB7DB973B}" destId="{46108190-85DE-4891-AE22-1D395248C8DD}" srcOrd="0" destOrd="0" presId="urn:microsoft.com/office/officeart/2005/8/layout/hierarchy1"/>
    <dgm:cxn modelId="{4542459B-869C-4876-8308-741E581C5A9A}" srcId="{7CD03FA8-C458-4BA3-913D-992B7E1F3514}" destId="{5DACE504-9FC2-4277-9E6D-DEDFB7DB973B}" srcOrd="2" destOrd="0" parTransId="{B4BE28FE-BF83-4F90-A98E-2FD3CFE7A197}" sibTransId="{4C86A753-DFBC-467E-AEB6-82CDA5CD8BFF}"/>
    <dgm:cxn modelId="{7A7794A6-A20C-4E55-8240-A7A2BC8232CF}" srcId="{24CD6AD9-4BC7-404D-A272-3A1BA47A4DD1}" destId="{7CD03FA8-C458-4BA3-913D-992B7E1F3514}" srcOrd="0" destOrd="0" parTransId="{7FA9114F-A2D5-4FBA-A551-A47A11E1E86E}" sibTransId="{1611A6E2-94EF-46BD-BC50-47567AFBC3A3}"/>
    <dgm:cxn modelId="{0CD1B5BC-DFFA-49E5-9EAC-C8E1358A0E86}" type="presOf" srcId="{E6355CCC-0ECA-452E-A9AE-3E903900ADF3}" destId="{2458505B-4467-482A-B359-6CA923D0AC20}" srcOrd="0" destOrd="0" presId="urn:microsoft.com/office/officeart/2005/8/layout/hierarchy1"/>
    <dgm:cxn modelId="{1D43B3D8-EBDB-44EA-AE60-6DDDA1875CE6}" type="presOf" srcId="{153E10A3-A9F8-43A3-9476-0B384DDE446F}" destId="{2ABE91AA-8770-44B5-A1DB-612E65242EC0}" srcOrd="0" destOrd="0" presId="urn:microsoft.com/office/officeart/2005/8/layout/hierarchy1"/>
    <dgm:cxn modelId="{452A5DF1-1596-4E43-B559-45875392EC5B}" type="presOf" srcId="{9C8D7C64-16E9-401A-91C8-B4CAEA2CE3E4}" destId="{7B91A20F-DB3C-44C6-AD3F-8988C7AFD943}" srcOrd="0" destOrd="0" presId="urn:microsoft.com/office/officeart/2005/8/layout/hierarchy1"/>
    <dgm:cxn modelId="{AE4ED0F4-A3A7-4037-86DA-F1B888CF9DE7}" type="presOf" srcId="{B4BE28FE-BF83-4F90-A98E-2FD3CFE7A197}" destId="{B3BE2007-493F-4284-97B9-B16A82C41DAA}" srcOrd="0" destOrd="0" presId="urn:microsoft.com/office/officeart/2005/8/layout/hierarchy1"/>
    <dgm:cxn modelId="{A78287F6-AA83-4FA0-9E70-8C02B7668595}" type="presOf" srcId="{E8D07EF7-9B2B-440E-A95F-1AF64F0174B2}" destId="{B1E0D1DB-9468-4B99-B04B-C1FE8505AD04}" srcOrd="0" destOrd="0" presId="urn:microsoft.com/office/officeart/2005/8/layout/hierarchy1"/>
    <dgm:cxn modelId="{DD49A3F6-432B-4A06-9FB3-0D759C6674AD}" type="presOf" srcId="{DD010863-881D-4EDA-B74F-6B91AA0DC6C8}" destId="{2D88EB3C-8194-43E3-B880-72360CB41474}" srcOrd="0" destOrd="0" presId="urn:microsoft.com/office/officeart/2005/8/layout/hierarchy1"/>
    <dgm:cxn modelId="{E8275BFA-BA21-498B-98AC-7163D87F5100}" type="presOf" srcId="{C6780BD4-A215-41D1-A1F2-0990DBEF6AB9}" destId="{FE261597-689B-4A6E-8DE8-DBD3B6A4615C}" srcOrd="0" destOrd="0" presId="urn:microsoft.com/office/officeart/2005/8/layout/hierarchy1"/>
    <dgm:cxn modelId="{3F5584E3-5C1B-4D7C-A415-D7C99F31ADB9}" type="presParOf" srcId="{E5E6A28A-4902-4A04-A468-C6E9F6849825}" destId="{9F8A2F67-13E6-4F3D-B883-27F7DE23B4B6}" srcOrd="0" destOrd="0" presId="urn:microsoft.com/office/officeart/2005/8/layout/hierarchy1"/>
    <dgm:cxn modelId="{9D2C9204-A0CB-4BE7-B754-79F38FB8C124}" type="presParOf" srcId="{9F8A2F67-13E6-4F3D-B883-27F7DE23B4B6}" destId="{716054DF-FD09-4916-BEA3-0A6C14E19132}" srcOrd="0" destOrd="0" presId="urn:microsoft.com/office/officeart/2005/8/layout/hierarchy1"/>
    <dgm:cxn modelId="{3DCEF616-9C3D-437B-9BE2-16E27824A23E}" type="presParOf" srcId="{716054DF-FD09-4916-BEA3-0A6C14E19132}" destId="{CDFFDE51-0DEE-4C38-AD83-702D43B17945}" srcOrd="0" destOrd="0" presId="urn:microsoft.com/office/officeart/2005/8/layout/hierarchy1"/>
    <dgm:cxn modelId="{F9329EAA-195B-4646-AF58-486F78FF5B92}" type="presParOf" srcId="{716054DF-FD09-4916-BEA3-0A6C14E19132}" destId="{4661AF64-E170-4E1F-AA1D-35E101736E9C}" srcOrd="1" destOrd="0" presId="urn:microsoft.com/office/officeart/2005/8/layout/hierarchy1"/>
    <dgm:cxn modelId="{F36C5B32-842A-42B2-A040-D79C0D04C8BA}" type="presParOf" srcId="{9F8A2F67-13E6-4F3D-B883-27F7DE23B4B6}" destId="{FC168EBA-FE00-4ED2-B5DB-DC3B45E218D8}" srcOrd="1" destOrd="0" presId="urn:microsoft.com/office/officeart/2005/8/layout/hierarchy1"/>
    <dgm:cxn modelId="{206F90D1-B40F-4626-9890-2796E07AED29}" type="presParOf" srcId="{FC168EBA-FE00-4ED2-B5DB-DC3B45E218D8}" destId="{CF04634C-C595-4127-A091-5967F4746F78}" srcOrd="0" destOrd="0" presId="urn:microsoft.com/office/officeart/2005/8/layout/hierarchy1"/>
    <dgm:cxn modelId="{676E2977-20EE-4720-A825-403B760E255C}" type="presParOf" srcId="{FC168EBA-FE00-4ED2-B5DB-DC3B45E218D8}" destId="{2A513F7A-0B9D-42A5-B8E8-AEB0F806538B}" srcOrd="1" destOrd="0" presId="urn:microsoft.com/office/officeart/2005/8/layout/hierarchy1"/>
    <dgm:cxn modelId="{65215913-6417-424E-8716-5BC3BC862877}" type="presParOf" srcId="{2A513F7A-0B9D-42A5-B8E8-AEB0F806538B}" destId="{BFF75962-0BCA-42D8-BB4D-9A1EF42E58F9}" srcOrd="0" destOrd="0" presId="urn:microsoft.com/office/officeart/2005/8/layout/hierarchy1"/>
    <dgm:cxn modelId="{74CD2E54-7A8E-4568-9463-0D44E1DF2186}" type="presParOf" srcId="{BFF75962-0BCA-42D8-BB4D-9A1EF42E58F9}" destId="{C8C74692-E904-4606-94A5-4D245377A48D}" srcOrd="0" destOrd="0" presId="urn:microsoft.com/office/officeart/2005/8/layout/hierarchy1"/>
    <dgm:cxn modelId="{E7B2FB97-CE30-4EBF-9AC1-6322AA55271F}" type="presParOf" srcId="{BFF75962-0BCA-42D8-BB4D-9A1EF42E58F9}" destId="{D4BC5F0F-80E4-4502-AF6F-E8842860E422}" srcOrd="1" destOrd="0" presId="urn:microsoft.com/office/officeart/2005/8/layout/hierarchy1"/>
    <dgm:cxn modelId="{AF41753F-8BE7-4E3C-8E27-EFE83F7379FD}" type="presParOf" srcId="{2A513F7A-0B9D-42A5-B8E8-AEB0F806538B}" destId="{6883241E-DD01-470D-8F47-759E20E68A0A}" srcOrd="1" destOrd="0" presId="urn:microsoft.com/office/officeart/2005/8/layout/hierarchy1"/>
    <dgm:cxn modelId="{238ACFC8-40B6-4FAB-AB92-41F767F5CDB1}" type="presParOf" srcId="{6883241E-DD01-470D-8F47-759E20E68A0A}" destId="{2ABE91AA-8770-44B5-A1DB-612E65242EC0}" srcOrd="0" destOrd="0" presId="urn:microsoft.com/office/officeart/2005/8/layout/hierarchy1"/>
    <dgm:cxn modelId="{0B40D232-3C53-4880-A9A7-63ED65810115}" type="presParOf" srcId="{6883241E-DD01-470D-8F47-759E20E68A0A}" destId="{48E892DC-F0D5-4031-8737-EBA50981719D}" srcOrd="1" destOrd="0" presId="urn:microsoft.com/office/officeart/2005/8/layout/hierarchy1"/>
    <dgm:cxn modelId="{A0B4DC24-6ECD-48F2-A099-9D09B7185A8D}" type="presParOf" srcId="{48E892DC-F0D5-4031-8737-EBA50981719D}" destId="{C862997B-8BDC-4FA4-8C10-5749C3C969A0}" srcOrd="0" destOrd="0" presId="urn:microsoft.com/office/officeart/2005/8/layout/hierarchy1"/>
    <dgm:cxn modelId="{CF6939A6-A426-457A-A592-1810FD598F62}" type="presParOf" srcId="{C862997B-8BDC-4FA4-8C10-5749C3C969A0}" destId="{3B4E62F0-803E-4DE7-BA12-85FF02714F4F}" srcOrd="0" destOrd="0" presId="urn:microsoft.com/office/officeart/2005/8/layout/hierarchy1"/>
    <dgm:cxn modelId="{3850AED7-D669-4D27-B516-AD94197B99B2}" type="presParOf" srcId="{C862997B-8BDC-4FA4-8C10-5749C3C969A0}" destId="{F0D03611-A00D-4065-ABD0-E4CC085933EE}" srcOrd="1" destOrd="0" presId="urn:microsoft.com/office/officeart/2005/8/layout/hierarchy1"/>
    <dgm:cxn modelId="{EFF92361-A38C-4227-98FA-F1643F1C195A}" type="presParOf" srcId="{48E892DC-F0D5-4031-8737-EBA50981719D}" destId="{237593B2-F622-495C-A997-D6EEF2F924B3}" srcOrd="1" destOrd="0" presId="urn:microsoft.com/office/officeart/2005/8/layout/hierarchy1"/>
    <dgm:cxn modelId="{3E6389A1-E3B3-4652-995E-94C68C5A8E2D}" type="presParOf" srcId="{6883241E-DD01-470D-8F47-759E20E68A0A}" destId="{FE261597-689B-4A6E-8DE8-DBD3B6A4615C}" srcOrd="2" destOrd="0" presId="urn:microsoft.com/office/officeart/2005/8/layout/hierarchy1"/>
    <dgm:cxn modelId="{D7EDFCFC-FF81-4F26-BBE0-81D615B336AB}" type="presParOf" srcId="{6883241E-DD01-470D-8F47-759E20E68A0A}" destId="{B9F6012B-FE2D-439B-A8B5-F1035A1B7F3E}" srcOrd="3" destOrd="0" presId="urn:microsoft.com/office/officeart/2005/8/layout/hierarchy1"/>
    <dgm:cxn modelId="{86E44EA6-029A-4BF6-A42D-40220DD11655}" type="presParOf" srcId="{B9F6012B-FE2D-439B-A8B5-F1035A1B7F3E}" destId="{D5B1565C-B303-440D-A7D9-D2DCB0733F61}" srcOrd="0" destOrd="0" presId="urn:microsoft.com/office/officeart/2005/8/layout/hierarchy1"/>
    <dgm:cxn modelId="{C363C1B1-6602-4CC5-96B8-7569CF1C0570}" type="presParOf" srcId="{D5B1565C-B303-440D-A7D9-D2DCB0733F61}" destId="{0876741F-8560-4C45-9699-7C3668DDCE6B}" srcOrd="0" destOrd="0" presId="urn:microsoft.com/office/officeart/2005/8/layout/hierarchy1"/>
    <dgm:cxn modelId="{12A0BA0A-AD85-4FAA-9ACF-D73F03597508}" type="presParOf" srcId="{D5B1565C-B303-440D-A7D9-D2DCB0733F61}" destId="{7B91A20F-DB3C-44C6-AD3F-8988C7AFD943}" srcOrd="1" destOrd="0" presId="urn:microsoft.com/office/officeart/2005/8/layout/hierarchy1"/>
    <dgm:cxn modelId="{2AF4C15B-50A3-459E-8E87-7CDDD91F6F0A}" type="presParOf" srcId="{B9F6012B-FE2D-439B-A8B5-F1035A1B7F3E}" destId="{BDCFDDA2-3D58-4A89-9AFC-A3AA3E8C43A7}" srcOrd="1" destOrd="0" presId="urn:microsoft.com/office/officeart/2005/8/layout/hierarchy1"/>
    <dgm:cxn modelId="{070EEF1A-9228-4128-868E-2C58D0B89D59}" type="presParOf" srcId="{FC168EBA-FE00-4ED2-B5DB-DC3B45E218D8}" destId="{60C3D40E-D154-4B6F-8065-B43D9A96E17E}" srcOrd="2" destOrd="0" presId="urn:microsoft.com/office/officeart/2005/8/layout/hierarchy1"/>
    <dgm:cxn modelId="{1E6CDF69-15F2-425A-BBF6-704A7F4273EA}" type="presParOf" srcId="{FC168EBA-FE00-4ED2-B5DB-DC3B45E218D8}" destId="{2C6E6904-0AFA-454F-8FC4-4A2B26F2838D}" srcOrd="3" destOrd="0" presId="urn:microsoft.com/office/officeart/2005/8/layout/hierarchy1"/>
    <dgm:cxn modelId="{2FF6F32C-0344-4DC9-BD78-F615D18C7AC3}" type="presParOf" srcId="{2C6E6904-0AFA-454F-8FC4-4A2B26F2838D}" destId="{D69B2EE6-E7E3-4A42-9681-6C0A65A5C032}" srcOrd="0" destOrd="0" presId="urn:microsoft.com/office/officeart/2005/8/layout/hierarchy1"/>
    <dgm:cxn modelId="{248B14A9-9E3F-4CB0-9F4E-DFF8C7E35ECE}" type="presParOf" srcId="{D69B2EE6-E7E3-4A42-9681-6C0A65A5C032}" destId="{79D2EBB4-0D1B-4CF0-BD0F-D5CE7A1B3D52}" srcOrd="0" destOrd="0" presId="urn:microsoft.com/office/officeart/2005/8/layout/hierarchy1"/>
    <dgm:cxn modelId="{D70DCB2C-811A-4914-8CC2-30D5F60339C0}" type="presParOf" srcId="{D69B2EE6-E7E3-4A42-9681-6C0A65A5C032}" destId="{B1E0D1DB-9468-4B99-B04B-C1FE8505AD04}" srcOrd="1" destOrd="0" presId="urn:microsoft.com/office/officeart/2005/8/layout/hierarchy1"/>
    <dgm:cxn modelId="{76B4BD97-816D-47E9-BB3E-9E4875F4B08A}" type="presParOf" srcId="{2C6E6904-0AFA-454F-8FC4-4A2B26F2838D}" destId="{7AC9D776-35BC-4C88-9469-8A923466B6C0}" srcOrd="1" destOrd="0" presId="urn:microsoft.com/office/officeart/2005/8/layout/hierarchy1"/>
    <dgm:cxn modelId="{9F8826A5-ED13-4379-AB6D-236A5364DC1E}" type="presParOf" srcId="{FC168EBA-FE00-4ED2-B5DB-DC3B45E218D8}" destId="{B3BE2007-493F-4284-97B9-B16A82C41DAA}" srcOrd="4" destOrd="0" presId="urn:microsoft.com/office/officeart/2005/8/layout/hierarchy1"/>
    <dgm:cxn modelId="{7D666CB1-FE5A-4890-A425-DF7C8DD50165}" type="presParOf" srcId="{FC168EBA-FE00-4ED2-B5DB-DC3B45E218D8}" destId="{2A084FFC-0F8B-4A83-B61B-E2028C946FF0}" srcOrd="5" destOrd="0" presId="urn:microsoft.com/office/officeart/2005/8/layout/hierarchy1"/>
    <dgm:cxn modelId="{BADA38BA-2028-48A4-A1F9-2A4D7C08167D}" type="presParOf" srcId="{2A084FFC-0F8B-4A83-B61B-E2028C946FF0}" destId="{F1677CAA-0ABF-4EEB-AD31-87FEB3418F98}" srcOrd="0" destOrd="0" presId="urn:microsoft.com/office/officeart/2005/8/layout/hierarchy1"/>
    <dgm:cxn modelId="{9C343777-A104-4795-81F4-601C9E577617}" type="presParOf" srcId="{F1677CAA-0ABF-4EEB-AD31-87FEB3418F98}" destId="{96E261A9-A405-42D2-9B12-7ACC073EB4E5}" srcOrd="0" destOrd="0" presId="urn:microsoft.com/office/officeart/2005/8/layout/hierarchy1"/>
    <dgm:cxn modelId="{C14285FB-B873-4376-9E5A-9FF14D6535B1}" type="presParOf" srcId="{F1677CAA-0ABF-4EEB-AD31-87FEB3418F98}" destId="{46108190-85DE-4891-AE22-1D395248C8DD}" srcOrd="1" destOrd="0" presId="urn:microsoft.com/office/officeart/2005/8/layout/hierarchy1"/>
    <dgm:cxn modelId="{3674D5C8-E2E7-4042-87D7-0BF3E3F6CAEF}" type="presParOf" srcId="{2A084FFC-0F8B-4A83-B61B-E2028C946FF0}" destId="{25C96060-E660-4E88-A2CB-753F96D9FFE4}" srcOrd="1" destOrd="0" presId="urn:microsoft.com/office/officeart/2005/8/layout/hierarchy1"/>
    <dgm:cxn modelId="{3A4DAADC-9133-40BA-93D0-43164A946E86}" type="presParOf" srcId="{FC168EBA-FE00-4ED2-B5DB-DC3B45E218D8}" destId="{2458505B-4467-482A-B359-6CA923D0AC20}" srcOrd="6" destOrd="0" presId="urn:microsoft.com/office/officeart/2005/8/layout/hierarchy1"/>
    <dgm:cxn modelId="{DBCC9B2A-49B4-4E07-9CD1-EADFC7B7D70E}" type="presParOf" srcId="{FC168EBA-FE00-4ED2-B5DB-DC3B45E218D8}" destId="{21E0B15D-B208-4D6B-94FB-F0B04DFAB7C1}" srcOrd="7" destOrd="0" presId="urn:microsoft.com/office/officeart/2005/8/layout/hierarchy1"/>
    <dgm:cxn modelId="{F9D2A79F-80DE-473E-A537-D9E8388C8973}" type="presParOf" srcId="{21E0B15D-B208-4D6B-94FB-F0B04DFAB7C1}" destId="{7ED6E59F-B7BF-4C4E-B8AC-8C7B4B38D228}" srcOrd="0" destOrd="0" presId="urn:microsoft.com/office/officeart/2005/8/layout/hierarchy1"/>
    <dgm:cxn modelId="{AA629C41-8D52-4A5E-811A-73066D09286B}" type="presParOf" srcId="{7ED6E59F-B7BF-4C4E-B8AC-8C7B4B38D228}" destId="{78039732-710D-4D52-82F2-C0EE152A1593}" srcOrd="0" destOrd="0" presId="urn:microsoft.com/office/officeart/2005/8/layout/hierarchy1"/>
    <dgm:cxn modelId="{69822E03-AF4F-4302-8C7E-80434FB41FC9}" type="presParOf" srcId="{7ED6E59F-B7BF-4C4E-B8AC-8C7B4B38D228}" destId="{2D88EB3C-8194-43E3-B880-72360CB41474}" srcOrd="1" destOrd="0" presId="urn:microsoft.com/office/officeart/2005/8/layout/hierarchy1"/>
    <dgm:cxn modelId="{E7880309-B36A-4EDB-983C-C65D90D983B6}" type="presParOf" srcId="{21E0B15D-B208-4D6B-94FB-F0B04DFAB7C1}" destId="{F27838D9-C906-496D-B15A-4E7048036997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D6AD9-4BC7-404D-A272-3A1BA47A4D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D03FA8-C458-4BA3-913D-992B7E1F3514}">
      <dgm:prSet phldrT="[Text]" custT="1"/>
      <dgm:spPr>
        <a:xfrm>
          <a:off x="4763453" y="146062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Analytics</a:t>
          </a:r>
        </a:p>
      </dgm:t>
    </dgm:pt>
    <dgm:pt modelId="{7FA9114F-A2D5-4FBA-A551-A47A11E1E86E}" type="parTrans" cxnId="{7A7794A6-A20C-4E55-8240-A7A2BC8232CF}">
      <dgm:prSet/>
      <dgm:spPr/>
      <dgm:t>
        <a:bodyPr/>
        <a:lstStyle/>
        <a:p>
          <a:endParaRPr lang="en-US"/>
        </a:p>
      </dgm:t>
    </dgm:pt>
    <dgm:pt modelId="{1611A6E2-94EF-46BD-BC50-47567AFBC3A3}" type="sibTrans" cxnId="{7A7794A6-A20C-4E55-8240-A7A2BC8232CF}">
      <dgm:prSet/>
      <dgm:spPr/>
      <dgm:t>
        <a:bodyPr/>
        <a:lstStyle/>
        <a:p>
          <a:endParaRPr lang="en-US"/>
        </a:p>
      </dgm:t>
    </dgm:pt>
    <dgm:pt modelId="{E8D07EF7-9B2B-440E-A95F-1AF64F0174B2}">
      <dgm:prSet phldrT="[Text]" custT="1"/>
      <dgm:spPr>
        <a:xfrm>
          <a:off x="392944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Predictive Analytics</a:t>
          </a:r>
        </a:p>
      </dgm:t>
    </dgm:pt>
    <dgm:pt modelId="{C130882A-A3D7-4283-AFFC-298F49505061}" type="parTrans" cxnId="{E2B84732-8BEC-4C31-AB0F-263E46E5DE42}">
      <dgm:prSet/>
      <dgm:spPr>
        <a:xfrm>
          <a:off x="4460178" y="868614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8C7F17B-30FC-4D89-A6DB-E431A2AB95CC}" type="sibTrans" cxnId="{E2B84732-8BEC-4C31-AB0F-263E46E5DE42}">
      <dgm:prSet/>
      <dgm:spPr/>
      <dgm:t>
        <a:bodyPr/>
        <a:lstStyle/>
        <a:p>
          <a:endParaRPr lang="en-US"/>
        </a:p>
      </dgm:t>
    </dgm:pt>
    <dgm:pt modelId="{5DACE504-9FC2-4277-9E6D-DEDFB7DB973B}">
      <dgm:prSet phldrT="[Text]" custT="1"/>
      <dgm:spPr>
        <a:xfrm>
          <a:off x="559745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Prescriptive Analytics</a:t>
          </a:r>
        </a:p>
      </dgm:t>
    </dgm:pt>
    <dgm:pt modelId="{B4BE28FE-BF83-4F90-A98E-2FD3CFE7A197}" type="parTrans" cxnId="{4542459B-869C-4876-8308-741E581C5A9A}">
      <dgm:prSet/>
      <dgm:spPr>
        <a:xfrm>
          <a:off x="5294183" y="868614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C86A753-DFBC-467E-AEB6-82CDA5CD8BFF}" type="sibTrans" cxnId="{4542459B-869C-4876-8308-741E581C5A9A}">
      <dgm:prSet/>
      <dgm:spPr/>
      <dgm:t>
        <a:bodyPr/>
        <a:lstStyle/>
        <a:p>
          <a:endParaRPr lang="en-US"/>
        </a:p>
      </dgm:t>
    </dgm:pt>
    <dgm:pt modelId="{DD010863-881D-4EDA-B74F-6B91AA0DC6C8}">
      <dgm:prSet phldrT="[Text]" custT="1"/>
      <dgm:spPr>
        <a:xfrm>
          <a:off x="726546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Inferential Analytics/</a:t>
          </a:r>
        </a:p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Statistics</a:t>
          </a:r>
        </a:p>
      </dgm:t>
    </dgm:pt>
    <dgm:pt modelId="{E6355CCC-0ECA-452E-A9AE-3E903900ADF3}" type="parTrans" cxnId="{1A65D115-2671-4445-B177-9C2C7C368F9B}">
      <dgm:prSet/>
      <dgm:spPr>
        <a:xfrm>
          <a:off x="5294183" y="868614"/>
          <a:ext cx="2502014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2502014" y="270482"/>
              </a:lnTo>
              <a:lnTo>
                <a:pt x="250201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DB8B01B-150D-4680-B791-1C96CCEDDD5B}" type="sibTrans" cxnId="{1A65D115-2671-4445-B177-9C2C7C368F9B}">
      <dgm:prSet/>
      <dgm:spPr/>
      <dgm:t>
        <a:bodyPr/>
        <a:lstStyle/>
        <a:p>
          <a:endParaRPr lang="en-US"/>
        </a:p>
      </dgm:t>
    </dgm:pt>
    <dgm:pt modelId="{6121EE8A-EC96-48D9-9CE7-180B4ED0DAC6}">
      <dgm:prSet phldrT="[Text]" custT="1"/>
      <dgm:spPr>
        <a:xfrm>
          <a:off x="2261438" y="1409580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Descriptive Analytics</a:t>
          </a:r>
        </a:p>
      </dgm:t>
    </dgm:pt>
    <dgm:pt modelId="{D01456FA-1324-4A33-9E0E-631348EF579E}" type="sibTrans" cxnId="{5EAD194C-78F4-4498-8EA2-94BD3F4F213D}">
      <dgm:prSet/>
      <dgm:spPr/>
      <dgm:t>
        <a:bodyPr/>
        <a:lstStyle/>
        <a:p>
          <a:endParaRPr lang="en-US"/>
        </a:p>
      </dgm:t>
    </dgm:pt>
    <dgm:pt modelId="{43FECDA4-F6B8-4EA5-81B6-4B9747448A25}" type="parTrans" cxnId="{5EAD194C-78F4-4498-8EA2-94BD3F4F213D}">
      <dgm:prSet/>
      <dgm:spPr>
        <a:xfrm>
          <a:off x="2792169" y="868614"/>
          <a:ext cx="2502014" cy="396910"/>
        </a:xfrm>
        <a:custGeom>
          <a:avLst/>
          <a:gdLst/>
          <a:ahLst/>
          <a:cxnLst/>
          <a:rect l="0" t="0" r="0" b="0"/>
          <a:pathLst>
            <a:path>
              <a:moveTo>
                <a:pt x="2502014" y="0"/>
              </a:moveTo>
              <a:lnTo>
                <a:pt x="250201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C8D7C64-16E9-401A-91C8-B4CAEA2CE3E4}">
      <dgm:prSet phldrT="[Text]" custT="1"/>
      <dgm:spPr>
        <a:xfrm>
          <a:off x="3095443" y="2673097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Numerical Techniques</a:t>
          </a:r>
        </a:p>
      </dgm:t>
    </dgm:pt>
    <dgm:pt modelId="{C6780BD4-A215-41D1-A1F2-0990DBEF6AB9}" type="parTrans" cxnId="{32BF1E26-6B6E-4AAF-A337-D7459E66F3F5}">
      <dgm:prSet/>
      <dgm:spPr>
        <a:xfrm>
          <a:off x="2792169" y="2132131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5672FFE-5E97-408C-89FC-2592EDB21C26}" type="sibTrans" cxnId="{32BF1E26-6B6E-4AAF-A337-D7459E66F3F5}">
      <dgm:prSet/>
      <dgm:spPr/>
      <dgm:t>
        <a:bodyPr/>
        <a:lstStyle/>
        <a:p>
          <a:endParaRPr lang="en-US"/>
        </a:p>
      </dgm:t>
    </dgm:pt>
    <dgm:pt modelId="{1DD53D81-18E5-4912-90B5-DA369F7AB338}">
      <dgm:prSet phldrT="[Text]" custT="1"/>
      <dgm:spPr>
        <a:xfrm>
          <a:off x="1427433" y="2673097"/>
          <a:ext cx="1364735" cy="8666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Graphical Techniques</a:t>
          </a:r>
        </a:p>
      </dgm:t>
    </dgm:pt>
    <dgm:pt modelId="{5E1B2A9F-1887-4AEE-99C5-565F571CF44E}" type="sibTrans" cxnId="{101CDB5E-8DF9-49C8-B783-94158330AACB}">
      <dgm:prSet/>
      <dgm:spPr/>
      <dgm:t>
        <a:bodyPr/>
        <a:lstStyle/>
        <a:p>
          <a:endParaRPr lang="en-US"/>
        </a:p>
      </dgm:t>
    </dgm:pt>
    <dgm:pt modelId="{153E10A3-A9F8-43A3-9476-0B384DDE446F}" type="parTrans" cxnId="{101CDB5E-8DF9-49C8-B783-94158330AACB}">
      <dgm:prSet/>
      <dgm:spPr>
        <a:xfrm>
          <a:off x="1958164" y="2132131"/>
          <a:ext cx="834004" cy="39691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5E6A28A-4902-4A04-A468-C6E9F6849825}" type="pres">
      <dgm:prSet presAssocID="{24CD6AD9-4BC7-404D-A272-3A1BA47A4D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8A2F67-13E6-4F3D-B883-27F7DE23B4B6}" type="pres">
      <dgm:prSet presAssocID="{7CD03FA8-C458-4BA3-913D-992B7E1F3514}" presName="hierRoot1" presStyleCnt="0"/>
      <dgm:spPr/>
    </dgm:pt>
    <dgm:pt modelId="{716054DF-FD09-4916-BEA3-0A6C14E19132}" type="pres">
      <dgm:prSet presAssocID="{7CD03FA8-C458-4BA3-913D-992B7E1F3514}" presName="composite" presStyleCnt="0"/>
      <dgm:spPr/>
    </dgm:pt>
    <dgm:pt modelId="{CDFFDE51-0DEE-4C38-AD83-702D43B17945}" type="pres">
      <dgm:prSet presAssocID="{7CD03FA8-C458-4BA3-913D-992B7E1F3514}" presName="background" presStyleLbl="node0" presStyleIdx="0" presStyleCnt="1"/>
      <dgm:spPr>
        <a:xfrm>
          <a:off x="4611816" y="2007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661AF64-E170-4E1F-AA1D-35E101736E9C}" type="pres">
      <dgm:prSet presAssocID="{7CD03FA8-C458-4BA3-913D-992B7E1F3514}" presName="text" presStyleLbl="fgAcc0" presStyleIdx="0" presStyleCnt="1">
        <dgm:presLayoutVars>
          <dgm:chPref val="3"/>
        </dgm:presLayoutVars>
      </dgm:prSet>
      <dgm:spPr/>
    </dgm:pt>
    <dgm:pt modelId="{FC168EBA-FE00-4ED2-B5DB-DC3B45E218D8}" type="pres">
      <dgm:prSet presAssocID="{7CD03FA8-C458-4BA3-913D-992B7E1F3514}" presName="hierChild2" presStyleCnt="0"/>
      <dgm:spPr/>
    </dgm:pt>
    <dgm:pt modelId="{CF04634C-C595-4127-A091-5967F4746F78}" type="pres">
      <dgm:prSet presAssocID="{43FECDA4-F6B8-4EA5-81B6-4B9747448A25}" presName="Name10" presStyleLbl="parChTrans1D2" presStyleIdx="0" presStyleCnt="4"/>
      <dgm:spPr/>
    </dgm:pt>
    <dgm:pt modelId="{2A513F7A-0B9D-42A5-B8E8-AEB0F806538B}" type="pres">
      <dgm:prSet presAssocID="{6121EE8A-EC96-48D9-9CE7-180B4ED0DAC6}" presName="hierRoot2" presStyleCnt="0"/>
      <dgm:spPr/>
    </dgm:pt>
    <dgm:pt modelId="{BFF75962-0BCA-42D8-BB4D-9A1EF42E58F9}" type="pres">
      <dgm:prSet presAssocID="{6121EE8A-EC96-48D9-9CE7-180B4ED0DAC6}" presName="composite2" presStyleCnt="0"/>
      <dgm:spPr/>
    </dgm:pt>
    <dgm:pt modelId="{C8C74692-E904-4606-94A5-4D245377A48D}" type="pres">
      <dgm:prSet presAssocID="{6121EE8A-EC96-48D9-9CE7-180B4ED0DAC6}" presName="background2" presStyleLbl="node2" presStyleIdx="0" presStyleCnt="4"/>
      <dgm:spPr>
        <a:xfrm>
          <a:off x="2109801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4BC5F0F-80E4-4502-AF6F-E8842860E422}" type="pres">
      <dgm:prSet presAssocID="{6121EE8A-EC96-48D9-9CE7-180B4ED0DAC6}" presName="text2" presStyleLbl="fgAcc2" presStyleIdx="0" presStyleCnt="4">
        <dgm:presLayoutVars>
          <dgm:chPref val="3"/>
        </dgm:presLayoutVars>
      </dgm:prSet>
      <dgm:spPr/>
    </dgm:pt>
    <dgm:pt modelId="{6883241E-DD01-470D-8F47-759E20E68A0A}" type="pres">
      <dgm:prSet presAssocID="{6121EE8A-EC96-48D9-9CE7-180B4ED0DAC6}" presName="hierChild3" presStyleCnt="0"/>
      <dgm:spPr/>
    </dgm:pt>
    <dgm:pt modelId="{2ABE91AA-8770-44B5-A1DB-612E65242EC0}" type="pres">
      <dgm:prSet presAssocID="{153E10A3-A9F8-43A3-9476-0B384DDE446F}" presName="Name17" presStyleLbl="parChTrans1D3" presStyleIdx="0" presStyleCnt="2"/>
      <dgm:spPr/>
    </dgm:pt>
    <dgm:pt modelId="{48E892DC-F0D5-4031-8737-EBA50981719D}" type="pres">
      <dgm:prSet presAssocID="{1DD53D81-18E5-4912-90B5-DA369F7AB338}" presName="hierRoot3" presStyleCnt="0"/>
      <dgm:spPr/>
    </dgm:pt>
    <dgm:pt modelId="{C862997B-8BDC-4FA4-8C10-5749C3C969A0}" type="pres">
      <dgm:prSet presAssocID="{1DD53D81-18E5-4912-90B5-DA369F7AB338}" presName="composite3" presStyleCnt="0"/>
      <dgm:spPr/>
    </dgm:pt>
    <dgm:pt modelId="{3B4E62F0-803E-4DE7-BA12-85FF02714F4F}" type="pres">
      <dgm:prSet presAssocID="{1DD53D81-18E5-4912-90B5-DA369F7AB338}" presName="background3" presStyleLbl="node3" presStyleIdx="0" presStyleCnt="2"/>
      <dgm:spPr>
        <a:xfrm>
          <a:off x="1275796" y="2529042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0D03611-A00D-4065-ABD0-E4CC085933EE}" type="pres">
      <dgm:prSet presAssocID="{1DD53D81-18E5-4912-90B5-DA369F7AB338}" presName="text3" presStyleLbl="fgAcc3" presStyleIdx="0" presStyleCnt="2">
        <dgm:presLayoutVars>
          <dgm:chPref val="3"/>
        </dgm:presLayoutVars>
      </dgm:prSet>
      <dgm:spPr/>
    </dgm:pt>
    <dgm:pt modelId="{237593B2-F622-495C-A997-D6EEF2F924B3}" type="pres">
      <dgm:prSet presAssocID="{1DD53D81-18E5-4912-90B5-DA369F7AB338}" presName="hierChild4" presStyleCnt="0"/>
      <dgm:spPr/>
    </dgm:pt>
    <dgm:pt modelId="{FE261597-689B-4A6E-8DE8-DBD3B6A4615C}" type="pres">
      <dgm:prSet presAssocID="{C6780BD4-A215-41D1-A1F2-0990DBEF6AB9}" presName="Name17" presStyleLbl="parChTrans1D3" presStyleIdx="1" presStyleCnt="2"/>
      <dgm:spPr/>
    </dgm:pt>
    <dgm:pt modelId="{B9F6012B-FE2D-439B-A8B5-F1035A1B7F3E}" type="pres">
      <dgm:prSet presAssocID="{9C8D7C64-16E9-401A-91C8-B4CAEA2CE3E4}" presName="hierRoot3" presStyleCnt="0"/>
      <dgm:spPr/>
    </dgm:pt>
    <dgm:pt modelId="{D5B1565C-B303-440D-A7D9-D2DCB0733F61}" type="pres">
      <dgm:prSet presAssocID="{9C8D7C64-16E9-401A-91C8-B4CAEA2CE3E4}" presName="composite3" presStyleCnt="0"/>
      <dgm:spPr/>
    </dgm:pt>
    <dgm:pt modelId="{0876741F-8560-4C45-9699-7C3668DDCE6B}" type="pres">
      <dgm:prSet presAssocID="{9C8D7C64-16E9-401A-91C8-B4CAEA2CE3E4}" presName="background3" presStyleLbl="node3" presStyleIdx="1" presStyleCnt="2"/>
      <dgm:spPr>
        <a:xfrm>
          <a:off x="2943806" y="2529042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B91A20F-DB3C-44C6-AD3F-8988C7AFD943}" type="pres">
      <dgm:prSet presAssocID="{9C8D7C64-16E9-401A-91C8-B4CAEA2CE3E4}" presName="text3" presStyleLbl="fgAcc3" presStyleIdx="1" presStyleCnt="2">
        <dgm:presLayoutVars>
          <dgm:chPref val="3"/>
        </dgm:presLayoutVars>
      </dgm:prSet>
      <dgm:spPr/>
    </dgm:pt>
    <dgm:pt modelId="{BDCFDDA2-3D58-4A89-9AFC-A3AA3E8C43A7}" type="pres">
      <dgm:prSet presAssocID="{9C8D7C64-16E9-401A-91C8-B4CAEA2CE3E4}" presName="hierChild4" presStyleCnt="0"/>
      <dgm:spPr/>
    </dgm:pt>
    <dgm:pt modelId="{60C3D40E-D154-4B6F-8065-B43D9A96E17E}" type="pres">
      <dgm:prSet presAssocID="{C130882A-A3D7-4283-AFFC-298F49505061}" presName="Name10" presStyleLbl="parChTrans1D2" presStyleIdx="1" presStyleCnt="4"/>
      <dgm:spPr/>
    </dgm:pt>
    <dgm:pt modelId="{2C6E6904-0AFA-454F-8FC4-4A2B26F2838D}" type="pres">
      <dgm:prSet presAssocID="{E8D07EF7-9B2B-440E-A95F-1AF64F0174B2}" presName="hierRoot2" presStyleCnt="0"/>
      <dgm:spPr/>
    </dgm:pt>
    <dgm:pt modelId="{D69B2EE6-E7E3-4A42-9681-6C0A65A5C032}" type="pres">
      <dgm:prSet presAssocID="{E8D07EF7-9B2B-440E-A95F-1AF64F0174B2}" presName="composite2" presStyleCnt="0"/>
      <dgm:spPr/>
    </dgm:pt>
    <dgm:pt modelId="{79D2EBB4-0D1B-4CF0-BD0F-D5CE7A1B3D52}" type="pres">
      <dgm:prSet presAssocID="{E8D07EF7-9B2B-440E-A95F-1AF64F0174B2}" presName="background2" presStyleLbl="node2" presStyleIdx="1" presStyleCnt="4"/>
      <dgm:spPr>
        <a:xfrm>
          <a:off x="3777811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1E0D1DB-9468-4B99-B04B-C1FE8505AD04}" type="pres">
      <dgm:prSet presAssocID="{E8D07EF7-9B2B-440E-A95F-1AF64F0174B2}" presName="text2" presStyleLbl="fgAcc2" presStyleIdx="1" presStyleCnt="4">
        <dgm:presLayoutVars>
          <dgm:chPref val="3"/>
        </dgm:presLayoutVars>
      </dgm:prSet>
      <dgm:spPr/>
    </dgm:pt>
    <dgm:pt modelId="{7AC9D776-35BC-4C88-9469-8A923466B6C0}" type="pres">
      <dgm:prSet presAssocID="{E8D07EF7-9B2B-440E-A95F-1AF64F0174B2}" presName="hierChild3" presStyleCnt="0"/>
      <dgm:spPr/>
    </dgm:pt>
    <dgm:pt modelId="{B3BE2007-493F-4284-97B9-B16A82C41DAA}" type="pres">
      <dgm:prSet presAssocID="{B4BE28FE-BF83-4F90-A98E-2FD3CFE7A197}" presName="Name10" presStyleLbl="parChTrans1D2" presStyleIdx="2" presStyleCnt="4"/>
      <dgm:spPr/>
    </dgm:pt>
    <dgm:pt modelId="{2A084FFC-0F8B-4A83-B61B-E2028C946FF0}" type="pres">
      <dgm:prSet presAssocID="{5DACE504-9FC2-4277-9E6D-DEDFB7DB973B}" presName="hierRoot2" presStyleCnt="0"/>
      <dgm:spPr/>
    </dgm:pt>
    <dgm:pt modelId="{F1677CAA-0ABF-4EEB-AD31-87FEB3418F98}" type="pres">
      <dgm:prSet presAssocID="{5DACE504-9FC2-4277-9E6D-DEDFB7DB973B}" presName="composite2" presStyleCnt="0"/>
      <dgm:spPr/>
    </dgm:pt>
    <dgm:pt modelId="{96E261A9-A405-42D2-9B12-7ACC073EB4E5}" type="pres">
      <dgm:prSet presAssocID="{5DACE504-9FC2-4277-9E6D-DEDFB7DB973B}" presName="background2" presStyleLbl="node2" presStyleIdx="2" presStyleCnt="4"/>
      <dgm:spPr>
        <a:xfrm>
          <a:off x="5445821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6108190-85DE-4891-AE22-1D395248C8DD}" type="pres">
      <dgm:prSet presAssocID="{5DACE504-9FC2-4277-9E6D-DEDFB7DB973B}" presName="text2" presStyleLbl="fgAcc2" presStyleIdx="2" presStyleCnt="4">
        <dgm:presLayoutVars>
          <dgm:chPref val="3"/>
        </dgm:presLayoutVars>
      </dgm:prSet>
      <dgm:spPr/>
    </dgm:pt>
    <dgm:pt modelId="{25C96060-E660-4E88-A2CB-753F96D9FFE4}" type="pres">
      <dgm:prSet presAssocID="{5DACE504-9FC2-4277-9E6D-DEDFB7DB973B}" presName="hierChild3" presStyleCnt="0"/>
      <dgm:spPr/>
    </dgm:pt>
    <dgm:pt modelId="{2458505B-4467-482A-B359-6CA923D0AC20}" type="pres">
      <dgm:prSet presAssocID="{E6355CCC-0ECA-452E-A9AE-3E903900ADF3}" presName="Name10" presStyleLbl="parChTrans1D2" presStyleIdx="3" presStyleCnt="4"/>
      <dgm:spPr/>
    </dgm:pt>
    <dgm:pt modelId="{21E0B15D-B208-4D6B-94FB-F0B04DFAB7C1}" type="pres">
      <dgm:prSet presAssocID="{DD010863-881D-4EDA-B74F-6B91AA0DC6C8}" presName="hierRoot2" presStyleCnt="0"/>
      <dgm:spPr/>
    </dgm:pt>
    <dgm:pt modelId="{7ED6E59F-B7BF-4C4E-B8AC-8C7B4B38D228}" type="pres">
      <dgm:prSet presAssocID="{DD010863-881D-4EDA-B74F-6B91AA0DC6C8}" presName="composite2" presStyleCnt="0"/>
      <dgm:spPr/>
    </dgm:pt>
    <dgm:pt modelId="{78039732-710D-4D52-82F2-C0EE152A1593}" type="pres">
      <dgm:prSet presAssocID="{DD010863-881D-4EDA-B74F-6B91AA0DC6C8}" presName="background2" presStyleLbl="node2" presStyleIdx="3" presStyleCnt="4"/>
      <dgm:spPr>
        <a:xfrm>
          <a:off x="7113830" y="1265524"/>
          <a:ext cx="1364735" cy="86660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D88EB3C-8194-43E3-B880-72360CB41474}" type="pres">
      <dgm:prSet presAssocID="{DD010863-881D-4EDA-B74F-6B91AA0DC6C8}" presName="text2" presStyleLbl="fgAcc2" presStyleIdx="3" presStyleCnt="4">
        <dgm:presLayoutVars>
          <dgm:chPref val="3"/>
        </dgm:presLayoutVars>
      </dgm:prSet>
      <dgm:spPr/>
    </dgm:pt>
    <dgm:pt modelId="{F27838D9-C906-496D-B15A-4E7048036997}" type="pres">
      <dgm:prSet presAssocID="{DD010863-881D-4EDA-B74F-6B91AA0DC6C8}" presName="hierChild3" presStyleCnt="0"/>
      <dgm:spPr/>
    </dgm:pt>
  </dgm:ptLst>
  <dgm:cxnLst>
    <dgm:cxn modelId="{9507480F-5C58-47CA-8E83-09BEEAC2F537}" type="presOf" srcId="{C130882A-A3D7-4283-AFFC-298F49505061}" destId="{60C3D40E-D154-4B6F-8065-B43D9A96E17E}" srcOrd="0" destOrd="0" presId="urn:microsoft.com/office/officeart/2005/8/layout/hierarchy1"/>
    <dgm:cxn modelId="{97F7AE13-26ED-4029-B224-709EBD5D3E57}" type="presOf" srcId="{24CD6AD9-4BC7-404D-A272-3A1BA47A4DD1}" destId="{E5E6A28A-4902-4A04-A468-C6E9F6849825}" srcOrd="0" destOrd="0" presId="urn:microsoft.com/office/officeart/2005/8/layout/hierarchy1"/>
    <dgm:cxn modelId="{1A65D115-2671-4445-B177-9C2C7C368F9B}" srcId="{7CD03FA8-C458-4BA3-913D-992B7E1F3514}" destId="{DD010863-881D-4EDA-B74F-6B91AA0DC6C8}" srcOrd="3" destOrd="0" parTransId="{E6355CCC-0ECA-452E-A9AE-3E903900ADF3}" sibTransId="{6DB8B01B-150D-4680-B791-1C96CCEDDD5B}"/>
    <dgm:cxn modelId="{EF616E17-F1FF-4AC6-BF6E-FC07A3B9B667}" type="presOf" srcId="{7CD03FA8-C458-4BA3-913D-992B7E1F3514}" destId="{4661AF64-E170-4E1F-AA1D-35E101736E9C}" srcOrd="0" destOrd="0" presId="urn:microsoft.com/office/officeart/2005/8/layout/hierarchy1"/>
    <dgm:cxn modelId="{32BF1E26-6B6E-4AAF-A337-D7459E66F3F5}" srcId="{6121EE8A-EC96-48D9-9CE7-180B4ED0DAC6}" destId="{9C8D7C64-16E9-401A-91C8-B4CAEA2CE3E4}" srcOrd="1" destOrd="0" parTransId="{C6780BD4-A215-41D1-A1F2-0990DBEF6AB9}" sibTransId="{F5672FFE-5E97-408C-89FC-2592EDB21C26}"/>
    <dgm:cxn modelId="{E2B84732-8BEC-4C31-AB0F-263E46E5DE42}" srcId="{7CD03FA8-C458-4BA3-913D-992B7E1F3514}" destId="{E8D07EF7-9B2B-440E-A95F-1AF64F0174B2}" srcOrd="1" destOrd="0" parTransId="{C130882A-A3D7-4283-AFFC-298F49505061}" sibTransId="{68C7F17B-30FC-4D89-A6DB-E431A2AB95CC}"/>
    <dgm:cxn modelId="{A1C39D43-FACA-4A40-8F2C-8B7699E80590}" type="presOf" srcId="{43FECDA4-F6B8-4EA5-81B6-4B9747448A25}" destId="{CF04634C-C595-4127-A091-5967F4746F78}" srcOrd="0" destOrd="0" presId="urn:microsoft.com/office/officeart/2005/8/layout/hierarchy1"/>
    <dgm:cxn modelId="{C6B2834B-5106-4B7E-8625-4EBCF0EBFF9B}" type="presOf" srcId="{1DD53D81-18E5-4912-90B5-DA369F7AB338}" destId="{F0D03611-A00D-4065-ABD0-E4CC085933EE}" srcOrd="0" destOrd="0" presId="urn:microsoft.com/office/officeart/2005/8/layout/hierarchy1"/>
    <dgm:cxn modelId="{5EAD194C-78F4-4498-8EA2-94BD3F4F213D}" srcId="{7CD03FA8-C458-4BA3-913D-992B7E1F3514}" destId="{6121EE8A-EC96-48D9-9CE7-180B4ED0DAC6}" srcOrd="0" destOrd="0" parTransId="{43FECDA4-F6B8-4EA5-81B6-4B9747448A25}" sibTransId="{D01456FA-1324-4A33-9E0E-631348EF579E}"/>
    <dgm:cxn modelId="{3E4CC955-5514-4866-BEBB-363E8DE595D6}" type="presOf" srcId="{6121EE8A-EC96-48D9-9CE7-180B4ED0DAC6}" destId="{D4BC5F0F-80E4-4502-AF6F-E8842860E422}" srcOrd="0" destOrd="0" presId="urn:microsoft.com/office/officeart/2005/8/layout/hierarchy1"/>
    <dgm:cxn modelId="{101CDB5E-8DF9-49C8-B783-94158330AACB}" srcId="{6121EE8A-EC96-48D9-9CE7-180B4ED0DAC6}" destId="{1DD53D81-18E5-4912-90B5-DA369F7AB338}" srcOrd="0" destOrd="0" parTransId="{153E10A3-A9F8-43A3-9476-0B384DDE446F}" sibTransId="{5E1B2A9F-1887-4AEE-99C5-565F571CF44E}"/>
    <dgm:cxn modelId="{128BE57F-D116-4D96-B625-7796E66B1579}" type="presOf" srcId="{5DACE504-9FC2-4277-9E6D-DEDFB7DB973B}" destId="{46108190-85DE-4891-AE22-1D395248C8DD}" srcOrd="0" destOrd="0" presId="urn:microsoft.com/office/officeart/2005/8/layout/hierarchy1"/>
    <dgm:cxn modelId="{4542459B-869C-4876-8308-741E581C5A9A}" srcId="{7CD03FA8-C458-4BA3-913D-992B7E1F3514}" destId="{5DACE504-9FC2-4277-9E6D-DEDFB7DB973B}" srcOrd="2" destOrd="0" parTransId="{B4BE28FE-BF83-4F90-A98E-2FD3CFE7A197}" sibTransId="{4C86A753-DFBC-467E-AEB6-82CDA5CD8BFF}"/>
    <dgm:cxn modelId="{7A7794A6-A20C-4E55-8240-A7A2BC8232CF}" srcId="{24CD6AD9-4BC7-404D-A272-3A1BA47A4DD1}" destId="{7CD03FA8-C458-4BA3-913D-992B7E1F3514}" srcOrd="0" destOrd="0" parTransId="{7FA9114F-A2D5-4FBA-A551-A47A11E1E86E}" sibTransId="{1611A6E2-94EF-46BD-BC50-47567AFBC3A3}"/>
    <dgm:cxn modelId="{0CD1B5BC-DFFA-49E5-9EAC-C8E1358A0E86}" type="presOf" srcId="{E6355CCC-0ECA-452E-A9AE-3E903900ADF3}" destId="{2458505B-4467-482A-B359-6CA923D0AC20}" srcOrd="0" destOrd="0" presId="urn:microsoft.com/office/officeart/2005/8/layout/hierarchy1"/>
    <dgm:cxn modelId="{1D43B3D8-EBDB-44EA-AE60-6DDDA1875CE6}" type="presOf" srcId="{153E10A3-A9F8-43A3-9476-0B384DDE446F}" destId="{2ABE91AA-8770-44B5-A1DB-612E65242EC0}" srcOrd="0" destOrd="0" presId="urn:microsoft.com/office/officeart/2005/8/layout/hierarchy1"/>
    <dgm:cxn modelId="{452A5DF1-1596-4E43-B559-45875392EC5B}" type="presOf" srcId="{9C8D7C64-16E9-401A-91C8-B4CAEA2CE3E4}" destId="{7B91A20F-DB3C-44C6-AD3F-8988C7AFD943}" srcOrd="0" destOrd="0" presId="urn:microsoft.com/office/officeart/2005/8/layout/hierarchy1"/>
    <dgm:cxn modelId="{AE4ED0F4-A3A7-4037-86DA-F1B888CF9DE7}" type="presOf" srcId="{B4BE28FE-BF83-4F90-A98E-2FD3CFE7A197}" destId="{B3BE2007-493F-4284-97B9-B16A82C41DAA}" srcOrd="0" destOrd="0" presId="urn:microsoft.com/office/officeart/2005/8/layout/hierarchy1"/>
    <dgm:cxn modelId="{A78287F6-AA83-4FA0-9E70-8C02B7668595}" type="presOf" srcId="{E8D07EF7-9B2B-440E-A95F-1AF64F0174B2}" destId="{B1E0D1DB-9468-4B99-B04B-C1FE8505AD04}" srcOrd="0" destOrd="0" presId="urn:microsoft.com/office/officeart/2005/8/layout/hierarchy1"/>
    <dgm:cxn modelId="{DD49A3F6-432B-4A06-9FB3-0D759C6674AD}" type="presOf" srcId="{DD010863-881D-4EDA-B74F-6B91AA0DC6C8}" destId="{2D88EB3C-8194-43E3-B880-72360CB41474}" srcOrd="0" destOrd="0" presId="urn:microsoft.com/office/officeart/2005/8/layout/hierarchy1"/>
    <dgm:cxn modelId="{E8275BFA-BA21-498B-98AC-7163D87F5100}" type="presOf" srcId="{C6780BD4-A215-41D1-A1F2-0990DBEF6AB9}" destId="{FE261597-689B-4A6E-8DE8-DBD3B6A4615C}" srcOrd="0" destOrd="0" presId="urn:microsoft.com/office/officeart/2005/8/layout/hierarchy1"/>
    <dgm:cxn modelId="{3F5584E3-5C1B-4D7C-A415-D7C99F31ADB9}" type="presParOf" srcId="{E5E6A28A-4902-4A04-A468-C6E9F6849825}" destId="{9F8A2F67-13E6-4F3D-B883-27F7DE23B4B6}" srcOrd="0" destOrd="0" presId="urn:microsoft.com/office/officeart/2005/8/layout/hierarchy1"/>
    <dgm:cxn modelId="{9D2C9204-A0CB-4BE7-B754-79F38FB8C124}" type="presParOf" srcId="{9F8A2F67-13E6-4F3D-B883-27F7DE23B4B6}" destId="{716054DF-FD09-4916-BEA3-0A6C14E19132}" srcOrd="0" destOrd="0" presId="urn:microsoft.com/office/officeart/2005/8/layout/hierarchy1"/>
    <dgm:cxn modelId="{3DCEF616-9C3D-437B-9BE2-16E27824A23E}" type="presParOf" srcId="{716054DF-FD09-4916-BEA3-0A6C14E19132}" destId="{CDFFDE51-0DEE-4C38-AD83-702D43B17945}" srcOrd="0" destOrd="0" presId="urn:microsoft.com/office/officeart/2005/8/layout/hierarchy1"/>
    <dgm:cxn modelId="{F9329EAA-195B-4646-AF58-486F78FF5B92}" type="presParOf" srcId="{716054DF-FD09-4916-BEA3-0A6C14E19132}" destId="{4661AF64-E170-4E1F-AA1D-35E101736E9C}" srcOrd="1" destOrd="0" presId="urn:microsoft.com/office/officeart/2005/8/layout/hierarchy1"/>
    <dgm:cxn modelId="{F36C5B32-842A-42B2-A040-D79C0D04C8BA}" type="presParOf" srcId="{9F8A2F67-13E6-4F3D-B883-27F7DE23B4B6}" destId="{FC168EBA-FE00-4ED2-B5DB-DC3B45E218D8}" srcOrd="1" destOrd="0" presId="urn:microsoft.com/office/officeart/2005/8/layout/hierarchy1"/>
    <dgm:cxn modelId="{206F90D1-B40F-4626-9890-2796E07AED29}" type="presParOf" srcId="{FC168EBA-FE00-4ED2-B5DB-DC3B45E218D8}" destId="{CF04634C-C595-4127-A091-5967F4746F78}" srcOrd="0" destOrd="0" presId="urn:microsoft.com/office/officeart/2005/8/layout/hierarchy1"/>
    <dgm:cxn modelId="{676E2977-20EE-4720-A825-403B760E255C}" type="presParOf" srcId="{FC168EBA-FE00-4ED2-B5DB-DC3B45E218D8}" destId="{2A513F7A-0B9D-42A5-B8E8-AEB0F806538B}" srcOrd="1" destOrd="0" presId="urn:microsoft.com/office/officeart/2005/8/layout/hierarchy1"/>
    <dgm:cxn modelId="{65215913-6417-424E-8716-5BC3BC862877}" type="presParOf" srcId="{2A513F7A-0B9D-42A5-B8E8-AEB0F806538B}" destId="{BFF75962-0BCA-42D8-BB4D-9A1EF42E58F9}" srcOrd="0" destOrd="0" presId="urn:microsoft.com/office/officeart/2005/8/layout/hierarchy1"/>
    <dgm:cxn modelId="{74CD2E54-7A8E-4568-9463-0D44E1DF2186}" type="presParOf" srcId="{BFF75962-0BCA-42D8-BB4D-9A1EF42E58F9}" destId="{C8C74692-E904-4606-94A5-4D245377A48D}" srcOrd="0" destOrd="0" presId="urn:microsoft.com/office/officeart/2005/8/layout/hierarchy1"/>
    <dgm:cxn modelId="{E7B2FB97-CE30-4EBF-9AC1-6322AA55271F}" type="presParOf" srcId="{BFF75962-0BCA-42D8-BB4D-9A1EF42E58F9}" destId="{D4BC5F0F-80E4-4502-AF6F-E8842860E422}" srcOrd="1" destOrd="0" presId="urn:microsoft.com/office/officeart/2005/8/layout/hierarchy1"/>
    <dgm:cxn modelId="{AF41753F-8BE7-4E3C-8E27-EFE83F7379FD}" type="presParOf" srcId="{2A513F7A-0B9D-42A5-B8E8-AEB0F806538B}" destId="{6883241E-DD01-470D-8F47-759E20E68A0A}" srcOrd="1" destOrd="0" presId="urn:microsoft.com/office/officeart/2005/8/layout/hierarchy1"/>
    <dgm:cxn modelId="{238ACFC8-40B6-4FAB-AB92-41F767F5CDB1}" type="presParOf" srcId="{6883241E-DD01-470D-8F47-759E20E68A0A}" destId="{2ABE91AA-8770-44B5-A1DB-612E65242EC0}" srcOrd="0" destOrd="0" presId="urn:microsoft.com/office/officeart/2005/8/layout/hierarchy1"/>
    <dgm:cxn modelId="{0B40D232-3C53-4880-A9A7-63ED65810115}" type="presParOf" srcId="{6883241E-DD01-470D-8F47-759E20E68A0A}" destId="{48E892DC-F0D5-4031-8737-EBA50981719D}" srcOrd="1" destOrd="0" presId="urn:microsoft.com/office/officeart/2005/8/layout/hierarchy1"/>
    <dgm:cxn modelId="{A0B4DC24-6ECD-48F2-A099-9D09B7185A8D}" type="presParOf" srcId="{48E892DC-F0D5-4031-8737-EBA50981719D}" destId="{C862997B-8BDC-4FA4-8C10-5749C3C969A0}" srcOrd="0" destOrd="0" presId="urn:microsoft.com/office/officeart/2005/8/layout/hierarchy1"/>
    <dgm:cxn modelId="{CF6939A6-A426-457A-A592-1810FD598F62}" type="presParOf" srcId="{C862997B-8BDC-4FA4-8C10-5749C3C969A0}" destId="{3B4E62F0-803E-4DE7-BA12-85FF02714F4F}" srcOrd="0" destOrd="0" presId="urn:microsoft.com/office/officeart/2005/8/layout/hierarchy1"/>
    <dgm:cxn modelId="{3850AED7-D669-4D27-B516-AD94197B99B2}" type="presParOf" srcId="{C862997B-8BDC-4FA4-8C10-5749C3C969A0}" destId="{F0D03611-A00D-4065-ABD0-E4CC085933EE}" srcOrd="1" destOrd="0" presId="urn:microsoft.com/office/officeart/2005/8/layout/hierarchy1"/>
    <dgm:cxn modelId="{EFF92361-A38C-4227-98FA-F1643F1C195A}" type="presParOf" srcId="{48E892DC-F0D5-4031-8737-EBA50981719D}" destId="{237593B2-F622-495C-A997-D6EEF2F924B3}" srcOrd="1" destOrd="0" presId="urn:microsoft.com/office/officeart/2005/8/layout/hierarchy1"/>
    <dgm:cxn modelId="{3E6389A1-E3B3-4652-995E-94C68C5A8E2D}" type="presParOf" srcId="{6883241E-DD01-470D-8F47-759E20E68A0A}" destId="{FE261597-689B-4A6E-8DE8-DBD3B6A4615C}" srcOrd="2" destOrd="0" presId="urn:microsoft.com/office/officeart/2005/8/layout/hierarchy1"/>
    <dgm:cxn modelId="{D7EDFCFC-FF81-4F26-BBE0-81D615B336AB}" type="presParOf" srcId="{6883241E-DD01-470D-8F47-759E20E68A0A}" destId="{B9F6012B-FE2D-439B-A8B5-F1035A1B7F3E}" srcOrd="3" destOrd="0" presId="urn:microsoft.com/office/officeart/2005/8/layout/hierarchy1"/>
    <dgm:cxn modelId="{86E44EA6-029A-4BF6-A42D-40220DD11655}" type="presParOf" srcId="{B9F6012B-FE2D-439B-A8B5-F1035A1B7F3E}" destId="{D5B1565C-B303-440D-A7D9-D2DCB0733F61}" srcOrd="0" destOrd="0" presId="urn:microsoft.com/office/officeart/2005/8/layout/hierarchy1"/>
    <dgm:cxn modelId="{C363C1B1-6602-4CC5-96B8-7569CF1C0570}" type="presParOf" srcId="{D5B1565C-B303-440D-A7D9-D2DCB0733F61}" destId="{0876741F-8560-4C45-9699-7C3668DDCE6B}" srcOrd="0" destOrd="0" presId="urn:microsoft.com/office/officeart/2005/8/layout/hierarchy1"/>
    <dgm:cxn modelId="{12A0BA0A-AD85-4FAA-9ACF-D73F03597508}" type="presParOf" srcId="{D5B1565C-B303-440D-A7D9-D2DCB0733F61}" destId="{7B91A20F-DB3C-44C6-AD3F-8988C7AFD943}" srcOrd="1" destOrd="0" presId="urn:microsoft.com/office/officeart/2005/8/layout/hierarchy1"/>
    <dgm:cxn modelId="{2AF4C15B-50A3-459E-8E87-7CDDD91F6F0A}" type="presParOf" srcId="{B9F6012B-FE2D-439B-A8B5-F1035A1B7F3E}" destId="{BDCFDDA2-3D58-4A89-9AFC-A3AA3E8C43A7}" srcOrd="1" destOrd="0" presId="urn:microsoft.com/office/officeart/2005/8/layout/hierarchy1"/>
    <dgm:cxn modelId="{070EEF1A-9228-4128-868E-2C58D0B89D59}" type="presParOf" srcId="{FC168EBA-FE00-4ED2-B5DB-DC3B45E218D8}" destId="{60C3D40E-D154-4B6F-8065-B43D9A96E17E}" srcOrd="2" destOrd="0" presId="urn:microsoft.com/office/officeart/2005/8/layout/hierarchy1"/>
    <dgm:cxn modelId="{1E6CDF69-15F2-425A-BBF6-704A7F4273EA}" type="presParOf" srcId="{FC168EBA-FE00-4ED2-B5DB-DC3B45E218D8}" destId="{2C6E6904-0AFA-454F-8FC4-4A2B26F2838D}" srcOrd="3" destOrd="0" presId="urn:microsoft.com/office/officeart/2005/8/layout/hierarchy1"/>
    <dgm:cxn modelId="{2FF6F32C-0344-4DC9-BD78-F615D18C7AC3}" type="presParOf" srcId="{2C6E6904-0AFA-454F-8FC4-4A2B26F2838D}" destId="{D69B2EE6-E7E3-4A42-9681-6C0A65A5C032}" srcOrd="0" destOrd="0" presId="urn:microsoft.com/office/officeart/2005/8/layout/hierarchy1"/>
    <dgm:cxn modelId="{248B14A9-9E3F-4CB0-9F4E-DFF8C7E35ECE}" type="presParOf" srcId="{D69B2EE6-E7E3-4A42-9681-6C0A65A5C032}" destId="{79D2EBB4-0D1B-4CF0-BD0F-D5CE7A1B3D52}" srcOrd="0" destOrd="0" presId="urn:microsoft.com/office/officeart/2005/8/layout/hierarchy1"/>
    <dgm:cxn modelId="{D70DCB2C-811A-4914-8CC2-30D5F60339C0}" type="presParOf" srcId="{D69B2EE6-E7E3-4A42-9681-6C0A65A5C032}" destId="{B1E0D1DB-9468-4B99-B04B-C1FE8505AD04}" srcOrd="1" destOrd="0" presId="urn:microsoft.com/office/officeart/2005/8/layout/hierarchy1"/>
    <dgm:cxn modelId="{76B4BD97-816D-47E9-BB3E-9E4875F4B08A}" type="presParOf" srcId="{2C6E6904-0AFA-454F-8FC4-4A2B26F2838D}" destId="{7AC9D776-35BC-4C88-9469-8A923466B6C0}" srcOrd="1" destOrd="0" presId="urn:microsoft.com/office/officeart/2005/8/layout/hierarchy1"/>
    <dgm:cxn modelId="{9F8826A5-ED13-4379-AB6D-236A5364DC1E}" type="presParOf" srcId="{FC168EBA-FE00-4ED2-B5DB-DC3B45E218D8}" destId="{B3BE2007-493F-4284-97B9-B16A82C41DAA}" srcOrd="4" destOrd="0" presId="urn:microsoft.com/office/officeart/2005/8/layout/hierarchy1"/>
    <dgm:cxn modelId="{7D666CB1-FE5A-4890-A425-DF7C8DD50165}" type="presParOf" srcId="{FC168EBA-FE00-4ED2-B5DB-DC3B45E218D8}" destId="{2A084FFC-0F8B-4A83-B61B-E2028C946FF0}" srcOrd="5" destOrd="0" presId="urn:microsoft.com/office/officeart/2005/8/layout/hierarchy1"/>
    <dgm:cxn modelId="{BADA38BA-2028-48A4-A1F9-2A4D7C08167D}" type="presParOf" srcId="{2A084FFC-0F8B-4A83-B61B-E2028C946FF0}" destId="{F1677CAA-0ABF-4EEB-AD31-87FEB3418F98}" srcOrd="0" destOrd="0" presId="urn:microsoft.com/office/officeart/2005/8/layout/hierarchy1"/>
    <dgm:cxn modelId="{9C343777-A104-4795-81F4-601C9E577617}" type="presParOf" srcId="{F1677CAA-0ABF-4EEB-AD31-87FEB3418F98}" destId="{96E261A9-A405-42D2-9B12-7ACC073EB4E5}" srcOrd="0" destOrd="0" presId="urn:microsoft.com/office/officeart/2005/8/layout/hierarchy1"/>
    <dgm:cxn modelId="{C14285FB-B873-4376-9E5A-9FF14D6535B1}" type="presParOf" srcId="{F1677CAA-0ABF-4EEB-AD31-87FEB3418F98}" destId="{46108190-85DE-4891-AE22-1D395248C8DD}" srcOrd="1" destOrd="0" presId="urn:microsoft.com/office/officeart/2005/8/layout/hierarchy1"/>
    <dgm:cxn modelId="{3674D5C8-E2E7-4042-87D7-0BF3E3F6CAEF}" type="presParOf" srcId="{2A084FFC-0F8B-4A83-B61B-E2028C946FF0}" destId="{25C96060-E660-4E88-A2CB-753F96D9FFE4}" srcOrd="1" destOrd="0" presId="urn:microsoft.com/office/officeart/2005/8/layout/hierarchy1"/>
    <dgm:cxn modelId="{3A4DAADC-9133-40BA-93D0-43164A946E86}" type="presParOf" srcId="{FC168EBA-FE00-4ED2-B5DB-DC3B45E218D8}" destId="{2458505B-4467-482A-B359-6CA923D0AC20}" srcOrd="6" destOrd="0" presId="urn:microsoft.com/office/officeart/2005/8/layout/hierarchy1"/>
    <dgm:cxn modelId="{DBCC9B2A-49B4-4E07-9CD1-EADFC7B7D70E}" type="presParOf" srcId="{FC168EBA-FE00-4ED2-B5DB-DC3B45E218D8}" destId="{21E0B15D-B208-4D6B-94FB-F0B04DFAB7C1}" srcOrd="7" destOrd="0" presId="urn:microsoft.com/office/officeart/2005/8/layout/hierarchy1"/>
    <dgm:cxn modelId="{F9D2A79F-80DE-473E-A537-D9E8388C8973}" type="presParOf" srcId="{21E0B15D-B208-4D6B-94FB-F0B04DFAB7C1}" destId="{7ED6E59F-B7BF-4C4E-B8AC-8C7B4B38D228}" srcOrd="0" destOrd="0" presId="urn:microsoft.com/office/officeart/2005/8/layout/hierarchy1"/>
    <dgm:cxn modelId="{AA629C41-8D52-4A5E-811A-73066D09286B}" type="presParOf" srcId="{7ED6E59F-B7BF-4C4E-B8AC-8C7B4B38D228}" destId="{78039732-710D-4D52-82F2-C0EE152A1593}" srcOrd="0" destOrd="0" presId="urn:microsoft.com/office/officeart/2005/8/layout/hierarchy1"/>
    <dgm:cxn modelId="{69822E03-AF4F-4302-8C7E-80434FB41FC9}" type="presParOf" srcId="{7ED6E59F-B7BF-4C4E-B8AC-8C7B4B38D228}" destId="{2D88EB3C-8194-43E3-B880-72360CB41474}" srcOrd="1" destOrd="0" presId="urn:microsoft.com/office/officeart/2005/8/layout/hierarchy1"/>
    <dgm:cxn modelId="{E7880309-B36A-4EDB-983C-C65D90D983B6}" type="presParOf" srcId="{21E0B15D-B208-4D6B-94FB-F0B04DFAB7C1}" destId="{F27838D9-C906-496D-B15A-4E7048036997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8505B-4467-482A-B359-6CA923D0AC20}">
      <dsp:nvSpPr>
        <dsp:cNvPr id="0" name=""/>
        <dsp:cNvSpPr/>
      </dsp:nvSpPr>
      <dsp:spPr>
        <a:xfrm>
          <a:off x="5469332" y="962767"/>
          <a:ext cx="2772825" cy="43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2502014" y="270482"/>
              </a:lnTo>
              <a:lnTo>
                <a:pt x="250201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E2007-493F-4284-97B9-B16A82C41DAA}">
      <dsp:nvSpPr>
        <dsp:cNvPr id="0" name=""/>
        <dsp:cNvSpPr/>
      </dsp:nvSpPr>
      <dsp:spPr>
        <a:xfrm>
          <a:off x="5469332" y="962767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3D40E-D154-4B6F-8065-B43D9A96E17E}">
      <dsp:nvSpPr>
        <dsp:cNvPr id="0" name=""/>
        <dsp:cNvSpPr/>
      </dsp:nvSpPr>
      <dsp:spPr>
        <a:xfrm>
          <a:off x="4545057" y="962767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61597-689B-4A6E-8DE8-DBD3B6A4615C}">
      <dsp:nvSpPr>
        <dsp:cNvPr id="0" name=""/>
        <dsp:cNvSpPr/>
      </dsp:nvSpPr>
      <dsp:spPr>
        <a:xfrm>
          <a:off x="2696506" y="2363044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91AA-8770-44B5-A1DB-612E65242EC0}">
      <dsp:nvSpPr>
        <dsp:cNvPr id="0" name=""/>
        <dsp:cNvSpPr/>
      </dsp:nvSpPr>
      <dsp:spPr>
        <a:xfrm>
          <a:off x="1772231" y="2363044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4634C-C595-4127-A091-5967F4746F78}">
      <dsp:nvSpPr>
        <dsp:cNvPr id="0" name=""/>
        <dsp:cNvSpPr/>
      </dsp:nvSpPr>
      <dsp:spPr>
        <a:xfrm>
          <a:off x="2696506" y="962767"/>
          <a:ext cx="2772825" cy="439870"/>
        </a:xfrm>
        <a:custGeom>
          <a:avLst/>
          <a:gdLst/>
          <a:ahLst/>
          <a:cxnLst/>
          <a:rect l="0" t="0" r="0" b="0"/>
          <a:pathLst>
            <a:path>
              <a:moveTo>
                <a:pt x="2502014" y="0"/>
              </a:moveTo>
              <a:lnTo>
                <a:pt x="250201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FDE51-0DEE-4C38-AD83-702D43B17945}">
      <dsp:nvSpPr>
        <dsp:cNvPr id="0" name=""/>
        <dsp:cNvSpPr/>
      </dsp:nvSpPr>
      <dsp:spPr>
        <a:xfrm>
          <a:off x="4713107" y="2361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AF64-E170-4E1F-AA1D-35E101736E9C}">
      <dsp:nvSpPr>
        <dsp:cNvPr id="0" name=""/>
        <dsp:cNvSpPr/>
      </dsp:nvSpPr>
      <dsp:spPr>
        <a:xfrm>
          <a:off x="4881157" y="162008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Analytics</a:t>
          </a:r>
        </a:p>
      </dsp:txBody>
      <dsp:txXfrm>
        <a:off x="4909286" y="190137"/>
        <a:ext cx="1456192" cy="904147"/>
      </dsp:txXfrm>
    </dsp:sp>
    <dsp:sp modelId="{C8C74692-E904-4606-94A5-4D245377A48D}">
      <dsp:nvSpPr>
        <dsp:cNvPr id="0" name=""/>
        <dsp:cNvSpPr/>
      </dsp:nvSpPr>
      <dsp:spPr>
        <a:xfrm>
          <a:off x="1940281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C5F0F-80E4-4502-AF6F-E8842860E422}">
      <dsp:nvSpPr>
        <dsp:cNvPr id="0" name=""/>
        <dsp:cNvSpPr/>
      </dsp:nvSpPr>
      <dsp:spPr>
        <a:xfrm>
          <a:off x="2108331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Descriptive Analytics</a:t>
          </a:r>
        </a:p>
      </dsp:txBody>
      <dsp:txXfrm>
        <a:off x="2136460" y="1590414"/>
        <a:ext cx="1456192" cy="904147"/>
      </dsp:txXfrm>
    </dsp:sp>
    <dsp:sp modelId="{3B4E62F0-803E-4DE7-BA12-85FF02714F4F}">
      <dsp:nvSpPr>
        <dsp:cNvPr id="0" name=""/>
        <dsp:cNvSpPr/>
      </dsp:nvSpPr>
      <dsp:spPr>
        <a:xfrm>
          <a:off x="1016006" y="2802915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03611-A00D-4065-ABD0-E4CC085933EE}">
      <dsp:nvSpPr>
        <dsp:cNvPr id="0" name=""/>
        <dsp:cNvSpPr/>
      </dsp:nvSpPr>
      <dsp:spPr>
        <a:xfrm>
          <a:off x="1184056" y="2962562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Numerical Techniques</a:t>
          </a:r>
        </a:p>
      </dsp:txBody>
      <dsp:txXfrm>
        <a:off x="1212185" y="2990691"/>
        <a:ext cx="1456192" cy="904147"/>
      </dsp:txXfrm>
    </dsp:sp>
    <dsp:sp modelId="{0876741F-8560-4C45-9699-7C3668DDCE6B}">
      <dsp:nvSpPr>
        <dsp:cNvPr id="0" name=""/>
        <dsp:cNvSpPr/>
      </dsp:nvSpPr>
      <dsp:spPr>
        <a:xfrm>
          <a:off x="2864557" y="2802915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1A20F-DB3C-44C6-AD3F-8988C7AFD943}">
      <dsp:nvSpPr>
        <dsp:cNvPr id="0" name=""/>
        <dsp:cNvSpPr/>
      </dsp:nvSpPr>
      <dsp:spPr>
        <a:xfrm>
          <a:off x="3032607" y="2962562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Graphical Techniques (histograms, bar charts, pie charts, etc.)</a:t>
          </a:r>
        </a:p>
      </dsp:txBody>
      <dsp:txXfrm>
        <a:off x="3060736" y="2990691"/>
        <a:ext cx="1456192" cy="904147"/>
      </dsp:txXfrm>
    </dsp:sp>
    <dsp:sp modelId="{79D2EBB4-0D1B-4CF0-BD0F-D5CE7A1B3D52}">
      <dsp:nvSpPr>
        <dsp:cNvPr id="0" name=""/>
        <dsp:cNvSpPr/>
      </dsp:nvSpPr>
      <dsp:spPr>
        <a:xfrm>
          <a:off x="3788832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0D1DB-9468-4B99-B04B-C1FE8505AD04}">
      <dsp:nvSpPr>
        <dsp:cNvPr id="0" name=""/>
        <dsp:cNvSpPr/>
      </dsp:nvSpPr>
      <dsp:spPr>
        <a:xfrm>
          <a:off x="3956882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Predictive Analytics</a:t>
          </a:r>
        </a:p>
      </dsp:txBody>
      <dsp:txXfrm>
        <a:off x="3985011" y="1590414"/>
        <a:ext cx="1456192" cy="904147"/>
      </dsp:txXfrm>
    </dsp:sp>
    <dsp:sp modelId="{96E261A9-A405-42D2-9B12-7ACC073EB4E5}">
      <dsp:nvSpPr>
        <dsp:cNvPr id="0" name=""/>
        <dsp:cNvSpPr/>
      </dsp:nvSpPr>
      <dsp:spPr>
        <a:xfrm>
          <a:off x="5637382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08190-85DE-4891-AE22-1D395248C8DD}">
      <dsp:nvSpPr>
        <dsp:cNvPr id="0" name=""/>
        <dsp:cNvSpPr/>
      </dsp:nvSpPr>
      <dsp:spPr>
        <a:xfrm>
          <a:off x="5805432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Prescriptive Analytics</a:t>
          </a:r>
        </a:p>
      </dsp:txBody>
      <dsp:txXfrm>
        <a:off x="5833561" y="1590414"/>
        <a:ext cx="1456192" cy="904147"/>
      </dsp:txXfrm>
    </dsp:sp>
    <dsp:sp modelId="{78039732-710D-4D52-82F2-C0EE152A1593}">
      <dsp:nvSpPr>
        <dsp:cNvPr id="0" name=""/>
        <dsp:cNvSpPr/>
      </dsp:nvSpPr>
      <dsp:spPr>
        <a:xfrm>
          <a:off x="7485933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8EB3C-8194-43E3-B880-72360CB41474}">
      <dsp:nvSpPr>
        <dsp:cNvPr id="0" name=""/>
        <dsp:cNvSpPr/>
      </dsp:nvSpPr>
      <dsp:spPr>
        <a:xfrm>
          <a:off x="7653983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Inferential Analytics/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Statistics</a:t>
          </a:r>
        </a:p>
      </dsp:txBody>
      <dsp:txXfrm>
        <a:off x="7682112" y="1590414"/>
        <a:ext cx="1456192" cy="904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8505B-4467-482A-B359-6CA923D0AC20}">
      <dsp:nvSpPr>
        <dsp:cNvPr id="0" name=""/>
        <dsp:cNvSpPr/>
      </dsp:nvSpPr>
      <dsp:spPr>
        <a:xfrm>
          <a:off x="5469332" y="962767"/>
          <a:ext cx="2772825" cy="43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2502014" y="270482"/>
              </a:lnTo>
              <a:lnTo>
                <a:pt x="250201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E2007-493F-4284-97B9-B16A82C41DAA}">
      <dsp:nvSpPr>
        <dsp:cNvPr id="0" name=""/>
        <dsp:cNvSpPr/>
      </dsp:nvSpPr>
      <dsp:spPr>
        <a:xfrm>
          <a:off x="5469332" y="962767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3D40E-D154-4B6F-8065-B43D9A96E17E}">
      <dsp:nvSpPr>
        <dsp:cNvPr id="0" name=""/>
        <dsp:cNvSpPr/>
      </dsp:nvSpPr>
      <dsp:spPr>
        <a:xfrm>
          <a:off x="4545057" y="962767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61597-689B-4A6E-8DE8-DBD3B6A4615C}">
      <dsp:nvSpPr>
        <dsp:cNvPr id="0" name=""/>
        <dsp:cNvSpPr/>
      </dsp:nvSpPr>
      <dsp:spPr>
        <a:xfrm>
          <a:off x="2696506" y="2363044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2"/>
              </a:lnTo>
              <a:lnTo>
                <a:pt x="834004" y="270482"/>
              </a:lnTo>
              <a:lnTo>
                <a:pt x="834004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91AA-8770-44B5-A1DB-612E65242EC0}">
      <dsp:nvSpPr>
        <dsp:cNvPr id="0" name=""/>
        <dsp:cNvSpPr/>
      </dsp:nvSpPr>
      <dsp:spPr>
        <a:xfrm>
          <a:off x="1772231" y="2363044"/>
          <a:ext cx="924275" cy="439870"/>
        </a:xfrm>
        <a:custGeom>
          <a:avLst/>
          <a:gdLst/>
          <a:ahLst/>
          <a:cxnLst/>
          <a:rect l="0" t="0" r="0" b="0"/>
          <a:pathLst>
            <a:path>
              <a:moveTo>
                <a:pt x="834004" y="0"/>
              </a:moveTo>
              <a:lnTo>
                <a:pt x="83400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4634C-C595-4127-A091-5967F4746F78}">
      <dsp:nvSpPr>
        <dsp:cNvPr id="0" name=""/>
        <dsp:cNvSpPr/>
      </dsp:nvSpPr>
      <dsp:spPr>
        <a:xfrm>
          <a:off x="2696506" y="962767"/>
          <a:ext cx="2772825" cy="439870"/>
        </a:xfrm>
        <a:custGeom>
          <a:avLst/>
          <a:gdLst/>
          <a:ahLst/>
          <a:cxnLst/>
          <a:rect l="0" t="0" r="0" b="0"/>
          <a:pathLst>
            <a:path>
              <a:moveTo>
                <a:pt x="2502014" y="0"/>
              </a:moveTo>
              <a:lnTo>
                <a:pt x="2502014" y="270482"/>
              </a:lnTo>
              <a:lnTo>
                <a:pt x="0" y="270482"/>
              </a:lnTo>
              <a:lnTo>
                <a:pt x="0" y="3969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FDE51-0DEE-4C38-AD83-702D43B17945}">
      <dsp:nvSpPr>
        <dsp:cNvPr id="0" name=""/>
        <dsp:cNvSpPr/>
      </dsp:nvSpPr>
      <dsp:spPr>
        <a:xfrm>
          <a:off x="4713107" y="2361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AF64-E170-4E1F-AA1D-35E101736E9C}">
      <dsp:nvSpPr>
        <dsp:cNvPr id="0" name=""/>
        <dsp:cNvSpPr/>
      </dsp:nvSpPr>
      <dsp:spPr>
        <a:xfrm>
          <a:off x="4881157" y="162008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Analytics</a:t>
          </a:r>
        </a:p>
      </dsp:txBody>
      <dsp:txXfrm>
        <a:off x="4909286" y="190137"/>
        <a:ext cx="1456192" cy="904147"/>
      </dsp:txXfrm>
    </dsp:sp>
    <dsp:sp modelId="{C8C74692-E904-4606-94A5-4D245377A48D}">
      <dsp:nvSpPr>
        <dsp:cNvPr id="0" name=""/>
        <dsp:cNvSpPr/>
      </dsp:nvSpPr>
      <dsp:spPr>
        <a:xfrm>
          <a:off x="1940281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C5F0F-80E4-4502-AF6F-E8842860E422}">
      <dsp:nvSpPr>
        <dsp:cNvPr id="0" name=""/>
        <dsp:cNvSpPr/>
      </dsp:nvSpPr>
      <dsp:spPr>
        <a:xfrm>
          <a:off x="2108331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Descriptive Analytics</a:t>
          </a:r>
        </a:p>
      </dsp:txBody>
      <dsp:txXfrm>
        <a:off x="2136460" y="1590414"/>
        <a:ext cx="1456192" cy="904147"/>
      </dsp:txXfrm>
    </dsp:sp>
    <dsp:sp modelId="{3B4E62F0-803E-4DE7-BA12-85FF02714F4F}">
      <dsp:nvSpPr>
        <dsp:cNvPr id="0" name=""/>
        <dsp:cNvSpPr/>
      </dsp:nvSpPr>
      <dsp:spPr>
        <a:xfrm>
          <a:off x="1016006" y="2802915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03611-A00D-4065-ABD0-E4CC085933EE}">
      <dsp:nvSpPr>
        <dsp:cNvPr id="0" name=""/>
        <dsp:cNvSpPr/>
      </dsp:nvSpPr>
      <dsp:spPr>
        <a:xfrm>
          <a:off x="1184056" y="2962562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Graphical Techniques</a:t>
          </a:r>
        </a:p>
      </dsp:txBody>
      <dsp:txXfrm>
        <a:off x="1212185" y="2990691"/>
        <a:ext cx="1456192" cy="904147"/>
      </dsp:txXfrm>
    </dsp:sp>
    <dsp:sp modelId="{0876741F-8560-4C45-9699-7C3668DDCE6B}">
      <dsp:nvSpPr>
        <dsp:cNvPr id="0" name=""/>
        <dsp:cNvSpPr/>
      </dsp:nvSpPr>
      <dsp:spPr>
        <a:xfrm>
          <a:off x="2864557" y="2802915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1A20F-DB3C-44C6-AD3F-8988C7AFD943}">
      <dsp:nvSpPr>
        <dsp:cNvPr id="0" name=""/>
        <dsp:cNvSpPr/>
      </dsp:nvSpPr>
      <dsp:spPr>
        <a:xfrm>
          <a:off x="3032607" y="2962562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Numerical Techniques</a:t>
          </a:r>
        </a:p>
      </dsp:txBody>
      <dsp:txXfrm>
        <a:off x="3060736" y="2990691"/>
        <a:ext cx="1456192" cy="904147"/>
      </dsp:txXfrm>
    </dsp:sp>
    <dsp:sp modelId="{79D2EBB4-0D1B-4CF0-BD0F-D5CE7A1B3D52}">
      <dsp:nvSpPr>
        <dsp:cNvPr id="0" name=""/>
        <dsp:cNvSpPr/>
      </dsp:nvSpPr>
      <dsp:spPr>
        <a:xfrm>
          <a:off x="3788832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0D1DB-9468-4B99-B04B-C1FE8505AD04}">
      <dsp:nvSpPr>
        <dsp:cNvPr id="0" name=""/>
        <dsp:cNvSpPr/>
      </dsp:nvSpPr>
      <dsp:spPr>
        <a:xfrm>
          <a:off x="3956882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Predictive Analytics</a:t>
          </a:r>
        </a:p>
      </dsp:txBody>
      <dsp:txXfrm>
        <a:off x="3985011" y="1590414"/>
        <a:ext cx="1456192" cy="904147"/>
      </dsp:txXfrm>
    </dsp:sp>
    <dsp:sp modelId="{96E261A9-A405-42D2-9B12-7ACC073EB4E5}">
      <dsp:nvSpPr>
        <dsp:cNvPr id="0" name=""/>
        <dsp:cNvSpPr/>
      </dsp:nvSpPr>
      <dsp:spPr>
        <a:xfrm>
          <a:off x="5637382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08190-85DE-4891-AE22-1D395248C8DD}">
      <dsp:nvSpPr>
        <dsp:cNvPr id="0" name=""/>
        <dsp:cNvSpPr/>
      </dsp:nvSpPr>
      <dsp:spPr>
        <a:xfrm>
          <a:off x="5805432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Prescriptive Analytics</a:t>
          </a:r>
        </a:p>
      </dsp:txBody>
      <dsp:txXfrm>
        <a:off x="5833561" y="1590414"/>
        <a:ext cx="1456192" cy="904147"/>
      </dsp:txXfrm>
    </dsp:sp>
    <dsp:sp modelId="{78039732-710D-4D52-82F2-C0EE152A1593}">
      <dsp:nvSpPr>
        <dsp:cNvPr id="0" name=""/>
        <dsp:cNvSpPr/>
      </dsp:nvSpPr>
      <dsp:spPr>
        <a:xfrm>
          <a:off x="7485933" y="1402638"/>
          <a:ext cx="1512450" cy="9604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8EB3C-8194-43E3-B880-72360CB41474}">
      <dsp:nvSpPr>
        <dsp:cNvPr id="0" name=""/>
        <dsp:cNvSpPr/>
      </dsp:nvSpPr>
      <dsp:spPr>
        <a:xfrm>
          <a:off x="7653983" y="1562285"/>
          <a:ext cx="1512450" cy="9604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Inferential Analytics/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Statistics</a:t>
          </a:r>
        </a:p>
      </dsp:txBody>
      <dsp:txXfrm>
        <a:off x="7682112" y="1590414"/>
        <a:ext cx="1456192" cy="904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097DC-95CA-314B-9044-2074A7E1F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5582F-789E-8544-AC39-08D0034AE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BC54-3A46-4B4F-A625-928D62066ED5}" type="datetimeFigureOut">
              <a:rPr lang="en-US" smtClean="0"/>
              <a:t>9/18/21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77962-91EA-0349-8F53-04587BF8F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B5C6-2611-4545-BB5A-4DCB83C3C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7879-96A7-6C48-AC99-CF9395132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2963821-E2C2-4171-8CC5-AE7662966030}" type="datetime1">
              <a:rPr lang="en-US"/>
              <a:pPr>
                <a:defRPr/>
              </a:pPr>
              <a:t>9/18/21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2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0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AE057-4201-414B-8110-BAD75D802F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1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0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468b5edfd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468b5edfd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13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amwor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eadership-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4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novation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1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bs&amp;mone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7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chnolog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0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rsatilit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42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trepreneurship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Entrepreneurship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Innovation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oney &amp; Jobs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Versatilit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Technolog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 descr="Darcy%20-%20Gold%20Tie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2384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1219200" y="45720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Leadership</a:t>
            </a:r>
          </a:p>
        </p:txBody>
      </p:sp>
      <p:sp>
        <p:nvSpPr>
          <p:cNvPr id="30722" name="Title Placeholder 1"/>
          <p:cNvSpPr>
            <a:spLocks noGrp="1"/>
          </p:cNvSpPr>
          <p:nvPr>
            <p:ph type="ctrTitle"/>
          </p:nvPr>
        </p:nvSpPr>
        <p:spPr>
          <a:xfrm>
            <a:off x="4511675" y="515938"/>
            <a:ext cx="4486275" cy="3295650"/>
          </a:xfrm>
        </p:spPr>
        <p:txBody>
          <a:bodyPr/>
          <a:lstStyle>
            <a:lvl1pPr>
              <a:defRPr cap="small" baseline="0" smtClean="0">
                <a:solidFill>
                  <a:srgbClr val="1835A6"/>
                </a:solidFill>
                <a:latin typeface="Interstat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>
          <a:xfrm>
            <a:off x="4511675" y="3886200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solidFill>
                  <a:srgbClr val="6E6E6E"/>
                </a:solidFill>
                <a:latin typeface="Interstate Regular" pitchFamily="5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48000" cy="3387505"/>
          </a:xfrm>
          <a:prstGeom prst="round2DiagRect">
            <a:avLst>
              <a:gd name="adj1" fmla="val 16667"/>
              <a:gd name="adj2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5334000" y="44958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Opportunity</a:t>
            </a:r>
          </a:p>
        </p:txBody>
      </p:sp>
      <p:sp>
        <p:nvSpPr>
          <p:cNvPr id="35842" name="Title Placeholder 1"/>
          <p:cNvSpPr>
            <a:spLocks noGrp="1"/>
          </p:cNvSpPr>
          <p:nvPr>
            <p:ph type="ctrTitle"/>
          </p:nvPr>
        </p:nvSpPr>
        <p:spPr>
          <a:xfrm>
            <a:off x="152400" y="631825"/>
            <a:ext cx="5022850" cy="3295650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3927475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" y="2201862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536700" y="5486400"/>
            <a:ext cx="381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Innovation</a:t>
            </a:r>
          </a:p>
        </p:txBody>
      </p:sp>
      <p:sp>
        <p:nvSpPr>
          <p:cNvPr id="37890" name="Title Placeholder 1"/>
          <p:cNvSpPr>
            <a:spLocks noGrp="1"/>
          </p:cNvSpPr>
          <p:nvPr>
            <p:ph type="ctrTitle"/>
          </p:nvPr>
        </p:nvSpPr>
        <p:spPr>
          <a:xfrm>
            <a:off x="234950" y="400050"/>
            <a:ext cx="8763000" cy="1647825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subTitle" idx="1"/>
          </p:nvPr>
        </p:nvSpPr>
        <p:spPr>
          <a:xfrm>
            <a:off x="5346700" y="2201862"/>
            <a:ext cx="3625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1601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61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077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4" r:id="rId4"/>
    <p:sldLayoutId id="2147483961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  <p:sldLayoutId id="2147483936" r:id="rId13"/>
    <p:sldLayoutId id="214748396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D3F3A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835A6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D3F3A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8121724" cy="69073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>
                <a:solidFill>
                  <a:schemeClr val="tx2"/>
                </a:solidFill>
                <a:latin typeface="Interstate Regular"/>
              </a:rPr>
              <a:t>Naveen Kumar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D3C12-EAA5-48F3-B7A8-52686721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68552" cy="3024336"/>
          </a:xfrm>
        </p:spPr>
        <p:txBody>
          <a:bodyPr/>
          <a:lstStyle/>
          <a:p>
            <a:r>
              <a:rPr lang="en-US" sz="3000"/>
              <a:t>INTRODUCTION </a:t>
            </a:r>
            <a:br>
              <a:rPr lang="en-US" sz="3000"/>
            </a:br>
            <a:r>
              <a:rPr lang="en-US" sz="3000"/>
              <a:t>TO </a:t>
            </a:r>
            <a:br>
              <a:rPr lang="en-US" sz="3000"/>
            </a:br>
            <a:r>
              <a:rPr lang="en-US" sz="3000"/>
              <a:t>BUSINESS INTELLIGENCE</a:t>
            </a:r>
            <a:br>
              <a:rPr lang="en-US" sz="3600"/>
            </a:br>
            <a:br>
              <a:rPr lang="en-US" sz="3600"/>
            </a:br>
            <a:r>
              <a:rPr lang="en-US" sz="3000"/>
              <a:t>BIA 3713</a:t>
            </a:r>
            <a:br>
              <a:rPr lang="en-US" sz="3600"/>
            </a:br>
            <a:br>
              <a:rPr lang="en-US" sz="3600"/>
            </a:br>
            <a:r>
              <a:rPr lang="en-US" sz="3000"/>
              <a:t>Week 5</a:t>
            </a:r>
            <a:endParaRPr lang="en-US" sz="3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9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07254"/>
            <a:ext cx="8077200" cy="47315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Outliers in data will cause a histogram to be skewed</a:t>
            </a:r>
            <a:endParaRPr lang="en-US" sz="12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Mean = Median = Mode results in a normal distribution with no skewness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Mean &gt; Median, will skew the histogram to the right – </a:t>
            </a:r>
            <a:r>
              <a:rPr lang="en-US" sz="1800" b="1">
                <a:solidFill>
                  <a:schemeClr val="tx2"/>
                </a:solidFill>
              </a:rPr>
              <a:t>positively </a:t>
            </a:r>
            <a:r>
              <a:rPr lang="en-US" sz="1800">
                <a:solidFill>
                  <a:schemeClr val="tx2"/>
                </a:solidFill>
              </a:rPr>
              <a:t>or “Right” skewed (long tail points right)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Mean &lt; Median, will skew the histogram to the left – </a:t>
            </a:r>
            <a:r>
              <a:rPr lang="en-US" sz="1800" b="1">
                <a:solidFill>
                  <a:schemeClr val="tx2"/>
                </a:solidFill>
              </a:rPr>
              <a:t>negatively</a:t>
            </a:r>
            <a:r>
              <a:rPr lang="en-US" sz="1800">
                <a:solidFill>
                  <a:schemeClr val="tx2"/>
                </a:solidFill>
              </a:rPr>
              <a:t> or “Left” skewed (long tail points left)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95477"/>
            <a:ext cx="8229600" cy="611777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Histogram: Outliers and Skewness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31C6B-BF05-BC46-ACF0-6C1FB8CC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970760"/>
            <a:ext cx="1600200" cy="100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12DA0-7C86-6947-ABE7-76464FDE7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869160"/>
            <a:ext cx="1638300" cy="1104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F5689-2142-2142-A37D-D18A5F3C43D0}"/>
              </a:ext>
            </a:extLst>
          </p:cNvPr>
          <p:cNvSpPr/>
          <p:nvPr/>
        </p:nvSpPr>
        <p:spPr>
          <a:xfrm>
            <a:off x="2267744" y="6216505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Mean &gt; Median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E61EA-D98A-FE41-91C2-8AC1F60E8CE1}"/>
              </a:ext>
            </a:extLst>
          </p:cNvPr>
          <p:cNvSpPr/>
          <p:nvPr/>
        </p:nvSpPr>
        <p:spPr>
          <a:xfrm>
            <a:off x="5057535" y="6171973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Mean &lt; Median</a:t>
            </a:r>
          </a:p>
        </p:txBody>
      </p:sp>
      <p:pic>
        <p:nvPicPr>
          <p:cNvPr id="9" name="Google Shape;98;p15">
            <a:extLst>
              <a:ext uri="{FF2B5EF4-FFF2-40B4-BE49-F238E27FC236}">
                <a16:creationId xmlns:a16="http://schemas.microsoft.com/office/drawing/2014/main" id="{014CBFEB-4204-E944-AD60-4497A6DA5C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53585" b="65855"/>
          <a:stretch/>
        </p:blipFill>
        <p:spPr>
          <a:xfrm>
            <a:off x="2572837" y="1844825"/>
            <a:ext cx="228719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78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C3CB-867C-48E3-8537-3BC0349B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648072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Central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F594-5F51-423A-9DF2-6941971E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Mode</a:t>
            </a:r>
          </a:p>
          <a:p>
            <a:pPr marL="400050"/>
            <a:r>
              <a:rPr lang="en-US" sz="2400"/>
              <a:t>Most frequent data observation</a:t>
            </a:r>
          </a:p>
          <a:p>
            <a:pPr marL="400050"/>
            <a:r>
              <a:rPr lang="en-US" sz="2400"/>
              <a:t>A set of data may have more than one mode</a:t>
            </a:r>
          </a:p>
          <a:p>
            <a:pPr marL="400050"/>
            <a:r>
              <a:rPr lang="en-US" sz="2400"/>
              <a:t>For large datasets, finding a modal class is much more relevant than a single-value mode</a:t>
            </a:r>
          </a:p>
          <a:p>
            <a:pPr marL="457200" lvl="1" indent="0">
              <a:buNone/>
            </a:pPr>
            <a:endParaRPr lang="en-US" sz="2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6390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B874-ACEC-445B-99DC-0D3244FC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Central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10C93-79D9-4A2A-8ED0-4E56A6E4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Which of the three measures should we choose?</a:t>
            </a:r>
          </a:p>
          <a:p>
            <a:pPr lvl="1"/>
            <a:r>
              <a:rPr lang="en-US" sz="2400">
                <a:solidFill>
                  <a:schemeClr val="tx2"/>
                </a:solidFill>
              </a:rPr>
              <a:t>The mean is usually our first selection. However, there are instances when the median is better</a:t>
            </a:r>
          </a:p>
          <a:p>
            <a:pPr lvl="1"/>
            <a:r>
              <a:rPr lang="en-US" sz="2400">
                <a:solidFill>
                  <a:schemeClr val="tx2"/>
                </a:solidFill>
              </a:rPr>
              <a:t>The mode is seldom the best measure of central location</a:t>
            </a:r>
          </a:p>
          <a:p>
            <a:pPr lvl="1"/>
            <a:r>
              <a:rPr lang="en-US" sz="2400">
                <a:solidFill>
                  <a:schemeClr val="tx2"/>
                </a:solidFill>
              </a:rPr>
              <a:t>Median has an advantage in not being sensitive to outliers</a:t>
            </a:r>
          </a:p>
          <a:p>
            <a:endParaRPr lang="en-US" sz="24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4EC4AE-488A-4E8B-9904-44BDA1E4F2C1}"/>
              </a:ext>
            </a:extLst>
          </p:cNvPr>
          <p:cNvGraphicFramePr>
            <a:graphicFrameLocks noGrp="1"/>
          </p:cNvGraphicFramePr>
          <p:nvPr/>
        </p:nvGraphicFramePr>
        <p:xfrm>
          <a:off x="1365758" y="3861048"/>
          <a:ext cx="6412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43558807"/>
                    </a:ext>
                  </a:extLst>
                </a:gridCol>
                <a:gridCol w="3364484">
                  <a:extLst>
                    <a:ext uri="{9D8B030D-6E8A-4147-A177-3AD203B41FA5}">
                      <a16:colId xmlns:a16="http://schemas.microsoft.com/office/drawing/2014/main" val="405467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Best Measure of Central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8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76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61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Interval (not skewed)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Interval (skewed)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1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1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868363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0411"/>
            <a:ext cx="8435280" cy="5480917"/>
          </a:xfrm>
        </p:spPr>
        <p:txBody>
          <a:bodyPr/>
          <a:lstStyle/>
          <a:p>
            <a:r>
              <a:rPr lang="en-US" sz="2400"/>
              <a:t>How are the observations spread out around the central location?</a:t>
            </a:r>
          </a:p>
          <a:p>
            <a:pPr marL="0" indent="0">
              <a:buNone/>
            </a:pPr>
            <a:endParaRPr lang="en-US" sz="2800" b="1"/>
          </a:p>
          <a:p>
            <a:pPr marL="0" indent="0">
              <a:buNone/>
            </a:pPr>
            <a:r>
              <a:rPr lang="en-US" sz="2800" b="1"/>
              <a:t>Range</a:t>
            </a:r>
            <a:r>
              <a:rPr lang="en-US" sz="2800"/>
              <a:t>:</a:t>
            </a:r>
          </a:p>
          <a:p>
            <a:r>
              <a:rPr lang="en-US" sz="2400"/>
              <a:t>Advantage: Simplest measure of variability</a:t>
            </a:r>
          </a:p>
          <a:p>
            <a:r>
              <a:rPr lang="en-US" sz="2400"/>
              <a:t>Range = largest observation – smallest observation</a:t>
            </a:r>
          </a:p>
        </p:txBody>
      </p:sp>
    </p:spTree>
    <p:extLst>
      <p:ext uri="{BB962C8B-B14F-4D97-AF65-F5344CB8AC3E}">
        <p14:creationId xmlns:p14="http://schemas.microsoft.com/office/powerpoint/2010/main" val="410480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619" y="764704"/>
            <a:ext cx="756285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82CCAC-7602-E646-B523-8E1A754DDD99}"/>
              </a:ext>
            </a:extLst>
          </p:cNvPr>
          <p:cNvSpPr/>
          <p:nvPr/>
        </p:nvSpPr>
        <p:spPr>
          <a:xfrm>
            <a:off x="1331640" y="551723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Range does not address data spread;  a lot of information is missed by using only the extreme values</a:t>
            </a:r>
          </a:p>
        </p:txBody>
      </p:sp>
    </p:spTree>
    <p:extLst>
      <p:ext uri="{BB962C8B-B14F-4D97-AF65-F5344CB8AC3E}">
        <p14:creationId xmlns:p14="http://schemas.microsoft.com/office/powerpoint/2010/main" val="410427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pPr marL="0" indent="0">
              <a:buNone/>
            </a:pPr>
            <a:r>
              <a:rPr lang="en-US" sz="2800" b="1"/>
              <a:t>Standard Deviation</a:t>
            </a:r>
          </a:p>
          <a:p>
            <a:r>
              <a:rPr lang="en-US" sz="2400"/>
              <a:t>The standard deviation and variance measure the amount of variation (dispersion) of a set of values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Variance: The arithmetic mean of the squares of the deviations of all values in a set of numbers from their arithmetic mean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Standard Deviation: Simply the square root of the variance and</a:t>
            </a:r>
          </a:p>
          <a:p>
            <a:pPr lvl="1"/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72220-51A6-42EF-8AB9-60A007ED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26997"/>
            <a:ext cx="3539108" cy="2654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255B86-8BE7-4A66-AFCE-BBD8FC59FA18}"/>
              </a:ext>
            </a:extLst>
          </p:cNvPr>
          <p:cNvSpPr txBox="1"/>
          <p:nvPr/>
        </p:nvSpPr>
        <p:spPr>
          <a:xfrm>
            <a:off x="5148064" y="372892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accent4"/>
                </a:solidFill>
              </a:rPr>
              <a:t>Stdev</a:t>
            </a:r>
            <a:r>
              <a:rPr lang="en-US">
                <a:solidFill>
                  <a:schemeClr val="accent4"/>
                </a:solidFill>
              </a:rPr>
              <a:t>.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9382D-AB8C-4D50-A9F2-BB35E6A89907}"/>
                  </a:ext>
                </a:extLst>
              </p:cNvPr>
              <p:cNvSpPr txBox="1"/>
              <p:nvPr/>
            </p:nvSpPr>
            <p:spPr>
              <a:xfrm>
                <a:off x="6156176" y="3733691"/>
                <a:ext cx="11569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𝑉𝑎𝑟𝑖𝑎𝑛𝑐𝑒</m:t>
                          </m:r>
                        </m:e>
                      </m:rad>
                    </m:oMath>
                  </m:oMathPara>
                </a14:m>
                <a:endParaRPr lang="en-US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9382D-AB8C-4D50-A9F2-BB35E6A89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733691"/>
                <a:ext cx="1156920" cy="307777"/>
              </a:xfrm>
              <a:prstGeom prst="rect">
                <a:avLst/>
              </a:prstGeom>
              <a:blipFill>
                <a:blip r:embed="rId4"/>
                <a:stretch>
                  <a:fillRect r="-421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14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Variability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23962"/>
            <a:ext cx="8928992" cy="1917006"/>
          </a:xfrm>
        </p:spPr>
        <p:txBody>
          <a:bodyPr/>
          <a:lstStyle/>
          <a:p>
            <a:r>
              <a:rPr lang="en-US" sz="2400"/>
              <a:t>Suppose test scores have a mean of 70 and standard deviation of 5</a:t>
            </a:r>
          </a:p>
          <a:p>
            <a:r>
              <a:rPr lang="en-US" sz="2400"/>
              <a:t>If the distribution is </a:t>
            </a:r>
            <a:r>
              <a:rPr lang="en-US" sz="2400" b="1"/>
              <a:t>bell shaped</a:t>
            </a:r>
            <a:r>
              <a:rPr lang="en-US" sz="2400"/>
              <a:t>, </a:t>
            </a:r>
            <a:r>
              <a:rPr lang="en-US" sz="2400" b="1" i="1"/>
              <a:t>Empirical Rule </a:t>
            </a:r>
            <a:r>
              <a:rPr lang="en-US" sz="2400"/>
              <a:t>states: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Approximately 68% of observations fall between 65 and 75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Approximately 95% fall between 60 and 80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Approximately 99.7% fall between 55 and 85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F14887-D272-4AC8-B8DF-B43AEB2F2CC8}"/>
              </a:ext>
            </a:extLst>
          </p:cNvPr>
          <p:cNvGrpSpPr/>
          <p:nvPr/>
        </p:nvGrpSpPr>
        <p:grpSpPr>
          <a:xfrm>
            <a:off x="1718769" y="3272332"/>
            <a:ext cx="5706462" cy="2825329"/>
            <a:chOff x="1104900" y="2708920"/>
            <a:chExt cx="6203404" cy="3071370"/>
          </a:xfrm>
        </p:grpSpPr>
        <p:pic>
          <p:nvPicPr>
            <p:cNvPr id="7" name="Google Shape;356;p25">
              <a:extLst>
                <a:ext uri="{FF2B5EF4-FFF2-40B4-BE49-F238E27FC236}">
                  <a16:creationId xmlns:a16="http://schemas.microsoft.com/office/drawing/2014/main" id="{080ED6C2-01C2-43FE-B9D7-38589840864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25837" r="22835" b="4967"/>
            <a:stretch/>
          </p:blipFill>
          <p:spPr>
            <a:xfrm>
              <a:off x="1104900" y="2708920"/>
              <a:ext cx="6203404" cy="3071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A44179-A9F8-482E-B281-26762E70EDA7}"/>
                </a:ext>
              </a:extLst>
            </p:cNvPr>
            <p:cNvSpPr/>
            <p:nvPr/>
          </p:nvSpPr>
          <p:spPr>
            <a:xfrm>
              <a:off x="5580112" y="4005064"/>
              <a:ext cx="1728192" cy="12961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9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3960440" cy="1993776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Interquartile Range (IQR) </a:t>
            </a:r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2400" b="1"/>
              <a:t>Prerequisites:</a:t>
            </a:r>
          </a:p>
          <a:p>
            <a:r>
              <a:rPr lang="en-US" sz="2400" b="1"/>
              <a:t>Percentiles</a:t>
            </a:r>
          </a:p>
          <a:p>
            <a:r>
              <a:rPr lang="en-US" sz="2400" b="1"/>
              <a:t>Quartiles</a:t>
            </a:r>
          </a:p>
          <a:p>
            <a:pPr marL="0" indent="0"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58886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6066-3117-C341-B1D9-D7B2D08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65"/>
            <a:ext cx="8229600" cy="868363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E5B5-E2B3-0B4D-8F76-D5D7DCAB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28" y="980728"/>
            <a:ext cx="8229600" cy="4906963"/>
          </a:xfrm>
        </p:spPr>
        <p:txBody>
          <a:bodyPr/>
          <a:lstStyle/>
          <a:p>
            <a:r>
              <a:rPr lang="en-US" sz="2400" b="1"/>
              <a:t>Percentile</a:t>
            </a:r>
            <a:r>
              <a:rPr lang="en-US" sz="2400"/>
              <a:t> </a:t>
            </a:r>
          </a:p>
          <a:p>
            <a:pPr lvl="1"/>
            <a:r>
              <a:rPr lang="en-US" sz="2400" err="1">
                <a:solidFill>
                  <a:schemeClr val="tx2"/>
                </a:solidFill>
              </a:rPr>
              <a:t>P</a:t>
            </a:r>
            <a:r>
              <a:rPr lang="en-US" sz="2400" baseline="30000" err="1">
                <a:solidFill>
                  <a:schemeClr val="tx2"/>
                </a:solidFill>
              </a:rPr>
              <a:t>th</a:t>
            </a:r>
            <a:r>
              <a:rPr lang="en-US" sz="2400">
                <a:solidFill>
                  <a:schemeClr val="tx2"/>
                </a:solidFill>
              </a:rPr>
              <a:t> percentile is the value at which P percent of the observations are less than that value and (100-P)% are greater than that value</a:t>
            </a:r>
          </a:p>
          <a:p>
            <a:pPr lvl="1"/>
            <a:r>
              <a:rPr lang="en-US" sz="2400">
                <a:solidFill>
                  <a:schemeClr val="tx2"/>
                </a:solidFill>
              </a:rPr>
              <a:t>Example: if you score in the 60</a:t>
            </a:r>
            <a:r>
              <a:rPr lang="en-US" sz="2400" baseline="30000">
                <a:solidFill>
                  <a:schemeClr val="tx2"/>
                </a:solidFill>
              </a:rPr>
              <a:t>th</a:t>
            </a:r>
            <a:r>
              <a:rPr lang="en-US" sz="2400">
                <a:solidFill>
                  <a:schemeClr val="tx2"/>
                </a:solidFill>
              </a:rPr>
              <a:t> percentile on the GMAT, then 60% of the other scores are below your score while 40% are above</a:t>
            </a:r>
          </a:p>
          <a:p>
            <a:pPr lvl="1"/>
            <a:r>
              <a:rPr lang="en-US" sz="2400">
                <a:solidFill>
                  <a:schemeClr val="tx2"/>
                </a:solidFill>
              </a:rPr>
              <a:t>50</a:t>
            </a:r>
            <a:r>
              <a:rPr lang="en-US" sz="2400" baseline="30000">
                <a:solidFill>
                  <a:schemeClr val="tx2"/>
                </a:solidFill>
              </a:rPr>
              <a:t>th</a:t>
            </a:r>
            <a:r>
              <a:rPr lang="en-US" sz="2400">
                <a:solidFill>
                  <a:schemeClr val="tx2"/>
                </a:solidFill>
              </a:rPr>
              <a:t> percentile = median</a:t>
            </a:r>
          </a:p>
        </p:txBody>
      </p:sp>
      <p:pic>
        <p:nvPicPr>
          <p:cNvPr id="4" name="Google Shape;141;p21">
            <a:extLst>
              <a:ext uri="{FF2B5EF4-FFF2-40B4-BE49-F238E27FC236}">
                <a16:creationId xmlns:a16="http://schemas.microsoft.com/office/drawing/2014/main" id="{87ACB6F7-87A1-604B-8772-1FEDCCF5B0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2988" y="3717032"/>
            <a:ext cx="3960440" cy="1617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56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19"/>
            <a:ext cx="8229600" cy="868363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1" y="883582"/>
            <a:ext cx="8229600" cy="5018112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Quartiles</a:t>
            </a:r>
            <a:r>
              <a:rPr lang="en-US" sz="2400"/>
              <a:t> </a:t>
            </a:r>
          </a:p>
          <a:p>
            <a:r>
              <a:rPr lang="en-US" sz="2000">
                <a:ea typeface="Roboto"/>
                <a:cs typeface="Roboto"/>
                <a:sym typeface="Roboto"/>
              </a:rPr>
              <a:t>Divide data into 4 parts</a:t>
            </a:r>
          </a:p>
          <a:p>
            <a:pPr lvl="1"/>
            <a:r>
              <a:rPr lang="en-US" sz="160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3 quartiles: Q1 (25th percentile), Q2 (50% percentile = median), Q3 (75th percentile)</a:t>
            </a:r>
            <a:endParaRPr lang="en-US" sz="1600">
              <a:solidFill>
                <a:schemeClr val="tx2"/>
              </a:solidFill>
            </a:endParaRPr>
          </a:p>
          <a:p>
            <a:r>
              <a:rPr lang="en-US" sz="2000"/>
              <a:t>The first quartile (Q1 = 25</a:t>
            </a:r>
            <a:r>
              <a:rPr lang="en-US" sz="2000" baseline="30000"/>
              <a:t>th</a:t>
            </a:r>
            <a:r>
              <a:rPr lang="en-US" sz="2000"/>
              <a:t> percentile) is the middle value between the lowest value and the median</a:t>
            </a:r>
          </a:p>
          <a:p>
            <a:r>
              <a:rPr lang="en-US" sz="2000"/>
              <a:t>The second quartile (Q2 = 50</a:t>
            </a:r>
            <a:r>
              <a:rPr lang="en-US" sz="2000" baseline="30000"/>
              <a:t>th</a:t>
            </a:r>
            <a:r>
              <a:rPr lang="en-US" sz="2000"/>
              <a:t> percentile) is also the median</a:t>
            </a:r>
          </a:p>
          <a:p>
            <a:r>
              <a:rPr lang="en-US" sz="2000"/>
              <a:t>The third quartile (Q3 = 75</a:t>
            </a:r>
            <a:r>
              <a:rPr lang="en-US" sz="2000" baseline="30000"/>
              <a:t>th</a:t>
            </a:r>
            <a:r>
              <a:rPr lang="en-US" sz="2000"/>
              <a:t> percentile) is the middle value between the median and highest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17DB5-6D26-D54F-B93E-3EAA4709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21" y="4005064"/>
            <a:ext cx="4572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42DE-5DF2-4DC6-B46C-A373D9B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2"/>
            <a:ext cx="8229600" cy="868363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3FE1-0299-4D01-B7CD-A6DFAE48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3564"/>
            <a:ext cx="8229600" cy="54877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/>
              <a:t>Know your Data</a:t>
            </a:r>
          </a:p>
          <a:p>
            <a:pPr>
              <a:spcAft>
                <a:spcPts val="1200"/>
              </a:spcAft>
            </a:pPr>
            <a:endParaRPr lang="en-US" sz="800" dirty="0"/>
          </a:p>
          <a:p>
            <a:pPr>
              <a:spcAft>
                <a:spcPts val="1200"/>
              </a:spcAft>
            </a:pPr>
            <a:r>
              <a:rPr lang="en-US" sz="2200" dirty="0"/>
              <a:t>Descriptive Analytics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olidFill>
                  <a:schemeClr val="tx2"/>
                </a:solidFill>
              </a:rPr>
              <a:t>Numerical Summary Measures and Business Applications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Discussion (Reading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73395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68;p27">
            <a:extLst>
              <a:ext uri="{FF2B5EF4-FFF2-40B4-BE49-F238E27FC236}">
                <a16:creationId xmlns:a16="http://schemas.microsoft.com/office/drawing/2014/main" id="{1A3D63F4-A4BD-4833-86A2-AD8D0F98BA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1975"/>
          <a:stretch/>
        </p:blipFill>
        <p:spPr>
          <a:xfrm>
            <a:off x="683568" y="3933056"/>
            <a:ext cx="6055440" cy="2667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775EE-4515-411C-9FDC-7515327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E56D-75A4-4EEA-A60F-CAF363C4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2088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Interquartile Range (IQR) </a:t>
            </a:r>
          </a:p>
          <a:p>
            <a:r>
              <a:rPr lang="en-US" sz="2000"/>
              <a:t>Interquartile range is = Q3 – Q1</a:t>
            </a:r>
          </a:p>
          <a:p>
            <a:r>
              <a:rPr lang="en-US" sz="2000"/>
              <a:t>Measures the spread of the middle 50% of the data</a:t>
            </a:r>
          </a:p>
          <a:p>
            <a:r>
              <a:rPr lang="en-US" sz="2000"/>
              <a:t>Large interquartile range values imply Q1 and Q3 are far apart indicating a high level of variability</a:t>
            </a:r>
          </a:p>
          <a:p>
            <a:r>
              <a:rPr lang="en-US" sz="2000"/>
              <a:t>Not sensitive to outliers</a:t>
            </a:r>
          </a:p>
          <a:p>
            <a:r>
              <a:rPr lang="en-US" sz="2000"/>
              <a:t>Example: Telephone Bill Data: Interquartile Range = Q3 – Q1= 75.78</a:t>
            </a:r>
          </a:p>
        </p:txBody>
      </p:sp>
    </p:spTree>
    <p:extLst>
      <p:ext uri="{BB962C8B-B14F-4D97-AF65-F5344CB8AC3E}">
        <p14:creationId xmlns:p14="http://schemas.microsoft.com/office/powerpoint/2010/main" val="357149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B035-FC8F-46B6-9FAA-D9B2C5C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0160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119F-F542-4C30-9C21-A1F447E5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Numerical measures of the linear relationship that provide information on the strength and direction of a linear relationship between two variables (if one exists)</a:t>
            </a:r>
          </a:p>
          <a:p>
            <a:pPr marL="0" indent="0">
              <a:buNone/>
            </a:pPr>
            <a:r>
              <a:rPr lang="en-US" sz="2400" b="1"/>
              <a:t>Correlation Coefficient</a:t>
            </a:r>
          </a:p>
          <a:p>
            <a:r>
              <a:rPr lang="en-US" sz="2400"/>
              <a:t>When two variables move in the same direction (both increase or decrease), the correlation coefficient will be a </a:t>
            </a:r>
            <a:r>
              <a:rPr lang="en-US" sz="2400" b="1" i="1"/>
              <a:t>large positive number</a:t>
            </a:r>
          </a:p>
          <a:p>
            <a:r>
              <a:rPr lang="en-US" sz="2400"/>
              <a:t>When two variables move in opposite directions, the correlation coefficient is a </a:t>
            </a:r>
            <a:r>
              <a:rPr lang="en-US" sz="2400" b="1" i="1"/>
              <a:t>large negative number</a:t>
            </a:r>
          </a:p>
          <a:p>
            <a:r>
              <a:rPr lang="en-US" sz="2400"/>
              <a:t>When there is </a:t>
            </a:r>
            <a:r>
              <a:rPr lang="en-US" sz="2400" b="1" i="1"/>
              <a:t>no particular pattern </a:t>
            </a:r>
            <a:r>
              <a:rPr lang="en-US" sz="2400"/>
              <a:t>the correlation coefficient is a </a:t>
            </a:r>
            <a:r>
              <a:rPr lang="en-US" sz="2400" b="1" i="1"/>
              <a:t>small number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7078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E541-A405-48FC-8634-4353AB2B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01E9-26ED-48BE-938A-283E737F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Correlation Coefficient</a:t>
            </a:r>
          </a:p>
          <a:p>
            <a:r>
              <a:rPr lang="en-US" sz="2400"/>
              <a:t>It has a fixed range from -1 to +1 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If two variables are very strongly positively related, the correlation coefficient is close to +1 (strong positive linear relationship)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If two variables are very strongly negatively related, the correlation coefficient is close to -1 (strong negative linear relationship)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No straight linear relationship has a correlation coefficient close to zero</a:t>
            </a:r>
          </a:p>
          <a:p>
            <a:pPr lvl="1"/>
            <a:endParaRPr lang="en-US" sz="2000">
              <a:solidFill>
                <a:schemeClr val="tx2"/>
              </a:solidFill>
            </a:endParaRPr>
          </a:p>
          <a:p>
            <a:r>
              <a:rPr lang="en-US" sz="2400"/>
              <a:t>Note: 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If two variables are linearly related it does not mean that X is causing Y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It may mean that another variable is causing both X and Y or that Y is causing X</a:t>
            </a:r>
          </a:p>
        </p:txBody>
      </p:sp>
    </p:spTree>
    <p:extLst>
      <p:ext uri="{BB962C8B-B14F-4D97-AF65-F5344CB8AC3E}">
        <p14:creationId xmlns:p14="http://schemas.microsoft.com/office/powerpoint/2010/main" val="59813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3FDC-34A6-40E3-BF71-8560C50A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6184"/>
          </a:xfrm>
        </p:spPr>
        <p:txBody>
          <a:bodyPr/>
          <a:lstStyle/>
          <a:p>
            <a:r>
              <a:rPr lang="en-US" sz="320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232F-8D35-454F-9C81-23DC64E1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667"/>
            <a:ext cx="8229600" cy="4425355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Reminder: Scatter Diagram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400"/>
              <a:t>We are interested in the linearity and direction of the scatter</a:t>
            </a:r>
          </a:p>
        </p:txBody>
      </p:sp>
      <p:pic>
        <p:nvPicPr>
          <p:cNvPr id="4" name="Google Shape;105;p16">
            <a:extLst>
              <a:ext uri="{FF2B5EF4-FFF2-40B4-BE49-F238E27FC236}">
                <a16:creationId xmlns:a16="http://schemas.microsoft.com/office/drawing/2014/main" id="{CA94AD67-8E57-4C77-8CB1-0217CE98A41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608" y="2708920"/>
            <a:ext cx="5590593" cy="23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71300-C095-45BC-8D94-06327CE8C4FB}"/>
              </a:ext>
            </a:extLst>
          </p:cNvPr>
          <p:cNvSpPr txBox="1"/>
          <p:nvPr/>
        </p:nvSpPr>
        <p:spPr>
          <a:xfrm>
            <a:off x="924716" y="5052995"/>
            <a:ext cx="1963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Perfect positive linear relationship</a:t>
            </a:r>
          </a:p>
          <a:p>
            <a:pPr algn="ctr"/>
            <a:r>
              <a:rPr lang="en-US" sz="110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100" b="1">
                <a:solidFill>
                  <a:schemeClr val="tx2"/>
                </a:solidFill>
              </a:rPr>
              <a:t>Correlation coefficient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76F4D-1ABB-4DD7-802F-384B49C7030D}"/>
              </a:ext>
            </a:extLst>
          </p:cNvPr>
          <p:cNvSpPr txBox="1"/>
          <p:nvPr/>
        </p:nvSpPr>
        <p:spPr>
          <a:xfrm>
            <a:off x="2932813" y="5045620"/>
            <a:ext cx="1999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Perfect negative linear relationship </a:t>
            </a:r>
          </a:p>
          <a:p>
            <a:pPr algn="ctr"/>
            <a:endParaRPr lang="en-US" sz="1100">
              <a:solidFill>
                <a:schemeClr val="tx2"/>
              </a:solidFill>
            </a:endParaRPr>
          </a:p>
          <a:p>
            <a:pPr algn="ctr"/>
            <a:r>
              <a:rPr lang="en-US" sz="1100" b="1">
                <a:solidFill>
                  <a:schemeClr val="tx2"/>
                </a:solidFill>
              </a:rPr>
              <a:t>Correlation coefficient = 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B3D56-88C3-4391-9D27-F9AA72BA912D}"/>
              </a:ext>
            </a:extLst>
          </p:cNvPr>
          <p:cNvSpPr txBox="1"/>
          <p:nvPr/>
        </p:nvSpPr>
        <p:spPr>
          <a:xfrm>
            <a:off x="4864212" y="5067878"/>
            <a:ext cx="22280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No linear relationship</a:t>
            </a:r>
          </a:p>
          <a:p>
            <a:pPr algn="ctr"/>
            <a:endParaRPr lang="en-US" sz="1100">
              <a:solidFill>
                <a:schemeClr val="tx2"/>
              </a:solidFill>
            </a:endParaRPr>
          </a:p>
          <a:p>
            <a:pPr algn="ctr"/>
            <a:r>
              <a:rPr lang="en-US" sz="1100" b="1">
                <a:solidFill>
                  <a:schemeClr val="tx2"/>
                </a:solidFill>
              </a:rPr>
              <a:t>Correlation coefficient = 0</a:t>
            </a:r>
            <a:endParaRPr 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E541-A405-48FC-8634-4353AB2B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28600"/>
            <a:ext cx="9108504" cy="868363"/>
          </a:xfrm>
        </p:spPr>
        <p:txBody>
          <a:bodyPr/>
          <a:lstStyle/>
          <a:p>
            <a:r>
              <a:rPr lang="en-US" sz="3400">
                <a:solidFill>
                  <a:schemeClr val="tx2"/>
                </a:solidFill>
              </a:rPr>
              <a:t>Quantitative Measures of Linear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01E9-26ED-48BE-938A-283E737F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en-US" sz="2400">
                <a:cs typeface="+mn-cs"/>
              </a:rPr>
              <a:t>Correlation is not causation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If two variables are linearly related it does not mean that X is causing Y</a:t>
            </a:r>
          </a:p>
          <a:p>
            <a:pPr lvl="1"/>
            <a:r>
              <a:rPr lang="en-US" sz="2000">
                <a:solidFill>
                  <a:schemeClr val="tx2"/>
                </a:solidFill>
              </a:rPr>
              <a:t>It may mean that another variable is causing both X and Y or that Y is causing X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360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D0DE-CE71-4BF6-9E9C-2D00B31B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Summary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4234-7DE5-4CE3-B33D-C0BEC4565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50562-02F8-494B-A09E-B8C3669F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70904"/>
            <a:ext cx="30480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C517-A3CF-45E5-BB45-7281D0C1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Types of Analytics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480D3E-AA12-6A41-8303-ED3C12FFFD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19220" y="1484784"/>
          <a:ext cx="10182440" cy="392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07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EF8A-0698-4F5D-A298-FF015AB5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73"/>
            <a:ext cx="8229600" cy="8683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cs typeface="Times New Roman" panose="02020603050405020304" pitchFamily="18" charset="0"/>
              </a:rPr>
              <a:t>Descriptive Analytics 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FDAC-BA1F-460B-9E01-2B7FA557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1124744"/>
            <a:ext cx="9036496" cy="5252317"/>
          </a:xfrm>
        </p:spPr>
        <p:txBody>
          <a:bodyPr>
            <a:noAutofit/>
          </a:bodyPr>
          <a:lstStyle/>
          <a:p>
            <a:pPr marL="553212" lvl="1" indent="-4572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Arranging, summarizing, and presenting data in a convenient and informative way</a:t>
            </a:r>
          </a:p>
          <a:p>
            <a:pPr marL="96012" lvl="1" indent="0">
              <a:buNone/>
            </a:pPr>
            <a:endParaRPr lang="en-US" sz="240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553212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Simple, yet powerful techniques for uncovering patterns that offer insights</a:t>
            </a:r>
          </a:p>
          <a:p>
            <a:pPr marL="553212" lvl="1" indent="-457200">
              <a:buFont typeface="Arial" panose="020B0604020202020204" pitchFamily="34" charset="0"/>
              <a:buChar char="•"/>
            </a:pPr>
            <a:endParaRPr lang="en-US" sz="240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553212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Examples:</a:t>
            </a:r>
          </a:p>
          <a:p>
            <a:pPr marL="953262" lvl="2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Determining the sales performance in different regions of a company</a:t>
            </a:r>
          </a:p>
          <a:p>
            <a:pPr marL="953262" lvl="2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Categorizing customers by their likely product preferences</a:t>
            </a:r>
          </a:p>
          <a:p>
            <a:pPr marL="953262" lvl="2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Identifying the performance of the call center teams in different locations etc.</a:t>
            </a:r>
          </a:p>
          <a:p>
            <a:pPr marL="953262" lvl="2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Monitoring Covid-19 trends</a:t>
            </a:r>
          </a:p>
        </p:txBody>
      </p:sp>
    </p:spTree>
    <p:extLst>
      <p:ext uri="{BB962C8B-B14F-4D97-AF65-F5344CB8AC3E}">
        <p14:creationId xmlns:p14="http://schemas.microsoft.com/office/powerpoint/2010/main" val="429459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9C2D-34A0-42C2-918D-0DD986C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608112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  <a:cs typeface="Times New Roman" panose="02020603050405020304" pitchFamily="18" charset="0"/>
              </a:rPr>
              <a:t>Descriptive Analytics 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F300-1EAF-4B7B-9A60-A81E0D70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1" y="1124744"/>
            <a:ext cx="8229600" cy="5145435"/>
          </a:xfrm>
        </p:spPr>
        <p:txBody>
          <a:bodyPr/>
          <a:lstStyle/>
          <a:p>
            <a:pPr marL="28575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1"/>
              <a:t>Graphical Techniques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tx2"/>
                </a:solidFill>
              </a:rPr>
              <a:t>Presents data in ways that make it easy to extract useful information</a:t>
            </a:r>
          </a:p>
          <a:p>
            <a:pPr marL="0" indent="0">
              <a:buNone/>
            </a:pPr>
            <a:endParaRPr lang="en-US" sz="2400"/>
          </a:p>
          <a:p>
            <a:pPr marL="28575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1"/>
              <a:t>Numerical Techniques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tx2"/>
                </a:solidFill>
              </a:rPr>
              <a:t>To summarize data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889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C517-A3CF-45E5-BB45-7281D0C1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Analytics: Graphical Techniques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480D3E-AA12-6A41-8303-ED3C12FFFD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19220" y="1484784"/>
          <a:ext cx="10182440" cy="392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1CB8A844-F7DB-4EE3-A157-07EBAA84E3CF}"/>
              </a:ext>
            </a:extLst>
          </p:cNvPr>
          <p:cNvSpPr/>
          <p:nvPr/>
        </p:nvSpPr>
        <p:spPr>
          <a:xfrm>
            <a:off x="1475656" y="3068960"/>
            <a:ext cx="17281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B2797B-B4D1-4B6B-884F-A0560C2B961B}"/>
              </a:ext>
            </a:extLst>
          </p:cNvPr>
          <p:cNvSpPr/>
          <p:nvPr/>
        </p:nvSpPr>
        <p:spPr>
          <a:xfrm>
            <a:off x="2339752" y="4546018"/>
            <a:ext cx="17281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1DC6-5414-4A2A-9CB1-0D8CDD1F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Numerical Techniques</a:t>
            </a:r>
          </a:p>
        </p:txBody>
      </p:sp>
      <p:pic>
        <p:nvPicPr>
          <p:cNvPr id="7" name="Google Shape;329;p20">
            <a:extLst>
              <a:ext uri="{FF2B5EF4-FFF2-40B4-BE49-F238E27FC236}">
                <a16:creationId xmlns:a16="http://schemas.microsoft.com/office/drawing/2014/main" id="{FE815549-7747-6A4A-B6F2-9E6B919D62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795"/>
          <a:stretch/>
        </p:blipFill>
        <p:spPr>
          <a:xfrm>
            <a:off x="179584" y="1556792"/>
            <a:ext cx="8784831" cy="438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15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C3CB-867C-48E3-8537-3BC0349B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648072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</a:rPr>
              <a:t>Measures of Central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F594-5F51-423A-9DF2-6941971E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Mean (Average)</a:t>
            </a:r>
          </a:p>
          <a:p>
            <a:pPr marL="514350" indent="-457200"/>
            <a:r>
              <a:rPr lang="en-US" sz="2000"/>
              <a:t>Sum all observations and divide by the number of observations</a:t>
            </a:r>
          </a:p>
          <a:p>
            <a:pPr marL="514350" indent="-457200"/>
            <a:r>
              <a:rPr lang="en-US" sz="2000"/>
              <a:t>Appropriate for describing measured data e.g. height, test scores, etc.</a:t>
            </a:r>
          </a:p>
          <a:p>
            <a:pPr marL="514350" indent="-457200"/>
            <a:r>
              <a:rPr lang="en-US" sz="2000"/>
              <a:t>Sensitive to extreme values (outliers)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tx2"/>
                </a:solidFill>
              </a:rPr>
              <a:t>	Example: When a billionaire moves into a neighborhood, the average 	household  income increases beyond what it was previously</a:t>
            </a:r>
          </a:p>
          <a:p>
            <a:pPr marL="457200" lvl="1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2400" b="1"/>
              <a:t>Median</a:t>
            </a:r>
          </a:p>
          <a:p>
            <a:pPr marL="400050"/>
            <a:r>
              <a:rPr lang="en-US" sz="2000"/>
              <a:t>Sort the data in order and find the value of the middle observation</a:t>
            </a:r>
          </a:p>
          <a:p>
            <a:pPr marL="400050"/>
            <a:r>
              <a:rPr lang="en-US" sz="2000"/>
              <a:t>In case of an even number of observations, find the mean of the two middle values</a:t>
            </a:r>
          </a:p>
          <a:p>
            <a:pPr marL="400050"/>
            <a:r>
              <a:rPr lang="en-US" sz="2000"/>
              <a:t>Not sensitive to outliers</a:t>
            </a:r>
          </a:p>
        </p:txBody>
      </p:sp>
    </p:spTree>
    <p:extLst>
      <p:ext uri="{BB962C8B-B14F-4D97-AF65-F5344CB8AC3E}">
        <p14:creationId xmlns:p14="http://schemas.microsoft.com/office/powerpoint/2010/main" val="202001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34;p21">
            <a:extLst>
              <a:ext uri="{FF2B5EF4-FFF2-40B4-BE49-F238E27FC236}">
                <a16:creationId xmlns:a16="http://schemas.microsoft.com/office/drawing/2014/main" id="{DD03E79D-F1D0-A74E-8110-67EF968E1D5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9592" y="620688"/>
            <a:ext cx="77048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772838"/>
      </p:ext>
    </p:extLst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Team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dership">
  <a:themeElements>
    <a:clrScheme name="Leadership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Leadersh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dership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ture">
  <a:themeElements>
    <a:clrScheme name="Futur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Futu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ure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ology">
  <a:themeElements>
    <a:clrScheme name="McCombs Palett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981E32"/>
      </a:accent3>
      <a:accent4>
        <a:srgbClr val="A09B59"/>
      </a:accent4>
      <a:accent5>
        <a:srgbClr val="000000"/>
      </a:accent5>
      <a:accent6>
        <a:srgbClr val="AA9C8F"/>
      </a:accent6>
      <a:hlink>
        <a:srgbClr val="981E32"/>
      </a:hlink>
      <a:folHlink>
        <a:srgbClr val="BDB1A6"/>
      </a:folHlink>
    </a:clrScheme>
    <a:fontScheme name="1_Technology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pportunities">
  <a:themeElements>
    <a:clrScheme name="2_Opportunities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2_Opportunities">
      <a:majorFont>
        <a:latin typeface="Interstate"/>
        <a:ea typeface="ＭＳ Ｐゴシック"/>
        <a:cs typeface=""/>
      </a:majorFont>
      <a:minorFont>
        <a:latin typeface="Interstate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pportunities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1130</Words>
  <Application>Microsoft Macintosh PowerPoint</Application>
  <PresentationFormat>On-screen Show (4:3)</PresentationFormat>
  <Paragraphs>178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Interstate</vt:lpstr>
      <vt:lpstr>Interstate Regular</vt:lpstr>
      <vt:lpstr>Roboto</vt:lpstr>
      <vt:lpstr>Teamwork</vt:lpstr>
      <vt:lpstr>Leadership</vt:lpstr>
      <vt:lpstr>Future</vt:lpstr>
      <vt:lpstr>1_Technology</vt:lpstr>
      <vt:lpstr>2_Opportunities</vt:lpstr>
      <vt:lpstr>INTRODUCTION  TO  BUSINESS INTELLIGENCE  BIA 3713  Week 5</vt:lpstr>
      <vt:lpstr>Agenda</vt:lpstr>
      <vt:lpstr>Types of Analytics</vt:lpstr>
      <vt:lpstr>Descriptive Analytics </vt:lpstr>
      <vt:lpstr>Descriptive Analytics </vt:lpstr>
      <vt:lpstr>Analytics: Graphical Techniques</vt:lpstr>
      <vt:lpstr>Numerical Techniques</vt:lpstr>
      <vt:lpstr>Measures of Central Location</vt:lpstr>
      <vt:lpstr>PowerPoint Presentation</vt:lpstr>
      <vt:lpstr>Histogram: Outliers and Skewness</vt:lpstr>
      <vt:lpstr>Measures of Central Location</vt:lpstr>
      <vt:lpstr>Measures of Central Location</vt:lpstr>
      <vt:lpstr>Measures of Variability</vt:lpstr>
      <vt:lpstr>PowerPoint Presentation</vt:lpstr>
      <vt:lpstr>Measures of Variability</vt:lpstr>
      <vt:lpstr>Measures of Variability</vt:lpstr>
      <vt:lpstr>Measures of Variability</vt:lpstr>
      <vt:lpstr>Measures of Variability</vt:lpstr>
      <vt:lpstr>Measures of Variability</vt:lpstr>
      <vt:lpstr>Measures of Variability</vt:lpstr>
      <vt:lpstr>Quantitative Measures of Linear Relationship </vt:lpstr>
      <vt:lpstr>Quantitative Measures of Linear Relationship </vt:lpstr>
      <vt:lpstr>Quantitative Measures of Linear Relationship </vt:lpstr>
      <vt:lpstr>Quantitative Measures of Linear Relationship </vt:lpstr>
      <vt:lpstr>Summary and Questions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MIS 302</dc:subject>
  <dc:creator>Katie Gray</dc:creator>
  <cp:lastModifiedBy>Naveen Kumar (nkumar7)</cp:lastModifiedBy>
  <cp:revision>2</cp:revision>
  <cp:lastPrinted>2020-07-12T15:26:37Z</cp:lastPrinted>
  <dcterms:created xsi:type="dcterms:W3CDTF">2008-07-10T14:06:34Z</dcterms:created>
  <dcterms:modified xsi:type="dcterms:W3CDTF">2021-09-19T02:33:50Z</dcterms:modified>
</cp:coreProperties>
</file>