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70" r:id="rId4"/>
    <p:sldId id="264" r:id="rId5"/>
    <p:sldId id="265" r:id="rId6"/>
    <p:sldId id="267" r:id="rId7"/>
    <p:sldId id="271" r:id="rId8"/>
    <p:sldId id="263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19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CE8250-9ED6-4FD4-92C9-EC8113F1B1ED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BA123A-75BD-42C3-B992-C7662F19975B}">
      <dgm:prSet/>
      <dgm:spPr/>
      <dgm:t>
        <a:bodyPr/>
        <a:lstStyle/>
        <a:p>
          <a:r>
            <a:rPr lang="en-US" dirty="0"/>
            <a:t>Measures of Central Location</a:t>
          </a:r>
        </a:p>
      </dgm:t>
    </dgm:pt>
    <dgm:pt modelId="{7E751658-69C8-44C3-B5A7-9CF0AC17159D}" type="parTrans" cxnId="{74BAA0AB-EDA7-4FE3-9287-394E9E6348FD}">
      <dgm:prSet/>
      <dgm:spPr/>
      <dgm:t>
        <a:bodyPr/>
        <a:lstStyle/>
        <a:p>
          <a:endParaRPr lang="en-US"/>
        </a:p>
      </dgm:t>
    </dgm:pt>
    <dgm:pt modelId="{01F65C2A-9E83-4E0C-8498-42DF61919446}" type="sibTrans" cxnId="{74BAA0AB-EDA7-4FE3-9287-394E9E6348FD}">
      <dgm:prSet/>
      <dgm:spPr/>
      <dgm:t>
        <a:bodyPr/>
        <a:lstStyle/>
        <a:p>
          <a:endParaRPr lang="en-US"/>
        </a:p>
      </dgm:t>
    </dgm:pt>
    <dgm:pt modelId="{387C1198-C3E0-4234-B78A-527A39002096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Mean</a:t>
          </a:r>
        </a:p>
      </dgm:t>
    </dgm:pt>
    <dgm:pt modelId="{9000BFE5-FB4D-419D-90F1-ED94513ABD77}" type="parTrans" cxnId="{DE00555A-DDE5-4E38-B516-8605133A5597}">
      <dgm:prSet/>
      <dgm:spPr/>
      <dgm:t>
        <a:bodyPr/>
        <a:lstStyle/>
        <a:p>
          <a:endParaRPr lang="en-US"/>
        </a:p>
      </dgm:t>
    </dgm:pt>
    <dgm:pt modelId="{362D403A-16BB-4DE7-8030-45206C06DA09}" type="sibTrans" cxnId="{DE00555A-DDE5-4E38-B516-8605133A5597}">
      <dgm:prSet/>
      <dgm:spPr/>
      <dgm:t>
        <a:bodyPr/>
        <a:lstStyle/>
        <a:p>
          <a:endParaRPr lang="en-US"/>
        </a:p>
      </dgm:t>
    </dgm:pt>
    <dgm:pt modelId="{41FEBFCE-47DD-4797-A99D-7A974AD62228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Median</a:t>
          </a:r>
        </a:p>
      </dgm:t>
    </dgm:pt>
    <dgm:pt modelId="{D6CDE206-B724-4C82-8247-55F78CCCE793}" type="parTrans" cxnId="{B3ECFB14-3369-4339-AC4D-F38D55914DBA}">
      <dgm:prSet/>
      <dgm:spPr/>
      <dgm:t>
        <a:bodyPr/>
        <a:lstStyle/>
        <a:p>
          <a:endParaRPr lang="en-US"/>
        </a:p>
      </dgm:t>
    </dgm:pt>
    <dgm:pt modelId="{EEB656E5-3335-46FE-8FAB-9BB33C4CF614}" type="sibTrans" cxnId="{B3ECFB14-3369-4339-AC4D-F38D55914DBA}">
      <dgm:prSet/>
      <dgm:spPr/>
      <dgm:t>
        <a:bodyPr/>
        <a:lstStyle/>
        <a:p>
          <a:endParaRPr lang="en-US"/>
        </a:p>
      </dgm:t>
    </dgm:pt>
    <dgm:pt modelId="{E8D7B3F4-AEBC-40FC-BDC8-F5EEBDB0E675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Mode</a:t>
          </a:r>
        </a:p>
      </dgm:t>
    </dgm:pt>
    <dgm:pt modelId="{90C2B548-476E-43EB-B621-30BFD00303E6}" type="parTrans" cxnId="{0682B9C4-4BB5-4B37-BFD6-213CE4521C0D}">
      <dgm:prSet/>
      <dgm:spPr/>
      <dgm:t>
        <a:bodyPr/>
        <a:lstStyle/>
        <a:p>
          <a:endParaRPr lang="en-US"/>
        </a:p>
      </dgm:t>
    </dgm:pt>
    <dgm:pt modelId="{14EC6D0D-45BE-4532-8B6C-3F4058A21FAE}" type="sibTrans" cxnId="{0682B9C4-4BB5-4B37-BFD6-213CE4521C0D}">
      <dgm:prSet/>
      <dgm:spPr/>
      <dgm:t>
        <a:bodyPr/>
        <a:lstStyle/>
        <a:p>
          <a:endParaRPr lang="en-US"/>
        </a:p>
      </dgm:t>
    </dgm:pt>
    <dgm:pt modelId="{6960A148-7CE8-403F-A34B-D8EFF0775DE3}">
      <dgm:prSet/>
      <dgm:spPr/>
      <dgm:t>
        <a:bodyPr/>
        <a:lstStyle/>
        <a:p>
          <a:r>
            <a:rPr lang="en-US"/>
            <a:t>Measures of Variability</a:t>
          </a:r>
        </a:p>
      </dgm:t>
    </dgm:pt>
    <dgm:pt modelId="{EE25800B-9057-4B72-ABC5-31B41F9A285B}" type="parTrans" cxnId="{0174EDF9-C8A4-4894-9B21-465C4E4B90E7}">
      <dgm:prSet/>
      <dgm:spPr/>
      <dgm:t>
        <a:bodyPr/>
        <a:lstStyle/>
        <a:p>
          <a:endParaRPr lang="en-US"/>
        </a:p>
      </dgm:t>
    </dgm:pt>
    <dgm:pt modelId="{31A47102-7064-4296-8F50-5A7127DACF25}" type="sibTrans" cxnId="{0174EDF9-C8A4-4894-9B21-465C4E4B90E7}">
      <dgm:prSet/>
      <dgm:spPr/>
      <dgm:t>
        <a:bodyPr/>
        <a:lstStyle/>
        <a:p>
          <a:endParaRPr lang="en-US"/>
        </a:p>
      </dgm:t>
    </dgm:pt>
    <dgm:pt modelId="{238207D3-5AC9-42B5-81E5-1AFB990EFEF3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Range</a:t>
          </a:r>
        </a:p>
      </dgm:t>
    </dgm:pt>
    <dgm:pt modelId="{1360A62B-1EAC-4C90-92D3-F2B7F93B442D}" type="parTrans" cxnId="{8E67B645-E90C-4A51-BAB9-4EFA3D2AAFD0}">
      <dgm:prSet/>
      <dgm:spPr/>
      <dgm:t>
        <a:bodyPr/>
        <a:lstStyle/>
        <a:p>
          <a:endParaRPr lang="en-US"/>
        </a:p>
      </dgm:t>
    </dgm:pt>
    <dgm:pt modelId="{3035D9F9-2D5F-4FA1-9A24-CF24C5EFDEA3}" type="sibTrans" cxnId="{8E67B645-E90C-4A51-BAB9-4EFA3D2AAFD0}">
      <dgm:prSet/>
      <dgm:spPr/>
      <dgm:t>
        <a:bodyPr/>
        <a:lstStyle/>
        <a:p>
          <a:endParaRPr lang="en-US"/>
        </a:p>
      </dgm:t>
    </dgm:pt>
    <dgm:pt modelId="{C0026C0C-44F7-43CA-A8C2-C9D804D9AF16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Standard Deviation</a:t>
          </a:r>
        </a:p>
      </dgm:t>
    </dgm:pt>
    <dgm:pt modelId="{6C345B13-D798-48D9-98FE-21BB58A86D30}" type="parTrans" cxnId="{4972A239-3F3D-42A0-B423-17A1EF27F03B}">
      <dgm:prSet/>
      <dgm:spPr/>
      <dgm:t>
        <a:bodyPr/>
        <a:lstStyle/>
        <a:p>
          <a:endParaRPr lang="en-US"/>
        </a:p>
      </dgm:t>
    </dgm:pt>
    <dgm:pt modelId="{49419721-5DA4-40B5-B305-EE18003FAAFA}" type="sibTrans" cxnId="{4972A239-3F3D-42A0-B423-17A1EF27F03B}">
      <dgm:prSet/>
      <dgm:spPr/>
      <dgm:t>
        <a:bodyPr/>
        <a:lstStyle/>
        <a:p>
          <a:endParaRPr lang="en-US"/>
        </a:p>
      </dgm:t>
    </dgm:pt>
    <dgm:pt modelId="{72B54657-259B-49DC-A912-42FAEDCC16AE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IQR</a:t>
          </a:r>
        </a:p>
      </dgm:t>
    </dgm:pt>
    <dgm:pt modelId="{F9BE8686-DE12-4EB3-97D9-9E898CAB0354}" type="parTrans" cxnId="{E2932FF9-DD9C-4DA2-8CED-E411CBF80231}">
      <dgm:prSet/>
      <dgm:spPr/>
      <dgm:t>
        <a:bodyPr/>
        <a:lstStyle/>
        <a:p>
          <a:endParaRPr lang="en-US"/>
        </a:p>
      </dgm:t>
    </dgm:pt>
    <dgm:pt modelId="{76AEDA01-2E77-4558-BAAF-C1BF306FCF02}" type="sibTrans" cxnId="{E2932FF9-DD9C-4DA2-8CED-E411CBF80231}">
      <dgm:prSet/>
      <dgm:spPr/>
      <dgm:t>
        <a:bodyPr/>
        <a:lstStyle/>
        <a:p>
          <a:endParaRPr lang="en-US"/>
        </a:p>
      </dgm:t>
    </dgm:pt>
    <dgm:pt modelId="{98F0ADB3-6022-4C95-9B18-6CE9D8BB260B}" type="pres">
      <dgm:prSet presAssocID="{E1CE8250-9ED6-4FD4-92C9-EC8113F1B1ED}" presName="Name0" presStyleCnt="0">
        <dgm:presLayoutVars>
          <dgm:dir/>
          <dgm:animLvl val="lvl"/>
          <dgm:resizeHandles val="exact"/>
        </dgm:presLayoutVars>
      </dgm:prSet>
      <dgm:spPr/>
    </dgm:pt>
    <dgm:pt modelId="{11EB9DA1-7304-467A-9490-08C0104BEE6C}" type="pres">
      <dgm:prSet presAssocID="{17BA123A-75BD-42C3-B992-C7662F19975B}" presName="composite" presStyleCnt="0"/>
      <dgm:spPr/>
    </dgm:pt>
    <dgm:pt modelId="{7DC881FE-7EF2-4F40-B4E3-0C7F2C04E2CF}" type="pres">
      <dgm:prSet presAssocID="{17BA123A-75BD-42C3-B992-C7662F19975B}" presName="parTx" presStyleLbl="alignNode1" presStyleIdx="0" presStyleCnt="2" custScaleX="99636" custLinFactNeighborX="-568" custLinFactNeighborY="-901">
        <dgm:presLayoutVars>
          <dgm:chMax val="0"/>
          <dgm:chPref val="0"/>
          <dgm:bulletEnabled val="1"/>
        </dgm:presLayoutVars>
      </dgm:prSet>
      <dgm:spPr/>
    </dgm:pt>
    <dgm:pt modelId="{A63D00F3-7AA6-4230-96ED-44E1DC2C9A29}" type="pres">
      <dgm:prSet presAssocID="{17BA123A-75BD-42C3-B992-C7662F19975B}" presName="desTx" presStyleLbl="alignAccFollowNode1" presStyleIdx="0" presStyleCnt="2">
        <dgm:presLayoutVars>
          <dgm:bulletEnabled val="1"/>
        </dgm:presLayoutVars>
      </dgm:prSet>
      <dgm:spPr/>
    </dgm:pt>
    <dgm:pt modelId="{70C86BDA-7BE3-4A5D-9BCC-A2B02D1AE39E}" type="pres">
      <dgm:prSet presAssocID="{01F65C2A-9E83-4E0C-8498-42DF61919446}" presName="space" presStyleCnt="0"/>
      <dgm:spPr/>
    </dgm:pt>
    <dgm:pt modelId="{C6147D83-BF3E-44EC-8BE0-AD94DFEB7075}" type="pres">
      <dgm:prSet presAssocID="{6960A148-7CE8-403F-A34B-D8EFF0775DE3}" presName="composite" presStyleCnt="0"/>
      <dgm:spPr/>
    </dgm:pt>
    <dgm:pt modelId="{FB2CB811-E7AF-485C-9D68-8769336BA052}" type="pres">
      <dgm:prSet presAssocID="{6960A148-7CE8-403F-A34B-D8EFF0775DE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B43A296-D3D3-41D0-80E4-31A995A65DCD}" type="pres">
      <dgm:prSet presAssocID="{6960A148-7CE8-403F-A34B-D8EFF0775DE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D7FA011-5B07-49E2-8091-01349C3E3737}" type="presOf" srcId="{17BA123A-75BD-42C3-B992-C7662F19975B}" destId="{7DC881FE-7EF2-4F40-B4E3-0C7F2C04E2CF}" srcOrd="0" destOrd="0" presId="urn:microsoft.com/office/officeart/2005/8/layout/hList1"/>
    <dgm:cxn modelId="{B3ECFB14-3369-4339-AC4D-F38D55914DBA}" srcId="{17BA123A-75BD-42C3-B992-C7662F19975B}" destId="{41FEBFCE-47DD-4797-A99D-7A974AD62228}" srcOrd="1" destOrd="0" parTransId="{D6CDE206-B724-4C82-8247-55F78CCCE793}" sibTransId="{EEB656E5-3335-46FE-8FAB-9BB33C4CF614}"/>
    <dgm:cxn modelId="{DC294130-F11B-4BDF-830E-B9D4BEF31EDF}" type="presOf" srcId="{238207D3-5AC9-42B5-81E5-1AFB990EFEF3}" destId="{8B43A296-D3D3-41D0-80E4-31A995A65DCD}" srcOrd="0" destOrd="0" presId="urn:microsoft.com/office/officeart/2005/8/layout/hList1"/>
    <dgm:cxn modelId="{EDD24B35-28A8-4E61-9FDA-ABE124D82C82}" type="presOf" srcId="{E8D7B3F4-AEBC-40FC-BDC8-F5EEBDB0E675}" destId="{A63D00F3-7AA6-4230-96ED-44E1DC2C9A29}" srcOrd="0" destOrd="2" presId="urn:microsoft.com/office/officeart/2005/8/layout/hList1"/>
    <dgm:cxn modelId="{4972A239-3F3D-42A0-B423-17A1EF27F03B}" srcId="{6960A148-7CE8-403F-A34B-D8EFF0775DE3}" destId="{C0026C0C-44F7-43CA-A8C2-C9D804D9AF16}" srcOrd="1" destOrd="0" parTransId="{6C345B13-D798-48D9-98FE-21BB58A86D30}" sibTransId="{49419721-5DA4-40B5-B305-EE18003FAAFA}"/>
    <dgm:cxn modelId="{8E67B645-E90C-4A51-BAB9-4EFA3D2AAFD0}" srcId="{6960A148-7CE8-403F-A34B-D8EFF0775DE3}" destId="{238207D3-5AC9-42B5-81E5-1AFB990EFEF3}" srcOrd="0" destOrd="0" parTransId="{1360A62B-1EAC-4C90-92D3-F2B7F93B442D}" sibTransId="{3035D9F9-2D5F-4FA1-9A24-CF24C5EFDEA3}"/>
    <dgm:cxn modelId="{E6345C4F-5EB6-4162-BC60-E1715E317CD9}" type="presOf" srcId="{6960A148-7CE8-403F-A34B-D8EFF0775DE3}" destId="{FB2CB811-E7AF-485C-9D68-8769336BA052}" srcOrd="0" destOrd="0" presId="urn:microsoft.com/office/officeart/2005/8/layout/hList1"/>
    <dgm:cxn modelId="{DE00555A-DDE5-4E38-B516-8605133A5597}" srcId="{17BA123A-75BD-42C3-B992-C7662F19975B}" destId="{387C1198-C3E0-4234-B78A-527A39002096}" srcOrd="0" destOrd="0" parTransId="{9000BFE5-FB4D-419D-90F1-ED94513ABD77}" sibTransId="{362D403A-16BB-4DE7-8030-45206C06DA09}"/>
    <dgm:cxn modelId="{5BE0C55A-E74E-42AF-A1FB-05AD0A40F8C3}" type="presOf" srcId="{72B54657-259B-49DC-A912-42FAEDCC16AE}" destId="{8B43A296-D3D3-41D0-80E4-31A995A65DCD}" srcOrd="0" destOrd="2" presId="urn:microsoft.com/office/officeart/2005/8/layout/hList1"/>
    <dgm:cxn modelId="{E580B46B-1A23-44A6-83C2-AFF05CA2D19C}" type="presOf" srcId="{C0026C0C-44F7-43CA-A8C2-C9D804D9AF16}" destId="{8B43A296-D3D3-41D0-80E4-31A995A65DCD}" srcOrd="0" destOrd="1" presId="urn:microsoft.com/office/officeart/2005/8/layout/hList1"/>
    <dgm:cxn modelId="{060AD78E-185D-443D-ADEA-10A7C1988C49}" type="presOf" srcId="{E1CE8250-9ED6-4FD4-92C9-EC8113F1B1ED}" destId="{98F0ADB3-6022-4C95-9B18-6CE9D8BB260B}" srcOrd="0" destOrd="0" presId="urn:microsoft.com/office/officeart/2005/8/layout/hList1"/>
    <dgm:cxn modelId="{90EEB5A3-C829-4C51-8AD3-36CB3E944EA4}" type="presOf" srcId="{41FEBFCE-47DD-4797-A99D-7A974AD62228}" destId="{A63D00F3-7AA6-4230-96ED-44E1DC2C9A29}" srcOrd="0" destOrd="1" presId="urn:microsoft.com/office/officeart/2005/8/layout/hList1"/>
    <dgm:cxn modelId="{74BAA0AB-EDA7-4FE3-9287-394E9E6348FD}" srcId="{E1CE8250-9ED6-4FD4-92C9-EC8113F1B1ED}" destId="{17BA123A-75BD-42C3-B992-C7662F19975B}" srcOrd="0" destOrd="0" parTransId="{7E751658-69C8-44C3-B5A7-9CF0AC17159D}" sibTransId="{01F65C2A-9E83-4E0C-8498-42DF61919446}"/>
    <dgm:cxn modelId="{0682B9C4-4BB5-4B37-BFD6-213CE4521C0D}" srcId="{17BA123A-75BD-42C3-B992-C7662F19975B}" destId="{E8D7B3F4-AEBC-40FC-BDC8-F5EEBDB0E675}" srcOrd="2" destOrd="0" parTransId="{90C2B548-476E-43EB-B621-30BFD00303E6}" sibTransId="{14EC6D0D-45BE-4532-8B6C-3F4058A21FAE}"/>
    <dgm:cxn modelId="{468B2BEF-4861-4247-B3CF-862FBB110F98}" type="presOf" srcId="{387C1198-C3E0-4234-B78A-527A39002096}" destId="{A63D00F3-7AA6-4230-96ED-44E1DC2C9A29}" srcOrd="0" destOrd="0" presId="urn:microsoft.com/office/officeart/2005/8/layout/hList1"/>
    <dgm:cxn modelId="{E2932FF9-DD9C-4DA2-8CED-E411CBF80231}" srcId="{6960A148-7CE8-403F-A34B-D8EFF0775DE3}" destId="{72B54657-259B-49DC-A912-42FAEDCC16AE}" srcOrd="2" destOrd="0" parTransId="{F9BE8686-DE12-4EB3-97D9-9E898CAB0354}" sibTransId="{76AEDA01-2E77-4558-BAAF-C1BF306FCF02}"/>
    <dgm:cxn modelId="{0174EDF9-C8A4-4894-9B21-465C4E4B90E7}" srcId="{E1CE8250-9ED6-4FD4-92C9-EC8113F1B1ED}" destId="{6960A148-7CE8-403F-A34B-D8EFF0775DE3}" srcOrd="1" destOrd="0" parTransId="{EE25800B-9057-4B72-ABC5-31B41F9A285B}" sibTransId="{31A47102-7064-4296-8F50-5A7127DACF25}"/>
    <dgm:cxn modelId="{D093C711-DCA8-4DD0-A933-E70C51745171}" type="presParOf" srcId="{98F0ADB3-6022-4C95-9B18-6CE9D8BB260B}" destId="{11EB9DA1-7304-467A-9490-08C0104BEE6C}" srcOrd="0" destOrd="0" presId="urn:microsoft.com/office/officeart/2005/8/layout/hList1"/>
    <dgm:cxn modelId="{FC024A6A-2EC5-4794-BAB8-E20539335F60}" type="presParOf" srcId="{11EB9DA1-7304-467A-9490-08C0104BEE6C}" destId="{7DC881FE-7EF2-4F40-B4E3-0C7F2C04E2CF}" srcOrd="0" destOrd="0" presId="urn:microsoft.com/office/officeart/2005/8/layout/hList1"/>
    <dgm:cxn modelId="{F623710F-1563-4622-B454-A068A9DD452C}" type="presParOf" srcId="{11EB9DA1-7304-467A-9490-08C0104BEE6C}" destId="{A63D00F3-7AA6-4230-96ED-44E1DC2C9A29}" srcOrd="1" destOrd="0" presId="urn:microsoft.com/office/officeart/2005/8/layout/hList1"/>
    <dgm:cxn modelId="{AC5DDA24-53FE-43C2-9091-65F808272B9C}" type="presParOf" srcId="{98F0ADB3-6022-4C95-9B18-6CE9D8BB260B}" destId="{70C86BDA-7BE3-4A5D-9BCC-A2B02D1AE39E}" srcOrd="1" destOrd="0" presId="urn:microsoft.com/office/officeart/2005/8/layout/hList1"/>
    <dgm:cxn modelId="{F16326E2-8A91-490E-B8D0-9520BFCD0CB1}" type="presParOf" srcId="{98F0ADB3-6022-4C95-9B18-6CE9D8BB260B}" destId="{C6147D83-BF3E-44EC-8BE0-AD94DFEB7075}" srcOrd="2" destOrd="0" presId="urn:microsoft.com/office/officeart/2005/8/layout/hList1"/>
    <dgm:cxn modelId="{5BADB0F4-4412-40F7-82B5-FCD15FAF0467}" type="presParOf" srcId="{C6147D83-BF3E-44EC-8BE0-AD94DFEB7075}" destId="{FB2CB811-E7AF-485C-9D68-8769336BA052}" srcOrd="0" destOrd="0" presId="urn:microsoft.com/office/officeart/2005/8/layout/hList1"/>
    <dgm:cxn modelId="{FFE6EF9B-2593-4C8C-B454-B8720DF6099F}" type="presParOf" srcId="{C6147D83-BF3E-44EC-8BE0-AD94DFEB7075}" destId="{8B43A296-D3D3-41D0-80E4-31A995A65DC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7E2948-3006-4E85-830C-901F535DEFA9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E0DD4C-4F9A-415C-BB57-22C66F94E9DA}">
      <dgm:prSet/>
      <dgm:spPr/>
      <dgm:t>
        <a:bodyPr/>
        <a:lstStyle/>
        <a:p>
          <a:r>
            <a:rPr lang="en-US" b="1" dirty="0"/>
            <a:t>Mean </a:t>
          </a:r>
          <a:endParaRPr lang="en-US" dirty="0"/>
        </a:p>
      </dgm:t>
    </dgm:pt>
    <dgm:pt modelId="{E5781821-B294-431D-B4EF-00C616AE5861}" type="parTrans" cxnId="{5A44CE5E-ED1B-442C-9ED6-88AD6F4CA5F9}">
      <dgm:prSet/>
      <dgm:spPr/>
      <dgm:t>
        <a:bodyPr/>
        <a:lstStyle/>
        <a:p>
          <a:endParaRPr lang="en-US"/>
        </a:p>
      </dgm:t>
    </dgm:pt>
    <dgm:pt modelId="{32ED32C5-E09F-4FF1-B0C0-3B8E219DC8F4}" type="sibTrans" cxnId="{5A44CE5E-ED1B-442C-9ED6-88AD6F4CA5F9}">
      <dgm:prSet/>
      <dgm:spPr/>
      <dgm:t>
        <a:bodyPr/>
        <a:lstStyle/>
        <a:p>
          <a:endParaRPr lang="en-US"/>
        </a:p>
      </dgm:t>
    </dgm:pt>
    <dgm:pt modelId="{B41D3E05-1E3D-4C5D-B3C8-314E1248D876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Averages all available data</a:t>
          </a:r>
        </a:p>
      </dgm:t>
    </dgm:pt>
    <dgm:pt modelId="{19FEF10C-1C2E-4AFF-AF89-AABD3DD0EC26}" type="parTrans" cxnId="{E6EF109D-85AA-4EAC-BF36-0B6AAE22F07D}">
      <dgm:prSet/>
      <dgm:spPr/>
      <dgm:t>
        <a:bodyPr/>
        <a:lstStyle/>
        <a:p>
          <a:endParaRPr lang="en-US"/>
        </a:p>
      </dgm:t>
    </dgm:pt>
    <dgm:pt modelId="{32CD3822-56F5-4CC8-8B30-59450C446CEA}" type="sibTrans" cxnId="{E6EF109D-85AA-4EAC-BF36-0B6AAE22F07D}">
      <dgm:prSet/>
      <dgm:spPr/>
      <dgm:t>
        <a:bodyPr/>
        <a:lstStyle/>
        <a:p>
          <a:endParaRPr lang="en-US"/>
        </a:p>
      </dgm:t>
    </dgm:pt>
    <dgm:pt modelId="{00C351F4-B98F-400D-9886-B3221327F06A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Appropriate for describing measured data</a:t>
          </a:r>
        </a:p>
      </dgm:t>
    </dgm:pt>
    <dgm:pt modelId="{292F8E52-F87A-431D-895B-CC2EB472EACC}" type="parTrans" cxnId="{823CE536-8C1E-45CA-A03A-B3BD68AE4B53}">
      <dgm:prSet/>
      <dgm:spPr/>
      <dgm:t>
        <a:bodyPr/>
        <a:lstStyle/>
        <a:p>
          <a:endParaRPr lang="en-US"/>
        </a:p>
      </dgm:t>
    </dgm:pt>
    <dgm:pt modelId="{C860310E-4510-44C3-A7BE-176D26F0E7A2}" type="sibTrans" cxnId="{823CE536-8C1E-45CA-A03A-B3BD68AE4B53}">
      <dgm:prSet/>
      <dgm:spPr/>
      <dgm:t>
        <a:bodyPr/>
        <a:lstStyle/>
        <a:p>
          <a:endParaRPr lang="en-US"/>
        </a:p>
      </dgm:t>
    </dgm:pt>
    <dgm:pt modelId="{9806731D-5FDC-491B-8FDF-BFE0DE35E97C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Sensitive to outliers</a:t>
          </a:r>
        </a:p>
      </dgm:t>
    </dgm:pt>
    <dgm:pt modelId="{A911E05B-930D-44EC-B1DC-A4B829932F88}" type="parTrans" cxnId="{2986380A-1CE1-4FCF-A575-549D754C6016}">
      <dgm:prSet/>
      <dgm:spPr/>
      <dgm:t>
        <a:bodyPr/>
        <a:lstStyle/>
        <a:p>
          <a:endParaRPr lang="en-US"/>
        </a:p>
      </dgm:t>
    </dgm:pt>
    <dgm:pt modelId="{264D3F90-32CA-407E-9444-35DDFA114DD6}" type="sibTrans" cxnId="{2986380A-1CE1-4FCF-A575-549D754C6016}">
      <dgm:prSet/>
      <dgm:spPr/>
      <dgm:t>
        <a:bodyPr/>
        <a:lstStyle/>
        <a:p>
          <a:endParaRPr lang="en-US"/>
        </a:p>
      </dgm:t>
    </dgm:pt>
    <dgm:pt modelId="{3ECF5F1E-8E41-4928-A8DD-8F07FF534C1A}">
      <dgm:prSet/>
      <dgm:spPr/>
      <dgm:t>
        <a:bodyPr/>
        <a:lstStyle/>
        <a:p>
          <a:r>
            <a:rPr lang="en-US" b="1" dirty="0"/>
            <a:t>Median</a:t>
          </a:r>
          <a:endParaRPr lang="en-US" dirty="0"/>
        </a:p>
      </dgm:t>
    </dgm:pt>
    <dgm:pt modelId="{24C7467B-96F4-4DA7-B3E7-E3D7BA206DD6}" type="parTrans" cxnId="{D395F64C-1CCA-43A6-B5E8-461C340E4007}">
      <dgm:prSet/>
      <dgm:spPr/>
      <dgm:t>
        <a:bodyPr/>
        <a:lstStyle/>
        <a:p>
          <a:endParaRPr lang="en-US"/>
        </a:p>
      </dgm:t>
    </dgm:pt>
    <dgm:pt modelId="{7E9C1726-DB84-43A4-BF9F-C5C82B749EF7}" type="sibTrans" cxnId="{D395F64C-1CCA-43A6-B5E8-461C340E4007}">
      <dgm:prSet/>
      <dgm:spPr/>
      <dgm:t>
        <a:bodyPr/>
        <a:lstStyle/>
        <a:p>
          <a:endParaRPr lang="en-US"/>
        </a:p>
      </dgm:t>
    </dgm:pt>
    <dgm:pt modelId="{243537B1-C47B-4B0C-AEFA-A87CCF5D8017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Finds the value of the center of a dataset</a:t>
          </a:r>
        </a:p>
      </dgm:t>
    </dgm:pt>
    <dgm:pt modelId="{DD9CF1B3-BA47-415C-8125-574A5CF5000E}" type="parTrans" cxnId="{329FB91E-9744-4478-9AEA-1BFFAE4B4FFB}">
      <dgm:prSet/>
      <dgm:spPr/>
      <dgm:t>
        <a:bodyPr/>
        <a:lstStyle/>
        <a:p>
          <a:endParaRPr lang="en-US"/>
        </a:p>
      </dgm:t>
    </dgm:pt>
    <dgm:pt modelId="{F1CC7801-5BBA-4BAF-804C-0455FF611E59}" type="sibTrans" cxnId="{329FB91E-9744-4478-9AEA-1BFFAE4B4FFB}">
      <dgm:prSet/>
      <dgm:spPr/>
      <dgm:t>
        <a:bodyPr/>
        <a:lstStyle/>
        <a:p>
          <a:endParaRPr lang="en-US"/>
        </a:p>
      </dgm:t>
    </dgm:pt>
    <dgm:pt modelId="{70830B28-B778-47BA-9EE5-63C9371F11D3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Not sensitive to any outliers</a:t>
          </a:r>
        </a:p>
      </dgm:t>
    </dgm:pt>
    <dgm:pt modelId="{78F3FAEF-A62D-41D0-A914-9437293A9CC4}" type="parTrans" cxnId="{534D1950-6E2A-4464-ABAB-821F77CBA165}">
      <dgm:prSet/>
      <dgm:spPr/>
      <dgm:t>
        <a:bodyPr/>
        <a:lstStyle/>
        <a:p>
          <a:endParaRPr lang="en-US"/>
        </a:p>
      </dgm:t>
    </dgm:pt>
    <dgm:pt modelId="{39310B52-AF33-47BF-9C06-CB9B083AFE9C}" type="sibTrans" cxnId="{534D1950-6E2A-4464-ABAB-821F77CBA165}">
      <dgm:prSet/>
      <dgm:spPr/>
      <dgm:t>
        <a:bodyPr/>
        <a:lstStyle/>
        <a:p>
          <a:endParaRPr lang="en-US"/>
        </a:p>
      </dgm:t>
    </dgm:pt>
    <dgm:pt modelId="{DD6B2A16-F775-4132-9C16-CED201884646}">
      <dgm:prSet/>
      <dgm:spPr/>
      <dgm:t>
        <a:bodyPr/>
        <a:lstStyle/>
        <a:p>
          <a:r>
            <a:rPr lang="en-US" b="1" dirty="0"/>
            <a:t>Mode</a:t>
          </a:r>
          <a:endParaRPr lang="en-US" dirty="0"/>
        </a:p>
      </dgm:t>
    </dgm:pt>
    <dgm:pt modelId="{8708D4A2-D442-4F84-9CEE-036E1B163C3A}" type="parTrans" cxnId="{30D33A5D-96F7-4C5E-9044-3D7037BA0F43}">
      <dgm:prSet/>
      <dgm:spPr/>
      <dgm:t>
        <a:bodyPr/>
        <a:lstStyle/>
        <a:p>
          <a:endParaRPr lang="en-US"/>
        </a:p>
      </dgm:t>
    </dgm:pt>
    <dgm:pt modelId="{86AB853B-FFBF-4CA9-9E78-A78FB81598FE}" type="sibTrans" cxnId="{30D33A5D-96F7-4C5E-9044-3D7037BA0F43}">
      <dgm:prSet/>
      <dgm:spPr/>
      <dgm:t>
        <a:bodyPr/>
        <a:lstStyle/>
        <a:p>
          <a:endParaRPr lang="en-US"/>
        </a:p>
      </dgm:t>
    </dgm:pt>
    <dgm:pt modelId="{C98726BB-8319-48C0-AC23-7CE3D0372533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Most frequent type of data observation</a:t>
          </a:r>
        </a:p>
      </dgm:t>
    </dgm:pt>
    <dgm:pt modelId="{9D523D48-225D-4253-A708-B0C2D984FAB7}" type="parTrans" cxnId="{26FE4613-F813-423F-A7B8-EB05B3048CD1}">
      <dgm:prSet/>
      <dgm:spPr/>
      <dgm:t>
        <a:bodyPr/>
        <a:lstStyle/>
        <a:p>
          <a:endParaRPr lang="en-US"/>
        </a:p>
      </dgm:t>
    </dgm:pt>
    <dgm:pt modelId="{825E7E71-E7E2-464D-9DE9-DFE0071A6785}" type="sibTrans" cxnId="{26FE4613-F813-423F-A7B8-EB05B3048CD1}">
      <dgm:prSet/>
      <dgm:spPr/>
      <dgm:t>
        <a:bodyPr/>
        <a:lstStyle/>
        <a:p>
          <a:endParaRPr lang="en-US"/>
        </a:p>
      </dgm:t>
    </dgm:pt>
    <dgm:pt modelId="{7E43EE88-66F9-4E0D-A8CB-854ABBD1B111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A data set can have more than one mode</a:t>
          </a:r>
        </a:p>
      </dgm:t>
    </dgm:pt>
    <dgm:pt modelId="{69CBE5E4-FC4A-48F6-B187-E62C369E7796}" type="parTrans" cxnId="{48FC2126-A037-46FE-8AD6-A8DE97B00826}">
      <dgm:prSet/>
      <dgm:spPr/>
      <dgm:t>
        <a:bodyPr/>
        <a:lstStyle/>
        <a:p>
          <a:endParaRPr lang="en-US"/>
        </a:p>
      </dgm:t>
    </dgm:pt>
    <dgm:pt modelId="{5D6A8DC4-548B-4017-97DB-B0CC2A36B307}" type="sibTrans" cxnId="{48FC2126-A037-46FE-8AD6-A8DE97B00826}">
      <dgm:prSet/>
      <dgm:spPr/>
      <dgm:t>
        <a:bodyPr/>
        <a:lstStyle/>
        <a:p>
          <a:endParaRPr lang="en-US"/>
        </a:p>
      </dgm:t>
    </dgm:pt>
    <dgm:pt modelId="{800E6624-36B3-43FC-8840-E303721621D5}" type="pres">
      <dgm:prSet presAssocID="{E17E2948-3006-4E85-830C-901F535DEFA9}" presName="Name0" presStyleCnt="0">
        <dgm:presLayoutVars>
          <dgm:dir/>
          <dgm:animLvl val="lvl"/>
          <dgm:resizeHandles val="exact"/>
        </dgm:presLayoutVars>
      </dgm:prSet>
      <dgm:spPr/>
    </dgm:pt>
    <dgm:pt modelId="{DF124879-47AE-400A-86B5-9EA1AD4A37EA}" type="pres">
      <dgm:prSet presAssocID="{CBE0DD4C-4F9A-415C-BB57-22C66F94E9DA}" presName="composite" presStyleCnt="0"/>
      <dgm:spPr/>
    </dgm:pt>
    <dgm:pt modelId="{DDB7A68E-7EDB-416B-9316-CC558DBD144C}" type="pres">
      <dgm:prSet presAssocID="{CBE0DD4C-4F9A-415C-BB57-22C66F94E9D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23C0B03-3BD3-4625-91A6-021E5F65D790}" type="pres">
      <dgm:prSet presAssocID="{CBE0DD4C-4F9A-415C-BB57-22C66F94E9DA}" presName="desTx" presStyleLbl="alignAccFollowNode1" presStyleIdx="0" presStyleCnt="3">
        <dgm:presLayoutVars>
          <dgm:bulletEnabled val="1"/>
        </dgm:presLayoutVars>
      </dgm:prSet>
      <dgm:spPr/>
    </dgm:pt>
    <dgm:pt modelId="{D1D9C7EE-BA7B-4967-A076-A991F484FFCA}" type="pres">
      <dgm:prSet presAssocID="{32ED32C5-E09F-4FF1-B0C0-3B8E219DC8F4}" presName="space" presStyleCnt="0"/>
      <dgm:spPr/>
    </dgm:pt>
    <dgm:pt modelId="{D2FC5AFB-6351-4D7D-9DD3-DBAF1026C491}" type="pres">
      <dgm:prSet presAssocID="{3ECF5F1E-8E41-4928-A8DD-8F07FF534C1A}" presName="composite" presStyleCnt="0"/>
      <dgm:spPr/>
    </dgm:pt>
    <dgm:pt modelId="{3D71581F-3585-483C-86FD-5DBC5F3255E1}" type="pres">
      <dgm:prSet presAssocID="{3ECF5F1E-8E41-4928-A8DD-8F07FF534C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2DE6424-0B77-4E44-BCC5-9CF52BE18D47}" type="pres">
      <dgm:prSet presAssocID="{3ECF5F1E-8E41-4928-A8DD-8F07FF534C1A}" presName="desTx" presStyleLbl="alignAccFollowNode1" presStyleIdx="1" presStyleCnt="3">
        <dgm:presLayoutVars>
          <dgm:bulletEnabled val="1"/>
        </dgm:presLayoutVars>
      </dgm:prSet>
      <dgm:spPr/>
    </dgm:pt>
    <dgm:pt modelId="{8103FCB5-6D7B-4C2D-9173-6AFB3A0DEBF8}" type="pres">
      <dgm:prSet presAssocID="{7E9C1726-DB84-43A4-BF9F-C5C82B749EF7}" presName="space" presStyleCnt="0"/>
      <dgm:spPr/>
    </dgm:pt>
    <dgm:pt modelId="{D7CC76F3-1D61-45E6-B9C0-62EE529DD68B}" type="pres">
      <dgm:prSet presAssocID="{DD6B2A16-F775-4132-9C16-CED201884646}" presName="composite" presStyleCnt="0"/>
      <dgm:spPr/>
    </dgm:pt>
    <dgm:pt modelId="{C6E6682B-3F68-4350-95AD-FBA9946B7398}" type="pres">
      <dgm:prSet presAssocID="{DD6B2A16-F775-4132-9C16-CED20188464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612C55D-1809-4814-A08D-C289EBA54763}" type="pres">
      <dgm:prSet presAssocID="{DD6B2A16-F775-4132-9C16-CED20188464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1948608-101B-4773-BD04-C40847801C52}" type="presOf" srcId="{7E43EE88-66F9-4E0D-A8CB-854ABBD1B111}" destId="{0612C55D-1809-4814-A08D-C289EBA54763}" srcOrd="0" destOrd="1" presId="urn:microsoft.com/office/officeart/2005/8/layout/hList1"/>
    <dgm:cxn modelId="{2986380A-1CE1-4FCF-A575-549D754C6016}" srcId="{CBE0DD4C-4F9A-415C-BB57-22C66F94E9DA}" destId="{9806731D-5FDC-491B-8FDF-BFE0DE35E97C}" srcOrd="2" destOrd="0" parTransId="{A911E05B-930D-44EC-B1DC-A4B829932F88}" sibTransId="{264D3F90-32CA-407E-9444-35DDFA114DD6}"/>
    <dgm:cxn modelId="{26FE4613-F813-423F-A7B8-EB05B3048CD1}" srcId="{DD6B2A16-F775-4132-9C16-CED201884646}" destId="{C98726BB-8319-48C0-AC23-7CE3D0372533}" srcOrd="0" destOrd="0" parTransId="{9D523D48-225D-4253-A708-B0C2D984FAB7}" sibTransId="{825E7E71-E7E2-464D-9DE9-DFE0071A6785}"/>
    <dgm:cxn modelId="{329FB91E-9744-4478-9AEA-1BFFAE4B4FFB}" srcId="{3ECF5F1E-8E41-4928-A8DD-8F07FF534C1A}" destId="{243537B1-C47B-4B0C-AEFA-A87CCF5D8017}" srcOrd="0" destOrd="0" parTransId="{DD9CF1B3-BA47-415C-8125-574A5CF5000E}" sibTransId="{F1CC7801-5BBA-4BAF-804C-0455FF611E59}"/>
    <dgm:cxn modelId="{48FC2126-A037-46FE-8AD6-A8DE97B00826}" srcId="{DD6B2A16-F775-4132-9C16-CED201884646}" destId="{7E43EE88-66F9-4E0D-A8CB-854ABBD1B111}" srcOrd="1" destOrd="0" parTransId="{69CBE5E4-FC4A-48F6-B187-E62C369E7796}" sibTransId="{5D6A8DC4-548B-4017-97DB-B0CC2A36B307}"/>
    <dgm:cxn modelId="{823CE536-8C1E-45CA-A03A-B3BD68AE4B53}" srcId="{CBE0DD4C-4F9A-415C-BB57-22C66F94E9DA}" destId="{00C351F4-B98F-400D-9886-B3221327F06A}" srcOrd="1" destOrd="0" parTransId="{292F8E52-F87A-431D-895B-CC2EB472EACC}" sibTransId="{C860310E-4510-44C3-A7BE-176D26F0E7A2}"/>
    <dgm:cxn modelId="{D395F64C-1CCA-43A6-B5E8-461C340E4007}" srcId="{E17E2948-3006-4E85-830C-901F535DEFA9}" destId="{3ECF5F1E-8E41-4928-A8DD-8F07FF534C1A}" srcOrd="1" destOrd="0" parTransId="{24C7467B-96F4-4DA7-B3E7-E3D7BA206DD6}" sibTransId="{7E9C1726-DB84-43A4-BF9F-C5C82B749EF7}"/>
    <dgm:cxn modelId="{534D1950-6E2A-4464-ABAB-821F77CBA165}" srcId="{3ECF5F1E-8E41-4928-A8DD-8F07FF534C1A}" destId="{70830B28-B778-47BA-9EE5-63C9371F11D3}" srcOrd="1" destOrd="0" parTransId="{78F3FAEF-A62D-41D0-A914-9437293A9CC4}" sibTransId="{39310B52-AF33-47BF-9C06-CB9B083AFE9C}"/>
    <dgm:cxn modelId="{06D4F056-3C59-4F17-86FC-EBCCECE0B747}" type="presOf" srcId="{DD6B2A16-F775-4132-9C16-CED201884646}" destId="{C6E6682B-3F68-4350-95AD-FBA9946B7398}" srcOrd="0" destOrd="0" presId="urn:microsoft.com/office/officeart/2005/8/layout/hList1"/>
    <dgm:cxn modelId="{30D33A5D-96F7-4C5E-9044-3D7037BA0F43}" srcId="{E17E2948-3006-4E85-830C-901F535DEFA9}" destId="{DD6B2A16-F775-4132-9C16-CED201884646}" srcOrd="2" destOrd="0" parTransId="{8708D4A2-D442-4F84-9CEE-036E1B163C3A}" sibTransId="{86AB853B-FFBF-4CA9-9E78-A78FB81598FE}"/>
    <dgm:cxn modelId="{5A44CE5E-ED1B-442C-9ED6-88AD6F4CA5F9}" srcId="{E17E2948-3006-4E85-830C-901F535DEFA9}" destId="{CBE0DD4C-4F9A-415C-BB57-22C66F94E9DA}" srcOrd="0" destOrd="0" parTransId="{E5781821-B294-431D-B4EF-00C616AE5861}" sibTransId="{32ED32C5-E09F-4FF1-B0C0-3B8E219DC8F4}"/>
    <dgm:cxn modelId="{F6A06E6E-360B-41E4-A919-33B0C7CC337A}" type="presOf" srcId="{243537B1-C47B-4B0C-AEFA-A87CCF5D8017}" destId="{52DE6424-0B77-4E44-BCC5-9CF52BE18D47}" srcOrd="0" destOrd="0" presId="urn:microsoft.com/office/officeart/2005/8/layout/hList1"/>
    <dgm:cxn modelId="{C84BB479-BA77-452B-9003-E4A39D72D8B4}" type="presOf" srcId="{CBE0DD4C-4F9A-415C-BB57-22C66F94E9DA}" destId="{DDB7A68E-7EDB-416B-9316-CC558DBD144C}" srcOrd="0" destOrd="0" presId="urn:microsoft.com/office/officeart/2005/8/layout/hList1"/>
    <dgm:cxn modelId="{639F8E80-DE9E-49BC-8FBE-646D51C60C61}" type="presOf" srcId="{9806731D-5FDC-491B-8FDF-BFE0DE35E97C}" destId="{E23C0B03-3BD3-4625-91A6-021E5F65D790}" srcOrd="0" destOrd="2" presId="urn:microsoft.com/office/officeart/2005/8/layout/hList1"/>
    <dgm:cxn modelId="{E6EF109D-85AA-4EAC-BF36-0B6AAE22F07D}" srcId="{CBE0DD4C-4F9A-415C-BB57-22C66F94E9DA}" destId="{B41D3E05-1E3D-4C5D-B3C8-314E1248D876}" srcOrd="0" destOrd="0" parTransId="{19FEF10C-1C2E-4AFF-AF89-AABD3DD0EC26}" sibTransId="{32CD3822-56F5-4CC8-8B30-59450C446CEA}"/>
    <dgm:cxn modelId="{2A1E8AB7-E192-4A2E-BE12-DF8B153EB8AD}" type="presOf" srcId="{3ECF5F1E-8E41-4928-A8DD-8F07FF534C1A}" destId="{3D71581F-3585-483C-86FD-5DBC5F3255E1}" srcOrd="0" destOrd="0" presId="urn:microsoft.com/office/officeart/2005/8/layout/hList1"/>
    <dgm:cxn modelId="{6B0519BF-5A38-427A-8F97-0D815CCA096C}" type="presOf" srcId="{70830B28-B778-47BA-9EE5-63C9371F11D3}" destId="{52DE6424-0B77-4E44-BCC5-9CF52BE18D47}" srcOrd="0" destOrd="1" presId="urn:microsoft.com/office/officeart/2005/8/layout/hList1"/>
    <dgm:cxn modelId="{D82EA4D0-F46A-406F-859B-10C615324FCE}" type="presOf" srcId="{E17E2948-3006-4E85-830C-901F535DEFA9}" destId="{800E6624-36B3-43FC-8840-E303721621D5}" srcOrd="0" destOrd="0" presId="urn:microsoft.com/office/officeart/2005/8/layout/hList1"/>
    <dgm:cxn modelId="{A4D509E3-10A7-443F-95C3-425656389376}" type="presOf" srcId="{C98726BB-8319-48C0-AC23-7CE3D0372533}" destId="{0612C55D-1809-4814-A08D-C289EBA54763}" srcOrd="0" destOrd="0" presId="urn:microsoft.com/office/officeart/2005/8/layout/hList1"/>
    <dgm:cxn modelId="{5403F5ED-1BFA-4F8A-9078-C2E4994B206A}" type="presOf" srcId="{00C351F4-B98F-400D-9886-B3221327F06A}" destId="{E23C0B03-3BD3-4625-91A6-021E5F65D790}" srcOrd="0" destOrd="1" presId="urn:microsoft.com/office/officeart/2005/8/layout/hList1"/>
    <dgm:cxn modelId="{7882A4F8-3482-469B-BBBB-3A9927C7AD6D}" type="presOf" srcId="{B41D3E05-1E3D-4C5D-B3C8-314E1248D876}" destId="{E23C0B03-3BD3-4625-91A6-021E5F65D790}" srcOrd="0" destOrd="0" presId="urn:microsoft.com/office/officeart/2005/8/layout/hList1"/>
    <dgm:cxn modelId="{7889F65B-42D1-4A7B-AF68-A1293960962C}" type="presParOf" srcId="{800E6624-36B3-43FC-8840-E303721621D5}" destId="{DF124879-47AE-400A-86B5-9EA1AD4A37EA}" srcOrd="0" destOrd="0" presId="urn:microsoft.com/office/officeart/2005/8/layout/hList1"/>
    <dgm:cxn modelId="{E10A813B-BEFF-4FD5-B9E2-342670699A35}" type="presParOf" srcId="{DF124879-47AE-400A-86B5-9EA1AD4A37EA}" destId="{DDB7A68E-7EDB-416B-9316-CC558DBD144C}" srcOrd="0" destOrd="0" presId="urn:microsoft.com/office/officeart/2005/8/layout/hList1"/>
    <dgm:cxn modelId="{9D1DCE4E-134E-48CC-A753-204D0C397AA3}" type="presParOf" srcId="{DF124879-47AE-400A-86B5-9EA1AD4A37EA}" destId="{E23C0B03-3BD3-4625-91A6-021E5F65D790}" srcOrd="1" destOrd="0" presId="urn:microsoft.com/office/officeart/2005/8/layout/hList1"/>
    <dgm:cxn modelId="{B0D86996-0D4A-494A-80C9-F4717CDFEB1C}" type="presParOf" srcId="{800E6624-36B3-43FC-8840-E303721621D5}" destId="{D1D9C7EE-BA7B-4967-A076-A991F484FFCA}" srcOrd="1" destOrd="0" presId="urn:microsoft.com/office/officeart/2005/8/layout/hList1"/>
    <dgm:cxn modelId="{B9A18661-3A3C-42B9-A055-A07FF8C67A66}" type="presParOf" srcId="{800E6624-36B3-43FC-8840-E303721621D5}" destId="{D2FC5AFB-6351-4D7D-9DD3-DBAF1026C491}" srcOrd="2" destOrd="0" presId="urn:microsoft.com/office/officeart/2005/8/layout/hList1"/>
    <dgm:cxn modelId="{DAFCB058-20FA-432D-B885-E3B2007B5F8F}" type="presParOf" srcId="{D2FC5AFB-6351-4D7D-9DD3-DBAF1026C491}" destId="{3D71581F-3585-483C-86FD-5DBC5F3255E1}" srcOrd="0" destOrd="0" presId="urn:microsoft.com/office/officeart/2005/8/layout/hList1"/>
    <dgm:cxn modelId="{FCB585D2-F13E-4488-BBC6-544CF1B00EB9}" type="presParOf" srcId="{D2FC5AFB-6351-4D7D-9DD3-DBAF1026C491}" destId="{52DE6424-0B77-4E44-BCC5-9CF52BE18D47}" srcOrd="1" destOrd="0" presId="urn:microsoft.com/office/officeart/2005/8/layout/hList1"/>
    <dgm:cxn modelId="{C2CCD804-70A4-4A40-82D0-E27F03C3D486}" type="presParOf" srcId="{800E6624-36B3-43FC-8840-E303721621D5}" destId="{8103FCB5-6D7B-4C2D-9173-6AFB3A0DEBF8}" srcOrd="3" destOrd="0" presId="urn:microsoft.com/office/officeart/2005/8/layout/hList1"/>
    <dgm:cxn modelId="{F7D4F903-9A7B-47DC-8B8E-D5D781269F0C}" type="presParOf" srcId="{800E6624-36B3-43FC-8840-E303721621D5}" destId="{D7CC76F3-1D61-45E6-B9C0-62EE529DD68B}" srcOrd="4" destOrd="0" presId="urn:microsoft.com/office/officeart/2005/8/layout/hList1"/>
    <dgm:cxn modelId="{56BB8BB3-2FE7-4FF8-8BDC-51821939A87A}" type="presParOf" srcId="{D7CC76F3-1D61-45E6-B9C0-62EE529DD68B}" destId="{C6E6682B-3F68-4350-95AD-FBA9946B7398}" srcOrd="0" destOrd="0" presId="urn:microsoft.com/office/officeart/2005/8/layout/hList1"/>
    <dgm:cxn modelId="{2DA25682-5591-40CB-B361-BE38642FAB97}" type="presParOf" srcId="{D7CC76F3-1D61-45E6-B9C0-62EE529DD68B}" destId="{0612C55D-1809-4814-A08D-C289EBA5476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16A996-574A-40F4-96DD-D7F161B52514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EEA29-E4BA-4AC4-93A9-982A47C20D95}">
      <dgm:prSet/>
      <dgm:spPr/>
      <dgm:t>
        <a:bodyPr/>
        <a:lstStyle/>
        <a:p>
          <a:r>
            <a:rPr lang="en-US" dirty="0"/>
            <a:t>Mean</a:t>
          </a:r>
        </a:p>
      </dgm:t>
    </dgm:pt>
    <dgm:pt modelId="{3B5B9C4E-3FEE-409C-8583-91DAC8F138BC}" type="parTrans" cxnId="{7573759F-251A-43B5-96AF-9336BAB16255}">
      <dgm:prSet/>
      <dgm:spPr/>
      <dgm:t>
        <a:bodyPr/>
        <a:lstStyle/>
        <a:p>
          <a:endParaRPr lang="en-US"/>
        </a:p>
      </dgm:t>
    </dgm:pt>
    <dgm:pt modelId="{08041B9D-9FF3-4CD2-8168-F6A72C8F6EA4}" type="sibTrans" cxnId="{7573759F-251A-43B5-96AF-9336BAB16255}">
      <dgm:prSet/>
      <dgm:spPr/>
      <dgm:t>
        <a:bodyPr/>
        <a:lstStyle/>
        <a:p>
          <a:endParaRPr lang="en-US"/>
        </a:p>
      </dgm:t>
    </dgm:pt>
    <dgm:pt modelId="{EC90BB48-22F2-4E41-A17E-11E96977FF9B}">
      <dgm:prSet/>
      <dgm:spPr/>
      <dgm:t>
        <a:bodyPr/>
        <a:lstStyle/>
        <a:p>
          <a:r>
            <a:rPr lang="en-US" dirty="0"/>
            <a:t>Median</a:t>
          </a:r>
        </a:p>
      </dgm:t>
    </dgm:pt>
    <dgm:pt modelId="{327ABDE5-FBEE-4B42-8CB4-67ABDC7CEDC5}" type="parTrans" cxnId="{9A39A185-95F3-4B0E-955F-2A1E3E3FB7A4}">
      <dgm:prSet/>
      <dgm:spPr/>
      <dgm:t>
        <a:bodyPr/>
        <a:lstStyle/>
        <a:p>
          <a:endParaRPr lang="en-US"/>
        </a:p>
      </dgm:t>
    </dgm:pt>
    <dgm:pt modelId="{F97E31E4-42D9-4BF0-9B5F-0FD4BF3F86E5}" type="sibTrans" cxnId="{9A39A185-95F3-4B0E-955F-2A1E3E3FB7A4}">
      <dgm:prSet/>
      <dgm:spPr/>
      <dgm:t>
        <a:bodyPr/>
        <a:lstStyle/>
        <a:p>
          <a:endParaRPr lang="en-US"/>
        </a:p>
      </dgm:t>
    </dgm:pt>
    <dgm:pt modelId="{EA18946D-3A27-4CF3-B2B7-8607D158E982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Salaries are often calculated as a median to determine what an average salary is in a profession without being skewed by top earners.</a:t>
          </a:r>
        </a:p>
      </dgm:t>
    </dgm:pt>
    <dgm:pt modelId="{ECD120EE-62B5-42FD-886F-A6D5558A7884}" type="parTrans" cxnId="{F636252D-E1AB-4F4C-B086-B30FDD958EBF}">
      <dgm:prSet/>
      <dgm:spPr/>
      <dgm:t>
        <a:bodyPr/>
        <a:lstStyle/>
        <a:p>
          <a:endParaRPr lang="en-US"/>
        </a:p>
      </dgm:t>
    </dgm:pt>
    <dgm:pt modelId="{0323CBD1-552F-4380-9464-3B77858B90C8}" type="sibTrans" cxnId="{F636252D-E1AB-4F4C-B086-B30FDD958EBF}">
      <dgm:prSet/>
      <dgm:spPr/>
      <dgm:t>
        <a:bodyPr/>
        <a:lstStyle/>
        <a:p>
          <a:endParaRPr lang="en-US"/>
        </a:p>
      </dgm:t>
    </dgm:pt>
    <dgm:pt modelId="{EB7CC011-E48A-4C66-85AA-45E2F0338524}">
      <dgm:prSet/>
      <dgm:spPr/>
      <dgm:t>
        <a:bodyPr/>
        <a:lstStyle/>
        <a:p>
          <a:r>
            <a:rPr lang="en-US" dirty="0"/>
            <a:t>Mode</a:t>
          </a:r>
        </a:p>
      </dgm:t>
    </dgm:pt>
    <dgm:pt modelId="{BD078487-D723-4F11-8079-EDEF11AE65F3}" type="parTrans" cxnId="{4EF69C95-307E-4A1D-8108-08E03E043A9D}">
      <dgm:prSet/>
      <dgm:spPr/>
      <dgm:t>
        <a:bodyPr/>
        <a:lstStyle/>
        <a:p>
          <a:endParaRPr lang="en-US"/>
        </a:p>
      </dgm:t>
    </dgm:pt>
    <dgm:pt modelId="{CEF9EAB3-9759-43E2-A8EE-2CAD0C3982DB}" type="sibTrans" cxnId="{4EF69C95-307E-4A1D-8108-08E03E043A9D}">
      <dgm:prSet/>
      <dgm:spPr/>
      <dgm:t>
        <a:bodyPr/>
        <a:lstStyle/>
        <a:p>
          <a:endParaRPr lang="en-US"/>
        </a:p>
      </dgm:t>
    </dgm:pt>
    <dgm:pt modelId="{0CC698D3-EBC5-48DE-A92A-DED3CB3F086C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Mode is basically a count of how many times a thing occurs; this makes it easily observable, but it is rarely the best method to use.</a:t>
          </a:r>
        </a:p>
      </dgm:t>
    </dgm:pt>
    <dgm:pt modelId="{38242282-EFE8-4BC0-A500-EFC68F142832}" type="parTrans" cxnId="{93516A6C-E4B0-425D-BCC4-F652EB000724}">
      <dgm:prSet/>
      <dgm:spPr/>
      <dgm:t>
        <a:bodyPr/>
        <a:lstStyle/>
        <a:p>
          <a:endParaRPr lang="en-US"/>
        </a:p>
      </dgm:t>
    </dgm:pt>
    <dgm:pt modelId="{A8E8C2F4-CDDC-49EF-A42B-650A96C70D48}" type="sibTrans" cxnId="{93516A6C-E4B0-425D-BCC4-F652EB000724}">
      <dgm:prSet/>
      <dgm:spPr/>
      <dgm:t>
        <a:bodyPr/>
        <a:lstStyle/>
        <a:p>
          <a:endParaRPr lang="en-US"/>
        </a:p>
      </dgm:t>
    </dgm:pt>
    <dgm:pt modelId="{C2528BCF-F3FD-4793-809B-2468B7A129B2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Grades are a relevant example of an average taken with mean that we encounter on a regular basis</a:t>
          </a:r>
        </a:p>
      </dgm:t>
    </dgm:pt>
    <dgm:pt modelId="{B849E48C-928A-49E0-89FE-DCD01AF7832D}" type="parTrans" cxnId="{250A058E-2DE0-464E-8D6F-F8D1352F7B65}">
      <dgm:prSet/>
      <dgm:spPr/>
      <dgm:t>
        <a:bodyPr/>
        <a:lstStyle/>
        <a:p>
          <a:endParaRPr lang="en-US"/>
        </a:p>
      </dgm:t>
    </dgm:pt>
    <dgm:pt modelId="{C4672FB3-B752-47B0-8567-0DBA39719986}" type="sibTrans" cxnId="{250A058E-2DE0-464E-8D6F-F8D1352F7B65}">
      <dgm:prSet/>
      <dgm:spPr/>
      <dgm:t>
        <a:bodyPr/>
        <a:lstStyle/>
        <a:p>
          <a:endParaRPr lang="en-US"/>
        </a:p>
      </dgm:t>
    </dgm:pt>
    <dgm:pt modelId="{1EEC7FD9-75D3-4D5A-BE17-B08225DC5906}" type="pres">
      <dgm:prSet presAssocID="{7C16A996-574A-40F4-96DD-D7F161B52514}" presName="Name0" presStyleCnt="0">
        <dgm:presLayoutVars>
          <dgm:dir/>
          <dgm:animLvl val="lvl"/>
          <dgm:resizeHandles val="exact"/>
        </dgm:presLayoutVars>
      </dgm:prSet>
      <dgm:spPr/>
    </dgm:pt>
    <dgm:pt modelId="{E04D33A9-0D59-41DB-888E-2D171DD48157}" type="pres">
      <dgm:prSet presAssocID="{936EEA29-E4BA-4AC4-93A9-982A47C20D95}" presName="linNode" presStyleCnt="0"/>
      <dgm:spPr/>
    </dgm:pt>
    <dgm:pt modelId="{274D8DC3-5CF9-4806-B174-8B696903BC0A}" type="pres">
      <dgm:prSet presAssocID="{936EEA29-E4BA-4AC4-93A9-982A47C20D9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B04BB0D-2AE6-4705-BA39-DE60E94EEB91}" type="pres">
      <dgm:prSet presAssocID="{936EEA29-E4BA-4AC4-93A9-982A47C20D95}" presName="descendantText" presStyleLbl="alignAccFollowNode1" presStyleIdx="0" presStyleCnt="3">
        <dgm:presLayoutVars>
          <dgm:bulletEnabled val="1"/>
        </dgm:presLayoutVars>
      </dgm:prSet>
      <dgm:spPr/>
    </dgm:pt>
    <dgm:pt modelId="{7D616F0D-B38A-4581-BDDB-468AA176ABFF}" type="pres">
      <dgm:prSet presAssocID="{08041B9D-9FF3-4CD2-8168-F6A72C8F6EA4}" presName="sp" presStyleCnt="0"/>
      <dgm:spPr/>
    </dgm:pt>
    <dgm:pt modelId="{463DE623-6D23-4AFE-ABEA-01C47AC6537F}" type="pres">
      <dgm:prSet presAssocID="{EC90BB48-22F2-4E41-A17E-11E96977FF9B}" presName="linNode" presStyleCnt="0"/>
      <dgm:spPr/>
    </dgm:pt>
    <dgm:pt modelId="{C9252AE5-FD65-418B-9D72-BF4FE06A52E0}" type="pres">
      <dgm:prSet presAssocID="{EC90BB48-22F2-4E41-A17E-11E96977FF9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5930B0B-1CB0-4188-A446-B58AA6082C9D}" type="pres">
      <dgm:prSet presAssocID="{EC90BB48-22F2-4E41-A17E-11E96977FF9B}" presName="descendantText" presStyleLbl="alignAccFollowNode1" presStyleIdx="1" presStyleCnt="3">
        <dgm:presLayoutVars>
          <dgm:bulletEnabled val="1"/>
        </dgm:presLayoutVars>
      </dgm:prSet>
      <dgm:spPr/>
    </dgm:pt>
    <dgm:pt modelId="{BD9DBE40-4050-4F56-90E4-F5EEC5B50724}" type="pres">
      <dgm:prSet presAssocID="{F97E31E4-42D9-4BF0-9B5F-0FD4BF3F86E5}" presName="sp" presStyleCnt="0"/>
      <dgm:spPr/>
    </dgm:pt>
    <dgm:pt modelId="{0A4BB703-452E-440C-9DFF-08893253CF50}" type="pres">
      <dgm:prSet presAssocID="{EB7CC011-E48A-4C66-85AA-45E2F0338524}" presName="linNode" presStyleCnt="0"/>
      <dgm:spPr/>
    </dgm:pt>
    <dgm:pt modelId="{0E34958F-2C6A-4750-85AA-413BF03A2EAA}" type="pres">
      <dgm:prSet presAssocID="{EB7CC011-E48A-4C66-85AA-45E2F033852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7104405-71EF-4098-BE79-5A6EBAEAB69E}" type="pres">
      <dgm:prSet presAssocID="{EB7CC011-E48A-4C66-85AA-45E2F033852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978732B-7EC3-49ED-8236-E05C15FD8D5E}" type="presOf" srcId="{7C16A996-574A-40F4-96DD-D7F161B52514}" destId="{1EEC7FD9-75D3-4D5A-BE17-B08225DC5906}" srcOrd="0" destOrd="0" presId="urn:microsoft.com/office/officeart/2005/8/layout/vList5"/>
    <dgm:cxn modelId="{F636252D-E1AB-4F4C-B086-B30FDD958EBF}" srcId="{EC90BB48-22F2-4E41-A17E-11E96977FF9B}" destId="{EA18946D-3A27-4CF3-B2B7-8607D158E982}" srcOrd="0" destOrd="0" parTransId="{ECD120EE-62B5-42FD-886F-A6D5558A7884}" sibTransId="{0323CBD1-552F-4380-9464-3B77858B90C8}"/>
    <dgm:cxn modelId="{0ACACB41-A71A-4C4D-9F38-93CFFA4E4B7A}" type="presOf" srcId="{EA18946D-3A27-4CF3-B2B7-8607D158E982}" destId="{75930B0B-1CB0-4188-A446-B58AA6082C9D}" srcOrd="0" destOrd="0" presId="urn:microsoft.com/office/officeart/2005/8/layout/vList5"/>
    <dgm:cxn modelId="{3525044B-2E24-47DC-8136-EF73E2AE94DD}" type="presOf" srcId="{EC90BB48-22F2-4E41-A17E-11E96977FF9B}" destId="{C9252AE5-FD65-418B-9D72-BF4FE06A52E0}" srcOrd="0" destOrd="0" presId="urn:microsoft.com/office/officeart/2005/8/layout/vList5"/>
    <dgm:cxn modelId="{93516A6C-E4B0-425D-BCC4-F652EB000724}" srcId="{EB7CC011-E48A-4C66-85AA-45E2F0338524}" destId="{0CC698D3-EBC5-48DE-A92A-DED3CB3F086C}" srcOrd="0" destOrd="0" parTransId="{38242282-EFE8-4BC0-A500-EFC68F142832}" sibTransId="{A8E8C2F4-CDDC-49EF-A42B-650A96C70D48}"/>
    <dgm:cxn modelId="{9A39A185-95F3-4B0E-955F-2A1E3E3FB7A4}" srcId="{7C16A996-574A-40F4-96DD-D7F161B52514}" destId="{EC90BB48-22F2-4E41-A17E-11E96977FF9B}" srcOrd="1" destOrd="0" parTransId="{327ABDE5-FBEE-4B42-8CB4-67ABDC7CEDC5}" sibTransId="{F97E31E4-42D9-4BF0-9B5F-0FD4BF3F86E5}"/>
    <dgm:cxn modelId="{41C9338C-90FE-494F-B725-1D7948AC875A}" type="presOf" srcId="{0CC698D3-EBC5-48DE-A92A-DED3CB3F086C}" destId="{17104405-71EF-4098-BE79-5A6EBAEAB69E}" srcOrd="0" destOrd="0" presId="urn:microsoft.com/office/officeart/2005/8/layout/vList5"/>
    <dgm:cxn modelId="{250A058E-2DE0-464E-8D6F-F8D1352F7B65}" srcId="{936EEA29-E4BA-4AC4-93A9-982A47C20D95}" destId="{C2528BCF-F3FD-4793-809B-2468B7A129B2}" srcOrd="0" destOrd="0" parTransId="{B849E48C-928A-49E0-89FE-DCD01AF7832D}" sibTransId="{C4672FB3-B752-47B0-8567-0DBA39719986}"/>
    <dgm:cxn modelId="{31BC5D8E-2C8C-4078-A5F8-D8728F34ABB6}" type="presOf" srcId="{C2528BCF-F3FD-4793-809B-2468B7A129B2}" destId="{6B04BB0D-2AE6-4705-BA39-DE60E94EEB91}" srcOrd="0" destOrd="0" presId="urn:microsoft.com/office/officeart/2005/8/layout/vList5"/>
    <dgm:cxn modelId="{AF0D8391-962F-473F-881A-0B0EE6B25FD7}" type="presOf" srcId="{EB7CC011-E48A-4C66-85AA-45E2F0338524}" destId="{0E34958F-2C6A-4750-85AA-413BF03A2EAA}" srcOrd="0" destOrd="0" presId="urn:microsoft.com/office/officeart/2005/8/layout/vList5"/>
    <dgm:cxn modelId="{4EF69C95-307E-4A1D-8108-08E03E043A9D}" srcId="{7C16A996-574A-40F4-96DD-D7F161B52514}" destId="{EB7CC011-E48A-4C66-85AA-45E2F0338524}" srcOrd="2" destOrd="0" parTransId="{BD078487-D723-4F11-8079-EDEF11AE65F3}" sibTransId="{CEF9EAB3-9759-43E2-A8EE-2CAD0C3982DB}"/>
    <dgm:cxn modelId="{7573759F-251A-43B5-96AF-9336BAB16255}" srcId="{7C16A996-574A-40F4-96DD-D7F161B52514}" destId="{936EEA29-E4BA-4AC4-93A9-982A47C20D95}" srcOrd="0" destOrd="0" parTransId="{3B5B9C4E-3FEE-409C-8583-91DAC8F138BC}" sibTransId="{08041B9D-9FF3-4CD2-8168-F6A72C8F6EA4}"/>
    <dgm:cxn modelId="{571E96FE-939A-4CD9-85FA-CBB1138ED81D}" type="presOf" srcId="{936EEA29-E4BA-4AC4-93A9-982A47C20D95}" destId="{274D8DC3-5CF9-4806-B174-8B696903BC0A}" srcOrd="0" destOrd="0" presId="urn:microsoft.com/office/officeart/2005/8/layout/vList5"/>
    <dgm:cxn modelId="{1375ED20-4D04-4000-9916-2C527E8FCB55}" type="presParOf" srcId="{1EEC7FD9-75D3-4D5A-BE17-B08225DC5906}" destId="{E04D33A9-0D59-41DB-888E-2D171DD48157}" srcOrd="0" destOrd="0" presId="urn:microsoft.com/office/officeart/2005/8/layout/vList5"/>
    <dgm:cxn modelId="{4F27137C-9F67-4C5D-9CA4-910828D6A32C}" type="presParOf" srcId="{E04D33A9-0D59-41DB-888E-2D171DD48157}" destId="{274D8DC3-5CF9-4806-B174-8B696903BC0A}" srcOrd="0" destOrd="0" presId="urn:microsoft.com/office/officeart/2005/8/layout/vList5"/>
    <dgm:cxn modelId="{C8CA843E-FFFA-4674-B133-F31D5A3982A6}" type="presParOf" srcId="{E04D33A9-0D59-41DB-888E-2D171DD48157}" destId="{6B04BB0D-2AE6-4705-BA39-DE60E94EEB91}" srcOrd="1" destOrd="0" presId="urn:microsoft.com/office/officeart/2005/8/layout/vList5"/>
    <dgm:cxn modelId="{04DF7283-8A05-41BF-BE58-ACF9F86AF981}" type="presParOf" srcId="{1EEC7FD9-75D3-4D5A-BE17-B08225DC5906}" destId="{7D616F0D-B38A-4581-BDDB-468AA176ABFF}" srcOrd="1" destOrd="0" presId="urn:microsoft.com/office/officeart/2005/8/layout/vList5"/>
    <dgm:cxn modelId="{BACD2CC1-92A5-412E-8CEA-E7DDA4AFC3B2}" type="presParOf" srcId="{1EEC7FD9-75D3-4D5A-BE17-B08225DC5906}" destId="{463DE623-6D23-4AFE-ABEA-01C47AC6537F}" srcOrd="2" destOrd="0" presId="urn:microsoft.com/office/officeart/2005/8/layout/vList5"/>
    <dgm:cxn modelId="{5CD3F09C-FEE6-4BC8-B345-525C09E0A27F}" type="presParOf" srcId="{463DE623-6D23-4AFE-ABEA-01C47AC6537F}" destId="{C9252AE5-FD65-418B-9D72-BF4FE06A52E0}" srcOrd="0" destOrd="0" presId="urn:microsoft.com/office/officeart/2005/8/layout/vList5"/>
    <dgm:cxn modelId="{0B8B5CAB-1AD4-4E50-9EA0-4B58175672D4}" type="presParOf" srcId="{463DE623-6D23-4AFE-ABEA-01C47AC6537F}" destId="{75930B0B-1CB0-4188-A446-B58AA6082C9D}" srcOrd="1" destOrd="0" presId="urn:microsoft.com/office/officeart/2005/8/layout/vList5"/>
    <dgm:cxn modelId="{6CCC21CC-8F1C-416A-8465-ADECA0B6E526}" type="presParOf" srcId="{1EEC7FD9-75D3-4D5A-BE17-B08225DC5906}" destId="{BD9DBE40-4050-4F56-90E4-F5EEC5B50724}" srcOrd="3" destOrd="0" presId="urn:microsoft.com/office/officeart/2005/8/layout/vList5"/>
    <dgm:cxn modelId="{40AC0E33-6680-4401-9AD0-1BCAEA6B2CCE}" type="presParOf" srcId="{1EEC7FD9-75D3-4D5A-BE17-B08225DC5906}" destId="{0A4BB703-452E-440C-9DFF-08893253CF50}" srcOrd="4" destOrd="0" presId="urn:microsoft.com/office/officeart/2005/8/layout/vList5"/>
    <dgm:cxn modelId="{D3C7B33A-2F0C-4659-9BED-30DFBE9CD888}" type="presParOf" srcId="{0A4BB703-452E-440C-9DFF-08893253CF50}" destId="{0E34958F-2C6A-4750-85AA-413BF03A2EAA}" srcOrd="0" destOrd="0" presId="urn:microsoft.com/office/officeart/2005/8/layout/vList5"/>
    <dgm:cxn modelId="{8716D5AB-40B9-4B6C-A8D2-07A618EC76A0}" type="presParOf" srcId="{0A4BB703-452E-440C-9DFF-08893253CF50}" destId="{17104405-71EF-4098-BE79-5A6EBAEAB6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7E2948-3006-4E85-830C-901F535DEFA9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E0DD4C-4F9A-415C-BB57-22C66F94E9DA}">
      <dgm:prSet/>
      <dgm:spPr/>
      <dgm:t>
        <a:bodyPr/>
        <a:lstStyle/>
        <a:p>
          <a:r>
            <a:rPr lang="en-US" b="1" dirty="0"/>
            <a:t>Range</a:t>
          </a:r>
          <a:endParaRPr lang="en-US" dirty="0"/>
        </a:p>
      </dgm:t>
    </dgm:pt>
    <dgm:pt modelId="{E5781821-B294-431D-B4EF-00C616AE5861}" type="parTrans" cxnId="{5A44CE5E-ED1B-442C-9ED6-88AD6F4CA5F9}">
      <dgm:prSet/>
      <dgm:spPr/>
      <dgm:t>
        <a:bodyPr/>
        <a:lstStyle/>
        <a:p>
          <a:endParaRPr lang="en-US"/>
        </a:p>
      </dgm:t>
    </dgm:pt>
    <dgm:pt modelId="{32ED32C5-E09F-4FF1-B0C0-3B8E219DC8F4}" type="sibTrans" cxnId="{5A44CE5E-ED1B-442C-9ED6-88AD6F4CA5F9}">
      <dgm:prSet/>
      <dgm:spPr/>
      <dgm:t>
        <a:bodyPr/>
        <a:lstStyle/>
        <a:p>
          <a:endParaRPr lang="en-US"/>
        </a:p>
      </dgm:t>
    </dgm:pt>
    <dgm:pt modelId="{B41D3E05-1E3D-4C5D-B3C8-314E1248D876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Most simple measure of variability</a:t>
          </a:r>
        </a:p>
      </dgm:t>
    </dgm:pt>
    <dgm:pt modelId="{19FEF10C-1C2E-4AFF-AF89-AABD3DD0EC26}" type="parTrans" cxnId="{E6EF109D-85AA-4EAC-BF36-0B6AAE22F07D}">
      <dgm:prSet/>
      <dgm:spPr/>
      <dgm:t>
        <a:bodyPr/>
        <a:lstStyle/>
        <a:p>
          <a:endParaRPr lang="en-US"/>
        </a:p>
      </dgm:t>
    </dgm:pt>
    <dgm:pt modelId="{32CD3822-56F5-4CC8-8B30-59450C446CEA}" type="sibTrans" cxnId="{E6EF109D-85AA-4EAC-BF36-0B6AAE22F07D}">
      <dgm:prSet/>
      <dgm:spPr/>
      <dgm:t>
        <a:bodyPr/>
        <a:lstStyle/>
        <a:p>
          <a:endParaRPr lang="en-US"/>
        </a:p>
      </dgm:t>
    </dgm:pt>
    <dgm:pt modelId="{3ECF5F1E-8E41-4928-A8DD-8F07FF534C1A}">
      <dgm:prSet/>
      <dgm:spPr/>
      <dgm:t>
        <a:bodyPr/>
        <a:lstStyle/>
        <a:p>
          <a:r>
            <a:rPr lang="en-US" dirty="0"/>
            <a:t>Variance (Standard Deviation)</a:t>
          </a:r>
        </a:p>
      </dgm:t>
    </dgm:pt>
    <dgm:pt modelId="{24C7467B-96F4-4DA7-B3E7-E3D7BA206DD6}" type="parTrans" cxnId="{D395F64C-1CCA-43A6-B5E8-461C340E4007}">
      <dgm:prSet/>
      <dgm:spPr/>
      <dgm:t>
        <a:bodyPr/>
        <a:lstStyle/>
        <a:p>
          <a:endParaRPr lang="en-US"/>
        </a:p>
      </dgm:t>
    </dgm:pt>
    <dgm:pt modelId="{7E9C1726-DB84-43A4-BF9F-C5C82B749EF7}" type="sibTrans" cxnId="{D395F64C-1CCA-43A6-B5E8-461C340E4007}">
      <dgm:prSet/>
      <dgm:spPr/>
      <dgm:t>
        <a:bodyPr/>
        <a:lstStyle/>
        <a:p>
          <a:endParaRPr lang="en-US"/>
        </a:p>
      </dgm:t>
    </dgm:pt>
    <dgm:pt modelId="{243537B1-C47B-4B0C-AEFA-A87CCF5D8017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Measures the amount of variation in a dataset</a:t>
          </a:r>
        </a:p>
      </dgm:t>
    </dgm:pt>
    <dgm:pt modelId="{DD9CF1B3-BA47-415C-8125-574A5CF5000E}" type="parTrans" cxnId="{329FB91E-9744-4478-9AEA-1BFFAE4B4FFB}">
      <dgm:prSet/>
      <dgm:spPr/>
      <dgm:t>
        <a:bodyPr/>
        <a:lstStyle/>
        <a:p>
          <a:endParaRPr lang="en-US"/>
        </a:p>
      </dgm:t>
    </dgm:pt>
    <dgm:pt modelId="{F1CC7801-5BBA-4BAF-804C-0455FF611E59}" type="sibTrans" cxnId="{329FB91E-9744-4478-9AEA-1BFFAE4B4FFB}">
      <dgm:prSet/>
      <dgm:spPr/>
      <dgm:t>
        <a:bodyPr/>
        <a:lstStyle/>
        <a:p>
          <a:endParaRPr lang="en-US"/>
        </a:p>
      </dgm:t>
    </dgm:pt>
    <dgm:pt modelId="{DD6B2A16-F775-4132-9C16-CED201884646}">
      <dgm:prSet/>
      <dgm:spPr/>
      <dgm:t>
        <a:bodyPr/>
        <a:lstStyle/>
        <a:p>
          <a:r>
            <a:rPr lang="en-US" b="1"/>
            <a:t>IQR</a:t>
          </a:r>
          <a:endParaRPr lang="en-US" dirty="0"/>
        </a:p>
      </dgm:t>
    </dgm:pt>
    <dgm:pt modelId="{8708D4A2-D442-4F84-9CEE-036E1B163C3A}" type="parTrans" cxnId="{30D33A5D-96F7-4C5E-9044-3D7037BA0F43}">
      <dgm:prSet/>
      <dgm:spPr/>
      <dgm:t>
        <a:bodyPr/>
        <a:lstStyle/>
        <a:p>
          <a:endParaRPr lang="en-US"/>
        </a:p>
      </dgm:t>
    </dgm:pt>
    <dgm:pt modelId="{86AB853B-FFBF-4CA9-9E78-A78FB81598FE}" type="sibTrans" cxnId="{30D33A5D-96F7-4C5E-9044-3D7037BA0F43}">
      <dgm:prSet/>
      <dgm:spPr/>
      <dgm:t>
        <a:bodyPr/>
        <a:lstStyle/>
        <a:p>
          <a:endParaRPr lang="en-US"/>
        </a:p>
      </dgm:t>
    </dgm:pt>
    <dgm:pt modelId="{C98726BB-8319-48C0-AC23-7CE3D0372533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Divides the data into percentiles or quartiles</a:t>
          </a:r>
        </a:p>
      </dgm:t>
    </dgm:pt>
    <dgm:pt modelId="{9D523D48-225D-4253-A708-B0C2D984FAB7}" type="parTrans" cxnId="{26FE4613-F813-423F-A7B8-EB05B3048CD1}">
      <dgm:prSet/>
      <dgm:spPr/>
      <dgm:t>
        <a:bodyPr/>
        <a:lstStyle/>
        <a:p>
          <a:endParaRPr lang="en-US"/>
        </a:p>
      </dgm:t>
    </dgm:pt>
    <dgm:pt modelId="{825E7E71-E7E2-464D-9DE9-DFE0071A6785}" type="sibTrans" cxnId="{26FE4613-F813-423F-A7B8-EB05B3048CD1}">
      <dgm:prSet/>
      <dgm:spPr/>
      <dgm:t>
        <a:bodyPr/>
        <a:lstStyle/>
        <a:p>
          <a:endParaRPr lang="en-US"/>
        </a:p>
      </dgm:t>
    </dgm:pt>
    <dgm:pt modelId="{99AC0AFD-A507-41FB-974B-BF35D49E379D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However, it is limited by its reliance on extreme values</a:t>
          </a:r>
        </a:p>
      </dgm:t>
    </dgm:pt>
    <dgm:pt modelId="{777478C5-952E-48FD-8D4F-7EC5084EE8B3}" type="parTrans" cxnId="{57A598A5-C793-4319-A513-BC175B7FD6E9}">
      <dgm:prSet/>
      <dgm:spPr/>
      <dgm:t>
        <a:bodyPr/>
        <a:lstStyle/>
        <a:p>
          <a:endParaRPr lang="en-US"/>
        </a:p>
      </dgm:t>
    </dgm:pt>
    <dgm:pt modelId="{1B0398A4-276A-4939-BBDF-B2A17DBF9868}" type="sibTrans" cxnId="{57A598A5-C793-4319-A513-BC175B7FD6E9}">
      <dgm:prSet/>
      <dgm:spPr/>
      <dgm:t>
        <a:bodyPr/>
        <a:lstStyle/>
        <a:p>
          <a:endParaRPr lang="en-US"/>
        </a:p>
      </dgm:t>
    </dgm:pt>
    <dgm:pt modelId="{AC66AF9F-B90C-4D16-A7BC-7843B830720A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The square root of the variance is the standard deviation</a:t>
          </a:r>
        </a:p>
      </dgm:t>
    </dgm:pt>
    <dgm:pt modelId="{FC6D96E3-6CC2-4903-8D78-0C746397699B}" type="parTrans" cxnId="{BCA325A6-3F9B-4FAA-ADA9-5FC122A82236}">
      <dgm:prSet/>
      <dgm:spPr/>
      <dgm:t>
        <a:bodyPr/>
        <a:lstStyle/>
        <a:p>
          <a:endParaRPr lang="en-US"/>
        </a:p>
      </dgm:t>
    </dgm:pt>
    <dgm:pt modelId="{9E27CA1C-9EAA-4585-824C-537A0288204C}" type="sibTrans" cxnId="{BCA325A6-3F9B-4FAA-ADA9-5FC122A82236}">
      <dgm:prSet/>
      <dgm:spPr/>
      <dgm:t>
        <a:bodyPr/>
        <a:lstStyle/>
        <a:p>
          <a:endParaRPr lang="en-US"/>
        </a:p>
      </dgm:t>
    </dgm:pt>
    <dgm:pt modelId="{C7AD78E6-1705-4806-993E-6D1D4E5D7EAF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Quartiles are divided into four parts by three quartiles, equal to the 25</a:t>
          </a:r>
          <a:r>
            <a:rPr lang="en-US" baseline="30000" dirty="0">
              <a:solidFill>
                <a:schemeClr val="tx2"/>
              </a:solidFill>
            </a:rPr>
            <a:t>th</a:t>
          </a:r>
          <a:r>
            <a:rPr lang="en-US" dirty="0">
              <a:solidFill>
                <a:schemeClr val="tx2"/>
              </a:solidFill>
            </a:rPr>
            <a:t> percentile, 50</a:t>
          </a:r>
          <a:r>
            <a:rPr lang="en-US" baseline="30000" dirty="0">
              <a:solidFill>
                <a:schemeClr val="tx2"/>
              </a:solidFill>
            </a:rPr>
            <a:t>th</a:t>
          </a:r>
          <a:r>
            <a:rPr lang="en-US" dirty="0">
              <a:solidFill>
                <a:schemeClr val="tx2"/>
              </a:solidFill>
            </a:rPr>
            <a:t> percentile, and 75</a:t>
          </a:r>
          <a:r>
            <a:rPr lang="en-US" baseline="30000" dirty="0">
              <a:solidFill>
                <a:schemeClr val="tx2"/>
              </a:solidFill>
            </a:rPr>
            <a:t>th</a:t>
          </a:r>
          <a:r>
            <a:rPr lang="en-US" dirty="0">
              <a:solidFill>
                <a:schemeClr val="tx2"/>
              </a:solidFill>
            </a:rPr>
            <a:t> percentile</a:t>
          </a:r>
        </a:p>
      </dgm:t>
    </dgm:pt>
    <dgm:pt modelId="{46F8FC80-7460-41B7-B90D-3D4B25DE176E}" type="parTrans" cxnId="{3B1CD1E3-667B-4374-8F5D-AFC8EC9A8EC1}">
      <dgm:prSet/>
      <dgm:spPr/>
      <dgm:t>
        <a:bodyPr/>
        <a:lstStyle/>
        <a:p>
          <a:endParaRPr lang="en-US"/>
        </a:p>
      </dgm:t>
    </dgm:pt>
    <dgm:pt modelId="{68FC8420-4D57-4C6B-AEB2-BAE201E0C819}" type="sibTrans" cxnId="{3B1CD1E3-667B-4374-8F5D-AFC8EC9A8EC1}">
      <dgm:prSet/>
      <dgm:spPr/>
      <dgm:t>
        <a:bodyPr/>
        <a:lstStyle/>
        <a:p>
          <a:endParaRPr lang="en-US"/>
        </a:p>
      </dgm:t>
    </dgm:pt>
    <dgm:pt modelId="{800E6624-36B3-43FC-8840-E303721621D5}" type="pres">
      <dgm:prSet presAssocID="{E17E2948-3006-4E85-830C-901F535DEFA9}" presName="Name0" presStyleCnt="0">
        <dgm:presLayoutVars>
          <dgm:dir/>
          <dgm:animLvl val="lvl"/>
          <dgm:resizeHandles val="exact"/>
        </dgm:presLayoutVars>
      </dgm:prSet>
      <dgm:spPr/>
    </dgm:pt>
    <dgm:pt modelId="{DF124879-47AE-400A-86B5-9EA1AD4A37EA}" type="pres">
      <dgm:prSet presAssocID="{CBE0DD4C-4F9A-415C-BB57-22C66F94E9DA}" presName="composite" presStyleCnt="0"/>
      <dgm:spPr/>
    </dgm:pt>
    <dgm:pt modelId="{DDB7A68E-7EDB-416B-9316-CC558DBD144C}" type="pres">
      <dgm:prSet presAssocID="{CBE0DD4C-4F9A-415C-BB57-22C66F94E9D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23C0B03-3BD3-4625-91A6-021E5F65D790}" type="pres">
      <dgm:prSet presAssocID="{CBE0DD4C-4F9A-415C-BB57-22C66F94E9DA}" presName="desTx" presStyleLbl="alignAccFollowNode1" presStyleIdx="0" presStyleCnt="3">
        <dgm:presLayoutVars>
          <dgm:bulletEnabled val="1"/>
        </dgm:presLayoutVars>
      </dgm:prSet>
      <dgm:spPr/>
    </dgm:pt>
    <dgm:pt modelId="{D1D9C7EE-BA7B-4967-A076-A991F484FFCA}" type="pres">
      <dgm:prSet presAssocID="{32ED32C5-E09F-4FF1-B0C0-3B8E219DC8F4}" presName="space" presStyleCnt="0"/>
      <dgm:spPr/>
    </dgm:pt>
    <dgm:pt modelId="{D2FC5AFB-6351-4D7D-9DD3-DBAF1026C491}" type="pres">
      <dgm:prSet presAssocID="{3ECF5F1E-8E41-4928-A8DD-8F07FF534C1A}" presName="composite" presStyleCnt="0"/>
      <dgm:spPr/>
    </dgm:pt>
    <dgm:pt modelId="{3D71581F-3585-483C-86FD-5DBC5F3255E1}" type="pres">
      <dgm:prSet presAssocID="{3ECF5F1E-8E41-4928-A8DD-8F07FF534C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2DE6424-0B77-4E44-BCC5-9CF52BE18D47}" type="pres">
      <dgm:prSet presAssocID="{3ECF5F1E-8E41-4928-A8DD-8F07FF534C1A}" presName="desTx" presStyleLbl="alignAccFollowNode1" presStyleIdx="1" presStyleCnt="3">
        <dgm:presLayoutVars>
          <dgm:bulletEnabled val="1"/>
        </dgm:presLayoutVars>
      </dgm:prSet>
      <dgm:spPr/>
    </dgm:pt>
    <dgm:pt modelId="{8103FCB5-6D7B-4C2D-9173-6AFB3A0DEBF8}" type="pres">
      <dgm:prSet presAssocID="{7E9C1726-DB84-43A4-BF9F-C5C82B749EF7}" presName="space" presStyleCnt="0"/>
      <dgm:spPr/>
    </dgm:pt>
    <dgm:pt modelId="{D7CC76F3-1D61-45E6-B9C0-62EE529DD68B}" type="pres">
      <dgm:prSet presAssocID="{DD6B2A16-F775-4132-9C16-CED201884646}" presName="composite" presStyleCnt="0"/>
      <dgm:spPr/>
    </dgm:pt>
    <dgm:pt modelId="{C6E6682B-3F68-4350-95AD-FBA9946B7398}" type="pres">
      <dgm:prSet presAssocID="{DD6B2A16-F775-4132-9C16-CED20188464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612C55D-1809-4814-A08D-C289EBA54763}" type="pres">
      <dgm:prSet presAssocID="{DD6B2A16-F775-4132-9C16-CED20188464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6FE4613-F813-423F-A7B8-EB05B3048CD1}" srcId="{DD6B2A16-F775-4132-9C16-CED201884646}" destId="{C98726BB-8319-48C0-AC23-7CE3D0372533}" srcOrd="0" destOrd="0" parTransId="{9D523D48-225D-4253-A708-B0C2D984FAB7}" sibTransId="{825E7E71-E7E2-464D-9DE9-DFE0071A6785}"/>
    <dgm:cxn modelId="{329FB91E-9744-4478-9AEA-1BFFAE4B4FFB}" srcId="{3ECF5F1E-8E41-4928-A8DD-8F07FF534C1A}" destId="{243537B1-C47B-4B0C-AEFA-A87CCF5D8017}" srcOrd="0" destOrd="0" parTransId="{DD9CF1B3-BA47-415C-8125-574A5CF5000E}" sibTransId="{F1CC7801-5BBA-4BAF-804C-0455FF611E59}"/>
    <dgm:cxn modelId="{45B7C91F-2CC7-4E89-B3F4-6DA384634A15}" type="presOf" srcId="{99AC0AFD-A507-41FB-974B-BF35D49E379D}" destId="{E23C0B03-3BD3-4625-91A6-021E5F65D790}" srcOrd="0" destOrd="1" presId="urn:microsoft.com/office/officeart/2005/8/layout/hList1"/>
    <dgm:cxn modelId="{D395F64C-1CCA-43A6-B5E8-461C340E4007}" srcId="{E17E2948-3006-4E85-830C-901F535DEFA9}" destId="{3ECF5F1E-8E41-4928-A8DD-8F07FF534C1A}" srcOrd="1" destOrd="0" parTransId="{24C7467B-96F4-4DA7-B3E7-E3D7BA206DD6}" sibTransId="{7E9C1726-DB84-43A4-BF9F-C5C82B749EF7}"/>
    <dgm:cxn modelId="{06D4F056-3C59-4F17-86FC-EBCCECE0B747}" type="presOf" srcId="{DD6B2A16-F775-4132-9C16-CED201884646}" destId="{C6E6682B-3F68-4350-95AD-FBA9946B7398}" srcOrd="0" destOrd="0" presId="urn:microsoft.com/office/officeart/2005/8/layout/hList1"/>
    <dgm:cxn modelId="{30D33A5D-96F7-4C5E-9044-3D7037BA0F43}" srcId="{E17E2948-3006-4E85-830C-901F535DEFA9}" destId="{DD6B2A16-F775-4132-9C16-CED201884646}" srcOrd="2" destOrd="0" parTransId="{8708D4A2-D442-4F84-9CEE-036E1B163C3A}" sibTransId="{86AB853B-FFBF-4CA9-9E78-A78FB81598FE}"/>
    <dgm:cxn modelId="{5A44CE5E-ED1B-442C-9ED6-88AD6F4CA5F9}" srcId="{E17E2948-3006-4E85-830C-901F535DEFA9}" destId="{CBE0DD4C-4F9A-415C-BB57-22C66F94E9DA}" srcOrd="0" destOrd="0" parTransId="{E5781821-B294-431D-B4EF-00C616AE5861}" sibTransId="{32ED32C5-E09F-4FF1-B0C0-3B8E219DC8F4}"/>
    <dgm:cxn modelId="{F6A06E6E-360B-41E4-A919-33B0C7CC337A}" type="presOf" srcId="{243537B1-C47B-4B0C-AEFA-A87CCF5D8017}" destId="{52DE6424-0B77-4E44-BCC5-9CF52BE18D47}" srcOrd="0" destOrd="0" presId="urn:microsoft.com/office/officeart/2005/8/layout/hList1"/>
    <dgm:cxn modelId="{C84BB479-BA77-452B-9003-E4A39D72D8B4}" type="presOf" srcId="{CBE0DD4C-4F9A-415C-BB57-22C66F94E9DA}" destId="{DDB7A68E-7EDB-416B-9316-CC558DBD144C}" srcOrd="0" destOrd="0" presId="urn:microsoft.com/office/officeart/2005/8/layout/hList1"/>
    <dgm:cxn modelId="{E195B384-A8CE-4A60-81BB-1D1E84CC6228}" type="presOf" srcId="{AC66AF9F-B90C-4D16-A7BC-7843B830720A}" destId="{52DE6424-0B77-4E44-BCC5-9CF52BE18D47}" srcOrd="0" destOrd="1" presId="urn:microsoft.com/office/officeart/2005/8/layout/hList1"/>
    <dgm:cxn modelId="{E6EF109D-85AA-4EAC-BF36-0B6AAE22F07D}" srcId="{CBE0DD4C-4F9A-415C-BB57-22C66F94E9DA}" destId="{B41D3E05-1E3D-4C5D-B3C8-314E1248D876}" srcOrd="0" destOrd="0" parTransId="{19FEF10C-1C2E-4AFF-AF89-AABD3DD0EC26}" sibTransId="{32CD3822-56F5-4CC8-8B30-59450C446CEA}"/>
    <dgm:cxn modelId="{57A598A5-C793-4319-A513-BC175B7FD6E9}" srcId="{CBE0DD4C-4F9A-415C-BB57-22C66F94E9DA}" destId="{99AC0AFD-A507-41FB-974B-BF35D49E379D}" srcOrd="1" destOrd="0" parTransId="{777478C5-952E-48FD-8D4F-7EC5084EE8B3}" sibTransId="{1B0398A4-276A-4939-BBDF-B2A17DBF9868}"/>
    <dgm:cxn modelId="{BCA325A6-3F9B-4FAA-ADA9-5FC122A82236}" srcId="{3ECF5F1E-8E41-4928-A8DD-8F07FF534C1A}" destId="{AC66AF9F-B90C-4D16-A7BC-7843B830720A}" srcOrd="1" destOrd="0" parTransId="{FC6D96E3-6CC2-4903-8D78-0C746397699B}" sibTransId="{9E27CA1C-9EAA-4585-824C-537A0288204C}"/>
    <dgm:cxn modelId="{F45913A7-DBFE-400C-A0CE-3563F385D394}" type="presOf" srcId="{C7AD78E6-1705-4806-993E-6D1D4E5D7EAF}" destId="{0612C55D-1809-4814-A08D-C289EBA54763}" srcOrd="0" destOrd="1" presId="urn:microsoft.com/office/officeart/2005/8/layout/hList1"/>
    <dgm:cxn modelId="{2A1E8AB7-E192-4A2E-BE12-DF8B153EB8AD}" type="presOf" srcId="{3ECF5F1E-8E41-4928-A8DD-8F07FF534C1A}" destId="{3D71581F-3585-483C-86FD-5DBC5F3255E1}" srcOrd="0" destOrd="0" presId="urn:microsoft.com/office/officeart/2005/8/layout/hList1"/>
    <dgm:cxn modelId="{D82EA4D0-F46A-406F-859B-10C615324FCE}" type="presOf" srcId="{E17E2948-3006-4E85-830C-901F535DEFA9}" destId="{800E6624-36B3-43FC-8840-E303721621D5}" srcOrd="0" destOrd="0" presId="urn:microsoft.com/office/officeart/2005/8/layout/hList1"/>
    <dgm:cxn modelId="{A4D509E3-10A7-443F-95C3-425656389376}" type="presOf" srcId="{C98726BB-8319-48C0-AC23-7CE3D0372533}" destId="{0612C55D-1809-4814-A08D-C289EBA54763}" srcOrd="0" destOrd="0" presId="urn:microsoft.com/office/officeart/2005/8/layout/hList1"/>
    <dgm:cxn modelId="{3B1CD1E3-667B-4374-8F5D-AFC8EC9A8EC1}" srcId="{DD6B2A16-F775-4132-9C16-CED201884646}" destId="{C7AD78E6-1705-4806-993E-6D1D4E5D7EAF}" srcOrd="1" destOrd="0" parTransId="{46F8FC80-7460-41B7-B90D-3D4B25DE176E}" sibTransId="{68FC8420-4D57-4C6B-AEB2-BAE201E0C819}"/>
    <dgm:cxn modelId="{7882A4F8-3482-469B-BBBB-3A9927C7AD6D}" type="presOf" srcId="{B41D3E05-1E3D-4C5D-B3C8-314E1248D876}" destId="{E23C0B03-3BD3-4625-91A6-021E5F65D790}" srcOrd="0" destOrd="0" presId="urn:microsoft.com/office/officeart/2005/8/layout/hList1"/>
    <dgm:cxn modelId="{7889F65B-42D1-4A7B-AF68-A1293960962C}" type="presParOf" srcId="{800E6624-36B3-43FC-8840-E303721621D5}" destId="{DF124879-47AE-400A-86B5-9EA1AD4A37EA}" srcOrd="0" destOrd="0" presId="urn:microsoft.com/office/officeart/2005/8/layout/hList1"/>
    <dgm:cxn modelId="{E10A813B-BEFF-4FD5-B9E2-342670699A35}" type="presParOf" srcId="{DF124879-47AE-400A-86B5-9EA1AD4A37EA}" destId="{DDB7A68E-7EDB-416B-9316-CC558DBD144C}" srcOrd="0" destOrd="0" presId="urn:microsoft.com/office/officeart/2005/8/layout/hList1"/>
    <dgm:cxn modelId="{9D1DCE4E-134E-48CC-A753-204D0C397AA3}" type="presParOf" srcId="{DF124879-47AE-400A-86B5-9EA1AD4A37EA}" destId="{E23C0B03-3BD3-4625-91A6-021E5F65D790}" srcOrd="1" destOrd="0" presId="urn:microsoft.com/office/officeart/2005/8/layout/hList1"/>
    <dgm:cxn modelId="{B0D86996-0D4A-494A-80C9-F4717CDFEB1C}" type="presParOf" srcId="{800E6624-36B3-43FC-8840-E303721621D5}" destId="{D1D9C7EE-BA7B-4967-A076-A991F484FFCA}" srcOrd="1" destOrd="0" presId="urn:microsoft.com/office/officeart/2005/8/layout/hList1"/>
    <dgm:cxn modelId="{B9A18661-3A3C-42B9-A055-A07FF8C67A66}" type="presParOf" srcId="{800E6624-36B3-43FC-8840-E303721621D5}" destId="{D2FC5AFB-6351-4D7D-9DD3-DBAF1026C491}" srcOrd="2" destOrd="0" presId="urn:microsoft.com/office/officeart/2005/8/layout/hList1"/>
    <dgm:cxn modelId="{DAFCB058-20FA-432D-B885-E3B2007B5F8F}" type="presParOf" srcId="{D2FC5AFB-6351-4D7D-9DD3-DBAF1026C491}" destId="{3D71581F-3585-483C-86FD-5DBC5F3255E1}" srcOrd="0" destOrd="0" presId="urn:microsoft.com/office/officeart/2005/8/layout/hList1"/>
    <dgm:cxn modelId="{FCB585D2-F13E-4488-BBC6-544CF1B00EB9}" type="presParOf" srcId="{D2FC5AFB-6351-4D7D-9DD3-DBAF1026C491}" destId="{52DE6424-0B77-4E44-BCC5-9CF52BE18D47}" srcOrd="1" destOrd="0" presId="urn:microsoft.com/office/officeart/2005/8/layout/hList1"/>
    <dgm:cxn modelId="{C2CCD804-70A4-4A40-82D0-E27F03C3D486}" type="presParOf" srcId="{800E6624-36B3-43FC-8840-E303721621D5}" destId="{8103FCB5-6D7B-4C2D-9173-6AFB3A0DEBF8}" srcOrd="3" destOrd="0" presId="urn:microsoft.com/office/officeart/2005/8/layout/hList1"/>
    <dgm:cxn modelId="{F7D4F903-9A7B-47DC-8B8E-D5D781269F0C}" type="presParOf" srcId="{800E6624-36B3-43FC-8840-E303721621D5}" destId="{D7CC76F3-1D61-45E6-B9C0-62EE529DD68B}" srcOrd="4" destOrd="0" presId="urn:microsoft.com/office/officeart/2005/8/layout/hList1"/>
    <dgm:cxn modelId="{56BB8BB3-2FE7-4FF8-8BDC-51821939A87A}" type="presParOf" srcId="{D7CC76F3-1D61-45E6-B9C0-62EE529DD68B}" destId="{C6E6682B-3F68-4350-95AD-FBA9946B7398}" srcOrd="0" destOrd="0" presId="urn:microsoft.com/office/officeart/2005/8/layout/hList1"/>
    <dgm:cxn modelId="{2DA25682-5591-40CB-B361-BE38642FAB97}" type="presParOf" srcId="{D7CC76F3-1D61-45E6-B9C0-62EE529DD68B}" destId="{0612C55D-1809-4814-A08D-C289EBA5476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881FE-7EF2-4F40-B4E3-0C7F2C04E2CF}">
      <dsp:nvSpPr>
        <dsp:cNvPr id="0" name=""/>
        <dsp:cNvSpPr/>
      </dsp:nvSpPr>
      <dsp:spPr>
        <a:xfrm>
          <a:off x="0" y="37290"/>
          <a:ext cx="3449203" cy="1091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Measures of Central Location</a:t>
          </a:r>
        </a:p>
      </dsp:txBody>
      <dsp:txXfrm>
        <a:off x="0" y="37290"/>
        <a:ext cx="3449203" cy="1091815"/>
      </dsp:txXfrm>
    </dsp:sp>
    <dsp:sp modelId="{A63D00F3-7AA6-4230-96ED-44E1DC2C9A29}">
      <dsp:nvSpPr>
        <dsp:cNvPr id="0" name=""/>
        <dsp:cNvSpPr/>
      </dsp:nvSpPr>
      <dsp:spPr>
        <a:xfrm>
          <a:off x="36" y="1138943"/>
          <a:ext cx="3461804" cy="2264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2"/>
              </a:solidFill>
            </a:rPr>
            <a:t>Mean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2"/>
              </a:solidFill>
            </a:rPr>
            <a:t>Median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2"/>
              </a:solidFill>
            </a:rPr>
            <a:t>Mode</a:t>
          </a:r>
        </a:p>
      </dsp:txBody>
      <dsp:txXfrm>
        <a:off x="36" y="1138943"/>
        <a:ext cx="3461804" cy="2264625"/>
      </dsp:txXfrm>
    </dsp:sp>
    <dsp:sp modelId="{FB2CB811-E7AF-485C-9D68-8769336BA052}">
      <dsp:nvSpPr>
        <dsp:cNvPr id="0" name=""/>
        <dsp:cNvSpPr/>
      </dsp:nvSpPr>
      <dsp:spPr>
        <a:xfrm>
          <a:off x="3946492" y="47127"/>
          <a:ext cx="3461804" cy="1091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Measures of Variability</a:t>
          </a:r>
        </a:p>
      </dsp:txBody>
      <dsp:txXfrm>
        <a:off x="3946492" y="47127"/>
        <a:ext cx="3461804" cy="1091815"/>
      </dsp:txXfrm>
    </dsp:sp>
    <dsp:sp modelId="{8B43A296-D3D3-41D0-80E4-31A995A65DCD}">
      <dsp:nvSpPr>
        <dsp:cNvPr id="0" name=""/>
        <dsp:cNvSpPr/>
      </dsp:nvSpPr>
      <dsp:spPr>
        <a:xfrm>
          <a:off x="3946492" y="1138943"/>
          <a:ext cx="3461804" cy="22646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2"/>
              </a:solidFill>
            </a:rPr>
            <a:t>Range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2"/>
              </a:solidFill>
            </a:rPr>
            <a:t>Standard Deviation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tx2"/>
              </a:solidFill>
            </a:rPr>
            <a:t>IQR</a:t>
          </a:r>
        </a:p>
      </dsp:txBody>
      <dsp:txXfrm>
        <a:off x="3946492" y="1138943"/>
        <a:ext cx="3461804" cy="2264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7A68E-7EDB-416B-9316-CC558DBD144C}">
      <dsp:nvSpPr>
        <dsp:cNvPr id="0" name=""/>
        <dsp:cNvSpPr/>
      </dsp:nvSpPr>
      <dsp:spPr>
        <a:xfrm>
          <a:off x="2315" y="218206"/>
          <a:ext cx="2257226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Mean </a:t>
          </a:r>
          <a:endParaRPr lang="en-US" sz="2100" kern="1200" dirty="0"/>
        </a:p>
      </dsp:txBody>
      <dsp:txXfrm>
        <a:off x="2315" y="218206"/>
        <a:ext cx="2257226" cy="604800"/>
      </dsp:txXfrm>
    </dsp:sp>
    <dsp:sp modelId="{E23C0B03-3BD3-4625-91A6-021E5F65D790}">
      <dsp:nvSpPr>
        <dsp:cNvPr id="0" name=""/>
        <dsp:cNvSpPr/>
      </dsp:nvSpPr>
      <dsp:spPr>
        <a:xfrm>
          <a:off x="2315" y="823006"/>
          <a:ext cx="2257226" cy="2478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/>
              </a:solidFill>
            </a:rPr>
            <a:t>Averages all available data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/>
              </a:solidFill>
            </a:rPr>
            <a:t>Appropriate for describing measured data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/>
              </a:solidFill>
            </a:rPr>
            <a:t>Sensitive to outliers</a:t>
          </a:r>
        </a:p>
      </dsp:txBody>
      <dsp:txXfrm>
        <a:off x="2315" y="823006"/>
        <a:ext cx="2257226" cy="2478734"/>
      </dsp:txXfrm>
    </dsp:sp>
    <dsp:sp modelId="{3D71581F-3585-483C-86FD-5DBC5F3255E1}">
      <dsp:nvSpPr>
        <dsp:cNvPr id="0" name=""/>
        <dsp:cNvSpPr/>
      </dsp:nvSpPr>
      <dsp:spPr>
        <a:xfrm>
          <a:off x="2575553" y="218206"/>
          <a:ext cx="2257226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Median</a:t>
          </a:r>
          <a:endParaRPr lang="en-US" sz="2100" kern="1200" dirty="0"/>
        </a:p>
      </dsp:txBody>
      <dsp:txXfrm>
        <a:off x="2575553" y="218206"/>
        <a:ext cx="2257226" cy="604800"/>
      </dsp:txXfrm>
    </dsp:sp>
    <dsp:sp modelId="{52DE6424-0B77-4E44-BCC5-9CF52BE18D47}">
      <dsp:nvSpPr>
        <dsp:cNvPr id="0" name=""/>
        <dsp:cNvSpPr/>
      </dsp:nvSpPr>
      <dsp:spPr>
        <a:xfrm>
          <a:off x="2575553" y="823006"/>
          <a:ext cx="2257226" cy="2478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/>
              </a:solidFill>
            </a:rPr>
            <a:t>Finds the value of the center of a dataset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/>
              </a:solidFill>
            </a:rPr>
            <a:t>Not sensitive to any outliers</a:t>
          </a:r>
        </a:p>
      </dsp:txBody>
      <dsp:txXfrm>
        <a:off x="2575553" y="823006"/>
        <a:ext cx="2257226" cy="2478734"/>
      </dsp:txXfrm>
    </dsp:sp>
    <dsp:sp modelId="{C6E6682B-3F68-4350-95AD-FBA9946B7398}">
      <dsp:nvSpPr>
        <dsp:cNvPr id="0" name=""/>
        <dsp:cNvSpPr/>
      </dsp:nvSpPr>
      <dsp:spPr>
        <a:xfrm>
          <a:off x="5148791" y="218206"/>
          <a:ext cx="2257226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Mode</a:t>
          </a:r>
          <a:endParaRPr lang="en-US" sz="2100" kern="1200" dirty="0"/>
        </a:p>
      </dsp:txBody>
      <dsp:txXfrm>
        <a:off x="5148791" y="218206"/>
        <a:ext cx="2257226" cy="604800"/>
      </dsp:txXfrm>
    </dsp:sp>
    <dsp:sp modelId="{0612C55D-1809-4814-A08D-C289EBA54763}">
      <dsp:nvSpPr>
        <dsp:cNvPr id="0" name=""/>
        <dsp:cNvSpPr/>
      </dsp:nvSpPr>
      <dsp:spPr>
        <a:xfrm>
          <a:off x="5148791" y="823006"/>
          <a:ext cx="2257226" cy="2478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/>
              </a:solidFill>
            </a:rPr>
            <a:t>Most frequent type of data observation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/>
              </a:solidFill>
            </a:rPr>
            <a:t>A data set can have more than one mode</a:t>
          </a:r>
        </a:p>
      </dsp:txBody>
      <dsp:txXfrm>
        <a:off x="5148791" y="823006"/>
        <a:ext cx="2257226" cy="24787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4BB0D-2AE6-4705-BA39-DE60E94EEB91}">
      <dsp:nvSpPr>
        <dsp:cNvPr id="0" name=""/>
        <dsp:cNvSpPr/>
      </dsp:nvSpPr>
      <dsp:spPr>
        <a:xfrm rot="5400000">
          <a:off x="4592850" y="-1812961"/>
          <a:ext cx="889632" cy="47413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2"/>
              </a:solidFill>
            </a:rPr>
            <a:t>Grades are a relevant example of an average taken with mean that we encounter on a regular basis</a:t>
          </a:r>
        </a:p>
      </dsp:txBody>
      <dsp:txXfrm rot="-5400000">
        <a:off x="2667000" y="156317"/>
        <a:ext cx="4697905" cy="802776"/>
      </dsp:txXfrm>
    </dsp:sp>
    <dsp:sp modelId="{274D8DC3-5CF9-4806-B174-8B696903BC0A}">
      <dsp:nvSpPr>
        <dsp:cNvPr id="0" name=""/>
        <dsp:cNvSpPr/>
      </dsp:nvSpPr>
      <dsp:spPr>
        <a:xfrm>
          <a:off x="0" y="1684"/>
          <a:ext cx="2666999" cy="1112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Mean</a:t>
          </a:r>
        </a:p>
      </dsp:txBody>
      <dsp:txXfrm>
        <a:off x="54285" y="55969"/>
        <a:ext cx="2558429" cy="1003470"/>
      </dsp:txXfrm>
    </dsp:sp>
    <dsp:sp modelId="{75930B0B-1CB0-4188-A446-B58AA6082C9D}">
      <dsp:nvSpPr>
        <dsp:cNvPr id="0" name=""/>
        <dsp:cNvSpPr/>
      </dsp:nvSpPr>
      <dsp:spPr>
        <a:xfrm rot="5400000">
          <a:off x="4592850" y="-645318"/>
          <a:ext cx="889632" cy="47413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2"/>
              </a:solidFill>
            </a:rPr>
            <a:t>Salaries are often calculated as a median to determine what an average salary is in a profession without being skewed by top earners.</a:t>
          </a:r>
        </a:p>
      </dsp:txBody>
      <dsp:txXfrm rot="-5400000">
        <a:off x="2667000" y="1323960"/>
        <a:ext cx="4697905" cy="802776"/>
      </dsp:txXfrm>
    </dsp:sp>
    <dsp:sp modelId="{C9252AE5-FD65-418B-9D72-BF4FE06A52E0}">
      <dsp:nvSpPr>
        <dsp:cNvPr id="0" name=""/>
        <dsp:cNvSpPr/>
      </dsp:nvSpPr>
      <dsp:spPr>
        <a:xfrm>
          <a:off x="0" y="1169327"/>
          <a:ext cx="2666999" cy="1112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Median</a:t>
          </a:r>
        </a:p>
      </dsp:txBody>
      <dsp:txXfrm>
        <a:off x="54285" y="1223612"/>
        <a:ext cx="2558429" cy="1003470"/>
      </dsp:txXfrm>
    </dsp:sp>
    <dsp:sp modelId="{17104405-71EF-4098-BE79-5A6EBAEAB69E}">
      <dsp:nvSpPr>
        <dsp:cNvPr id="0" name=""/>
        <dsp:cNvSpPr/>
      </dsp:nvSpPr>
      <dsp:spPr>
        <a:xfrm rot="5400000">
          <a:off x="4592850" y="522324"/>
          <a:ext cx="889632" cy="47413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2"/>
              </a:solidFill>
            </a:rPr>
            <a:t>Mode is basically a count of how many times a thing occurs; this makes it easily observable, but it is rarely the best method to use.</a:t>
          </a:r>
        </a:p>
      </dsp:txBody>
      <dsp:txXfrm rot="-5400000">
        <a:off x="2667000" y="2491602"/>
        <a:ext cx="4697905" cy="802776"/>
      </dsp:txXfrm>
    </dsp:sp>
    <dsp:sp modelId="{0E34958F-2C6A-4750-85AA-413BF03A2EAA}">
      <dsp:nvSpPr>
        <dsp:cNvPr id="0" name=""/>
        <dsp:cNvSpPr/>
      </dsp:nvSpPr>
      <dsp:spPr>
        <a:xfrm>
          <a:off x="0" y="2336970"/>
          <a:ext cx="2666999" cy="1112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Mode</a:t>
          </a:r>
        </a:p>
      </dsp:txBody>
      <dsp:txXfrm>
        <a:off x="54285" y="2391255"/>
        <a:ext cx="2558429" cy="10034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7A68E-7EDB-416B-9316-CC558DBD144C}">
      <dsp:nvSpPr>
        <dsp:cNvPr id="0" name=""/>
        <dsp:cNvSpPr/>
      </dsp:nvSpPr>
      <dsp:spPr>
        <a:xfrm>
          <a:off x="2618" y="90447"/>
          <a:ext cx="2552850" cy="729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Range</a:t>
          </a:r>
          <a:endParaRPr lang="en-US" sz="2000" kern="1200" dirty="0"/>
        </a:p>
      </dsp:txBody>
      <dsp:txXfrm>
        <a:off x="2618" y="90447"/>
        <a:ext cx="2552850" cy="729016"/>
      </dsp:txXfrm>
    </dsp:sp>
    <dsp:sp modelId="{E23C0B03-3BD3-4625-91A6-021E5F65D790}">
      <dsp:nvSpPr>
        <dsp:cNvPr id="0" name=""/>
        <dsp:cNvSpPr/>
      </dsp:nvSpPr>
      <dsp:spPr>
        <a:xfrm>
          <a:off x="2618" y="819463"/>
          <a:ext cx="2552850" cy="317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2"/>
              </a:solidFill>
            </a:rPr>
            <a:t>Most simple measure of variability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2"/>
              </a:solidFill>
            </a:rPr>
            <a:t>However, it is limited by its reliance on extreme values</a:t>
          </a:r>
        </a:p>
      </dsp:txBody>
      <dsp:txXfrm>
        <a:off x="2618" y="819463"/>
        <a:ext cx="2552850" cy="3170474"/>
      </dsp:txXfrm>
    </dsp:sp>
    <dsp:sp modelId="{3D71581F-3585-483C-86FD-5DBC5F3255E1}">
      <dsp:nvSpPr>
        <dsp:cNvPr id="0" name=""/>
        <dsp:cNvSpPr/>
      </dsp:nvSpPr>
      <dsp:spPr>
        <a:xfrm>
          <a:off x="2912868" y="90447"/>
          <a:ext cx="2552850" cy="729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Variance (Standard Deviation)</a:t>
          </a:r>
        </a:p>
      </dsp:txBody>
      <dsp:txXfrm>
        <a:off x="2912868" y="90447"/>
        <a:ext cx="2552850" cy="729016"/>
      </dsp:txXfrm>
    </dsp:sp>
    <dsp:sp modelId="{52DE6424-0B77-4E44-BCC5-9CF52BE18D47}">
      <dsp:nvSpPr>
        <dsp:cNvPr id="0" name=""/>
        <dsp:cNvSpPr/>
      </dsp:nvSpPr>
      <dsp:spPr>
        <a:xfrm>
          <a:off x="2912868" y="819463"/>
          <a:ext cx="2552850" cy="317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2"/>
              </a:solidFill>
            </a:rPr>
            <a:t>Measures the amount of variation in a dataset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2"/>
              </a:solidFill>
            </a:rPr>
            <a:t>The square root of the variance is the standard deviation</a:t>
          </a:r>
        </a:p>
      </dsp:txBody>
      <dsp:txXfrm>
        <a:off x="2912868" y="819463"/>
        <a:ext cx="2552850" cy="3170474"/>
      </dsp:txXfrm>
    </dsp:sp>
    <dsp:sp modelId="{C6E6682B-3F68-4350-95AD-FBA9946B7398}">
      <dsp:nvSpPr>
        <dsp:cNvPr id="0" name=""/>
        <dsp:cNvSpPr/>
      </dsp:nvSpPr>
      <dsp:spPr>
        <a:xfrm>
          <a:off x="5823117" y="90447"/>
          <a:ext cx="2552850" cy="729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IQR</a:t>
          </a:r>
          <a:endParaRPr lang="en-US" sz="2000" kern="1200" dirty="0"/>
        </a:p>
      </dsp:txBody>
      <dsp:txXfrm>
        <a:off x="5823117" y="90447"/>
        <a:ext cx="2552850" cy="729016"/>
      </dsp:txXfrm>
    </dsp:sp>
    <dsp:sp modelId="{0612C55D-1809-4814-A08D-C289EBA54763}">
      <dsp:nvSpPr>
        <dsp:cNvPr id="0" name=""/>
        <dsp:cNvSpPr/>
      </dsp:nvSpPr>
      <dsp:spPr>
        <a:xfrm>
          <a:off x="5823117" y="819463"/>
          <a:ext cx="2552850" cy="317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2"/>
              </a:solidFill>
            </a:rPr>
            <a:t>Divides the data into percentiles or quartiles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2"/>
              </a:solidFill>
            </a:rPr>
            <a:t>Quartiles are divided into four parts by three quartiles, equal to the 25</a:t>
          </a:r>
          <a:r>
            <a:rPr lang="en-US" sz="2000" kern="1200" baseline="30000" dirty="0">
              <a:solidFill>
                <a:schemeClr val="tx2"/>
              </a:solidFill>
            </a:rPr>
            <a:t>th</a:t>
          </a:r>
          <a:r>
            <a:rPr lang="en-US" sz="2000" kern="1200" dirty="0">
              <a:solidFill>
                <a:schemeClr val="tx2"/>
              </a:solidFill>
            </a:rPr>
            <a:t> percentile, 50</a:t>
          </a:r>
          <a:r>
            <a:rPr lang="en-US" sz="2000" kern="1200" baseline="30000" dirty="0">
              <a:solidFill>
                <a:schemeClr val="tx2"/>
              </a:solidFill>
            </a:rPr>
            <a:t>th</a:t>
          </a:r>
          <a:r>
            <a:rPr lang="en-US" sz="2000" kern="1200" dirty="0">
              <a:solidFill>
                <a:schemeClr val="tx2"/>
              </a:solidFill>
            </a:rPr>
            <a:t> percentile, and 75</a:t>
          </a:r>
          <a:r>
            <a:rPr lang="en-US" sz="2000" kern="1200" baseline="30000" dirty="0">
              <a:solidFill>
                <a:schemeClr val="tx2"/>
              </a:solidFill>
            </a:rPr>
            <a:t>th</a:t>
          </a:r>
          <a:r>
            <a:rPr lang="en-US" sz="2000" kern="1200" dirty="0">
              <a:solidFill>
                <a:schemeClr val="tx2"/>
              </a:solidFill>
            </a:rPr>
            <a:t> percentile</a:t>
          </a:r>
        </a:p>
      </dsp:txBody>
      <dsp:txXfrm>
        <a:off x="5823117" y="819463"/>
        <a:ext cx="2552850" cy="3170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Week 5 Summary and Business Apps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Group D: Abby Chaffin, </a:t>
            </a:r>
            <a:r>
              <a:rPr lang="en-US" dirty="0">
                <a:ea typeface="+mn-lt"/>
                <a:cs typeface="+mn-lt"/>
              </a:rPr>
              <a:t>Alec Amend, &amp; Dillon Cain</a:t>
            </a:r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35BCFB-66B0-4FED-A76D-205CCE08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 kern="1200">
                <a:latin typeface="+mj-lt"/>
                <a:ea typeface="+mj-ea"/>
                <a:cs typeface="+mj-cs"/>
              </a:rPr>
              <a:t>Quantitative Measures of Linear Relationships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EF3779-35D5-C24D-9997-AF33692F58BD}"/>
              </a:ext>
            </a:extLst>
          </p:cNvPr>
          <p:cNvSpPr txBox="1"/>
          <p:nvPr/>
        </p:nvSpPr>
        <p:spPr>
          <a:xfrm>
            <a:off x="1795269" y="2545867"/>
            <a:ext cx="5553457" cy="4479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sz="2400" dirty="0">
                <a:solidFill>
                  <a:schemeClr val="tx2"/>
                </a:solidFill>
              </a:rPr>
              <a:t>  Scatter Plots and Correlation examples</a:t>
            </a:r>
          </a:p>
        </p:txBody>
      </p:sp>
      <p:pic>
        <p:nvPicPr>
          <p:cNvPr id="4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8AD1861A-FDFA-448E-BF67-92F1D2E0DD9C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1725929" y="2895531"/>
            <a:ext cx="5692139" cy="3799503"/>
          </a:xfrm>
          <a:noFill/>
        </p:spPr>
      </p:pic>
    </p:spTree>
    <p:extLst>
      <p:ext uri="{BB962C8B-B14F-4D97-AF65-F5344CB8AC3E}">
        <p14:creationId xmlns:p14="http://schemas.microsoft.com/office/powerpoint/2010/main" val="248106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C35388-3552-4617-AC29-FB2812E9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dirty="0"/>
              <a:t>Numerical Techniques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97527177-83C2-45A7-9177-E8941BC99E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244959"/>
              </p:ext>
            </p:extLst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278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33A787-8D88-4FE5-AC4D-E6D7B267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/>
              <a:t>Measures of Central Location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06D7B0E9-95E5-41A9-B1B9-4FF1A655E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336931"/>
              </p:ext>
            </p:extLst>
          </p:nvPr>
        </p:nvGraphicFramePr>
        <p:xfrm>
          <a:off x="872067" y="2615381"/>
          <a:ext cx="7408333" cy="3519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65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BC80732A-462E-4CB2-AB44-06697C29E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59" y="2627348"/>
            <a:ext cx="8893281" cy="377433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AA7BB3F-9450-41D1-AC85-397737843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BD13D6-7A91-40E3-80C8-7D3B41029A0C}"/>
              </a:ext>
            </a:extLst>
          </p:cNvPr>
          <p:cNvSpPr txBox="1"/>
          <p:nvPr/>
        </p:nvSpPr>
        <p:spPr>
          <a:xfrm>
            <a:off x="405582" y="6217019"/>
            <a:ext cx="828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e.g. death by natural causes	    e.g. grades on a bell curve		e.g. salary</a:t>
            </a:r>
          </a:p>
        </p:txBody>
      </p:sp>
    </p:spTree>
    <p:extLst>
      <p:ext uri="{BB962C8B-B14F-4D97-AF65-F5344CB8AC3E}">
        <p14:creationId xmlns:p14="http://schemas.microsoft.com/office/powerpoint/2010/main" val="369241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3EAC52A-74F2-42EE-AE23-FD102BF12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dirty="0"/>
              <a:t>Real-Life Usage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23FDC87-6FD0-4905-922B-C36AFD71DB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403315"/>
              </p:ext>
            </p:extLst>
          </p:nvPr>
        </p:nvGraphicFramePr>
        <p:xfrm>
          <a:off x="867833" y="2832783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35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293943-5F27-4E82-9F5A-06998118A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3" y="3068976"/>
            <a:ext cx="7408333" cy="3450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even realizing it, we typically use or interpret at least one of these three forms of data daily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tend to understand summarized data more easily than raw data in a spreadsheet or chart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measures of central location allow for quick, accessible ways to compare data with each other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298415-194F-4A22-9A59-2269F9DB8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Reflection on Measures of Central Location</a:t>
            </a:r>
          </a:p>
        </p:txBody>
      </p:sp>
    </p:spTree>
    <p:extLst>
      <p:ext uri="{BB962C8B-B14F-4D97-AF65-F5344CB8AC3E}">
        <p14:creationId xmlns:p14="http://schemas.microsoft.com/office/powerpoint/2010/main" val="397862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33A787-8D88-4FE5-AC4D-E6D7B267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dirty="0"/>
              <a:t>Measures of Variability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06D7B0E9-95E5-41A9-B1B9-4FF1A655E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8300"/>
              </p:ext>
            </p:extLst>
          </p:nvPr>
        </p:nvGraphicFramePr>
        <p:xfrm>
          <a:off x="382706" y="2644879"/>
          <a:ext cx="8378587" cy="4080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32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FD2566-AA76-4E1C-8C6A-841D18DE6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 kern="1200">
                <a:latin typeface="+mj-lt"/>
                <a:ea typeface="+mj-ea"/>
                <a:cs typeface="+mj-cs"/>
              </a:rPr>
              <a:t>Quantitative Measures of Linear Relationships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8B34B91-7FF7-498F-BA46-409EA890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/>
          <a:lstStyle/>
          <a:p>
            <a:r>
              <a:rPr lang="en-US"/>
              <a:t>What is it?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3A7958-E6EB-4157-90B8-61E3BDB3A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/>
              <a:t>"Numerical measures of the linear relationship that provide information on the strength and direction of a linear relationship between two variables (if one exists)"</a:t>
            </a:r>
          </a:p>
          <a:p>
            <a:pPr marL="0" indent="0"/>
            <a:endParaRPr lang="en-US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F9ACF00-7906-4A09-9412-E10D51656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/>
          <a:lstStyle/>
          <a:p>
            <a:r>
              <a:rPr lang="en-US"/>
              <a:t>Correlation Coefficient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824BB20-7618-487B-9DC2-CF04FC7A45E0}"/>
              </a:ext>
            </a:extLst>
          </p:cNvPr>
          <p:cNvSpPr txBox="1">
            <a:spLocks/>
          </p:cNvSpPr>
          <p:nvPr/>
        </p:nvSpPr>
        <p:spPr>
          <a:xfrm>
            <a:off x="4413973" y="3434862"/>
            <a:ext cx="4290646" cy="3090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Large Positive Number: When 2 variables move in the same direction (both increase or both decrease)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Large Negative Number: When 2 Variables move in opposite directions (one decreases, and one increases)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Small Number: No particular pattern </a:t>
            </a:r>
          </a:p>
        </p:txBody>
      </p:sp>
    </p:spTree>
    <p:extLst>
      <p:ext uri="{BB962C8B-B14F-4D97-AF65-F5344CB8AC3E}">
        <p14:creationId xmlns:p14="http://schemas.microsoft.com/office/powerpoint/2010/main" val="422224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AEF312B9-0AED-4AC7-90D8-779627227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/>
          <a:lstStyle/>
          <a:p>
            <a:r>
              <a:rPr lang="en-US" b="1"/>
              <a:t>Correlation Coefficient has a fixed range from –1 to +1</a:t>
            </a:r>
            <a:endParaRPr lang="en-US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118853-6C98-4DB8-A95B-EAF4ACD3B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/>
              <a:t>Quantitative Measures of Linear Relationships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690411-0270-4ACA-94CB-424E9856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561" y="2020784"/>
            <a:ext cx="4408581" cy="35527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700"/>
              <a:t>- Correlation Coefficient is close to +1: If two variables are very strongly positively related (strong positive linear relationship)</a:t>
            </a:r>
          </a:p>
          <a:p>
            <a:pPr>
              <a:lnSpc>
                <a:spcPct val="90000"/>
              </a:lnSpc>
            </a:pPr>
            <a:r>
              <a:rPr lang="en-US" sz="1700"/>
              <a:t> </a:t>
            </a:r>
          </a:p>
          <a:p>
            <a:pPr>
              <a:lnSpc>
                <a:spcPct val="90000"/>
              </a:lnSpc>
            </a:pPr>
            <a:r>
              <a:rPr lang="en-US" sz="1700"/>
              <a:t>- Correlation Coefficient is close to –1: If two variables are very strongly negatively related (strong negative linear relationship)</a:t>
            </a:r>
          </a:p>
          <a:p>
            <a:pPr>
              <a:lnSpc>
                <a:spcPct val="90000"/>
              </a:lnSpc>
            </a:pPr>
            <a:endParaRPr lang="en-US" sz="1700"/>
          </a:p>
          <a:p>
            <a:pPr>
              <a:lnSpc>
                <a:spcPct val="90000"/>
              </a:lnSpc>
            </a:pPr>
            <a:r>
              <a:rPr lang="en-US" sz="1700"/>
              <a:t>- Correlation Coefficient close to zero: No straight linear relationship</a:t>
            </a:r>
          </a:p>
        </p:txBody>
      </p:sp>
    </p:spTree>
    <p:extLst>
      <p:ext uri="{BB962C8B-B14F-4D97-AF65-F5344CB8AC3E}">
        <p14:creationId xmlns:p14="http://schemas.microsoft.com/office/powerpoint/2010/main" val="1513113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485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Candara</vt:lpstr>
      <vt:lpstr>Symbol</vt:lpstr>
      <vt:lpstr>Wingdings</vt:lpstr>
      <vt:lpstr>Waveform</vt:lpstr>
      <vt:lpstr>Week 5 Summary and Business Apps </vt:lpstr>
      <vt:lpstr>Numerical Techniques</vt:lpstr>
      <vt:lpstr>Measures of Central Location</vt:lpstr>
      <vt:lpstr>Examples</vt:lpstr>
      <vt:lpstr>Real-Life Usage</vt:lpstr>
      <vt:lpstr>Reflection on Measures of Central Location</vt:lpstr>
      <vt:lpstr>Measures of Variability</vt:lpstr>
      <vt:lpstr>Quantitative Measures of Linear Relationships</vt:lpstr>
      <vt:lpstr>Quantitative Measures of Linear Relationships</vt:lpstr>
      <vt:lpstr>Quantitative Measures of Linear Relationships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Cain</dc:creator>
  <cp:lastModifiedBy>Badalwar, Yashashwini</cp:lastModifiedBy>
  <cp:revision>2</cp:revision>
  <dcterms:created xsi:type="dcterms:W3CDTF">2021-09-27T22:25:51Z</dcterms:created>
  <dcterms:modified xsi:type="dcterms:W3CDTF">2021-09-29T15:34:56Z</dcterms:modified>
</cp:coreProperties>
</file>