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  <p:sldMasterId id="2147483681" r:id="rId2"/>
    <p:sldMasterId id="2147483677" r:id="rId3"/>
    <p:sldMasterId id="2147483713" r:id="rId4"/>
    <p:sldMasterId id="2147483887" r:id="rId5"/>
  </p:sldMasterIdLst>
  <p:notesMasterIdLst>
    <p:notesMasterId r:id="rId46"/>
  </p:notesMasterIdLst>
  <p:sldIdLst>
    <p:sldId id="763" r:id="rId6"/>
    <p:sldId id="364" r:id="rId7"/>
    <p:sldId id="365" r:id="rId8"/>
    <p:sldId id="367" r:id="rId9"/>
    <p:sldId id="368" r:id="rId10"/>
    <p:sldId id="369" r:id="rId11"/>
    <p:sldId id="370" r:id="rId12"/>
    <p:sldId id="371" r:id="rId13"/>
    <p:sldId id="372" r:id="rId14"/>
    <p:sldId id="374" r:id="rId15"/>
    <p:sldId id="375" r:id="rId16"/>
    <p:sldId id="376" r:id="rId17"/>
    <p:sldId id="377" r:id="rId18"/>
    <p:sldId id="378" r:id="rId19"/>
    <p:sldId id="379" r:id="rId20"/>
    <p:sldId id="380" r:id="rId21"/>
    <p:sldId id="382" r:id="rId22"/>
    <p:sldId id="383" r:id="rId23"/>
    <p:sldId id="384" r:id="rId24"/>
    <p:sldId id="385" r:id="rId25"/>
    <p:sldId id="387" r:id="rId26"/>
    <p:sldId id="392" r:id="rId27"/>
    <p:sldId id="386" r:id="rId28"/>
    <p:sldId id="422" r:id="rId29"/>
    <p:sldId id="388" r:id="rId30"/>
    <p:sldId id="389" r:id="rId31"/>
    <p:sldId id="390" r:id="rId32"/>
    <p:sldId id="391" r:id="rId33"/>
    <p:sldId id="393" r:id="rId34"/>
    <p:sldId id="394" r:id="rId35"/>
    <p:sldId id="395" r:id="rId36"/>
    <p:sldId id="396" r:id="rId37"/>
    <p:sldId id="397" r:id="rId38"/>
    <p:sldId id="400" r:id="rId39"/>
    <p:sldId id="401" r:id="rId40"/>
    <p:sldId id="402" r:id="rId41"/>
    <p:sldId id="406" r:id="rId42"/>
    <p:sldId id="407" r:id="rId43"/>
    <p:sldId id="416" r:id="rId44"/>
    <p:sldId id="421" r:id="rId4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A09B59"/>
    <a:srgbClr val="0054D0"/>
    <a:srgbClr val="006C31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94" autoAdjust="0"/>
    <p:restoredTop sz="82378" autoAdjust="0"/>
  </p:normalViewPr>
  <p:slideViewPr>
    <p:cSldViewPr snapToObjects="1">
      <p:cViewPr varScale="1">
        <p:scale>
          <a:sx n="120" d="100"/>
          <a:sy n="120" d="100"/>
        </p:scale>
        <p:origin x="293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jpg"/><Relationship Id="rId4" Type="http://schemas.openxmlformats.org/officeDocument/2006/relationships/image" Target="../media/image20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jpg"/><Relationship Id="rId4" Type="http://schemas.openxmlformats.org/officeDocument/2006/relationships/image" Target="../media/image2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F18C76-EE10-4BD9-BF78-8147CC7A1F1C}" type="doc">
      <dgm:prSet loTypeId="urn:microsoft.com/office/officeart/2005/8/layout/cycle2" loCatId="cycle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82F6801-80D4-43D8-9C3F-F5A79C882B6A}">
      <dgm:prSet phldrT="[Text]"/>
      <dgm:spPr/>
      <dgm:t>
        <a:bodyPr/>
        <a:lstStyle/>
        <a:p>
          <a:r>
            <a:rPr lang="en-US" dirty="0"/>
            <a:t>What</a:t>
          </a:r>
        </a:p>
      </dgm:t>
    </dgm:pt>
    <dgm:pt modelId="{F083BEFF-F5B5-4042-A2C5-FA101CDA1557}" type="parTrans" cxnId="{AEF784B5-CC23-4DD6-9EF8-782CF62D4520}">
      <dgm:prSet/>
      <dgm:spPr/>
      <dgm:t>
        <a:bodyPr/>
        <a:lstStyle/>
        <a:p>
          <a:endParaRPr lang="en-US"/>
        </a:p>
      </dgm:t>
    </dgm:pt>
    <dgm:pt modelId="{A96F98DE-C7FD-4638-AD7D-8DDF4E0F2E1C}" type="sibTrans" cxnId="{AEF784B5-CC23-4DD6-9EF8-782CF62D4520}">
      <dgm:prSet/>
      <dgm:spPr/>
      <dgm:t>
        <a:bodyPr/>
        <a:lstStyle/>
        <a:p>
          <a:endParaRPr lang="en-US" dirty="0"/>
        </a:p>
      </dgm:t>
    </dgm:pt>
    <dgm:pt modelId="{4745E68A-936B-4FF0-BD6D-CA01AFEFF76F}">
      <dgm:prSet phldrT="[Text]"/>
      <dgm:spPr/>
      <dgm:t>
        <a:bodyPr/>
        <a:lstStyle/>
        <a:p>
          <a:r>
            <a:rPr lang="en-US" dirty="0"/>
            <a:t>Who</a:t>
          </a:r>
        </a:p>
      </dgm:t>
    </dgm:pt>
    <dgm:pt modelId="{AEBF4637-7231-49E7-9C2B-E6D420445979}" type="parTrans" cxnId="{3FB4935A-B14B-4134-B763-18F40EF47871}">
      <dgm:prSet/>
      <dgm:spPr/>
      <dgm:t>
        <a:bodyPr/>
        <a:lstStyle/>
        <a:p>
          <a:endParaRPr lang="en-US"/>
        </a:p>
      </dgm:t>
    </dgm:pt>
    <dgm:pt modelId="{A53071B3-5CB2-4B26-BD6F-D995192A4B3D}" type="sibTrans" cxnId="{3FB4935A-B14B-4134-B763-18F40EF47871}">
      <dgm:prSet/>
      <dgm:spPr/>
      <dgm:t>
        <a:bodyPr/>
        <a:lstStyle/>
        <a:p>
          <a:endParaRPr lang="en-US" dirty="0"/>
        </a:p>
      </dgm:t>
    </dgm:pt>
    <dgm:pt modelId="{A33BC868-762F-47F3-AC0C-349E7BD23AA3}">
      <dgm:prSet phldrT="[Text]"/>
      <dgm:spPr/>
      <dgm:t>
        <a:bodyPr/>
        <a:lstStyle/>
        <a:p>
          <a:r>
            <a:rPr lang="en-US" dirty="0"/>
            <a:t>Where</a:t>
          </a:r>
        </a:p>
      </dgm:t>
    </dgm:pt>
    <dgm:pt modelId="{8A21678D-AB37-449C-8EEB-9EEBACF1B184}" type="parTrans" cxnId="{045FA815-1C03-4B68-8820-1276AF89A7A5}">
      <dgm:prSet/>
      <dgm:spPr/>
      <dgm:t>
        <a:bodyPr/>
        <a:lstStyle/>
        <a:p>
          <a:endParaRPr lang="en-US"/>
        </a:p>
      </dgm:t>
    </dgm:pt>
    <dgm:pt modelId="{01EE7A9D-95E2-4D81-A11C-A85F1C8BEAD5}" type="sibTrans" cxnId="{045FA815-1C03-4B68-8820-1276AF89A7A5}">
      <dgm:prSet/>
      <dgm:spPr/>
      <dgm:t>
        <a:bodyPr/>
        <a:lstStyle/>
        <a:p>
          <a:endParaRPr lang="en-US" dirty="0"/>
        </a:p>
      </dgm:t>
    </dgm:pt>
    <dgm:pt modelId="{101A920C-9338-433E-AA91-786959ED5CF1}">
      <dgm:prSet phldrT="[Text]"/>
      <dgm:spPr/>
      <dgm:t>
        <a:bodyPr/>
        <a:lstStyle/>
        <a:p>
          <a:r>
            <a:rPr lang="en-US" dirty="0"/>
            <a:t>Why</a:t>
          </a:r>
        </a:p>
      </dgm:t>
    </dgm:pt>
    <dgm:pt modelId="{F614F062-2F60-404A-8C58-8CF3E8F42D25}" type="parTrans" cxnId="{C9C2F196-6CD2-4460-83D1-CA7515C5C1E3}">
      <dgm:prSet/>
      <dgm:spPr/>
      <dgm:t>
        <a:bodyPr/>
        <a:lstStyle/>
        <a:p>
          <a:endParaRPr lang="en-US"/>
        </a:p>
      </dgm:t>
    </dgm:pt>
    <dgm:pt modelId="{B9461681-4516-4F18-988F-DF77B1FBB745}" type="sibTrans" cxnId="{C9C2F196-6CD2-4460-83D1-CA7515C5C1E3}">
      <dgm:prSet/>
      <dgm:spPr/>
      <dgm:t>
        <a:bodyPr/>
        <a:lstStyle/>
        <a:p>
          <a:endParaRPr lang="en-US" dirty="0"/>
        </a:p>
      </dgm:t>
    </dgm:pt>
    <dgm:pt modelId="{BFAF36F1-7191-4895-A7CD-B10091B6EA0D}">
      <dgm:prSet phldrT="[Text]"/>
      <dgm:spPr/>
      <dgm:t>
        <a:bodyPr/>
        <a:lstStyle/>
        <a:p>
          <a:r>
            <a:rPr lang="en-US" dirty="0"/>
            <a:t>When</a:t>
          </a:r>
        </a:p>
      </dgm:t>
    </dgm:pt>
    <dgm:pt modelId="{CE3224C9-8DFF-48CC-BC3C-64CAF87055DE}" type="parTrans" cxnId="{AAC948E2-1A65-4E1C-A8FF-38B50A817567}">
      <dgm:prSet/>
      <dgm:spPr/>
      <dgm:t>
        <a:bodyPr/>
        <a:lstStyle/>
        <a:p>
          <a:endParaRPr lang="en-US"/>
        </a:p>
      </dgm:t>
    </dgm:pt>
    <dgm:pt modelId="{22A5DDA4-B3C0-4153-B13F-8189F257DFCD}" type="sibTrans" cxnId="{AAC948E2-1A65-4E1C-A8FF-38B50A817567}">
      <dgm:prSet/>
      <dgm:spPr/>
      <dgm:t>
        <a:bodyPr/>
        <a:lstStyle/>
        <a:p>
          <a:endParaRPr lang="en-US" dirty="0"/>
        </a:p>
      </dgm:t>
    </dgm:pt>
    <dgm:pt modelId="{3C1B2E5F-3712-489E-91D9-FED7BE4087B3}" type="pres">
      <dgm:prSet presAssocID="{77F18C76-EE10-4BD9-BF78-8147CC7A1F1C}" presName="cycle" presStyleCnt="0">
        <dgm:presLayoutVars>
          <dgm:dir/>
          <dgm:resizeHandles val="exact"/>
        </dgm:presLayoutVars>
      </dgm:prSet>
      <dgm:spPr/>
    </dgm:pt>
    <dgm:pt modelId="{0AC1DBB7-97CC-4E14-B445-1E3EA7828006}" type="pres">
      <dgm:prSet presAssocID="{F82F6801-80D4-43D8-9C3F-F5A79C882B6A}" presName="node" presStyleLbl="node1" presStyleIdx="0" presStyleCnt="5">
        <dgm:presLayoutVars>
          <dgm:bulletEnabled val="1"/>
        </dgm:presLayoutVars>
      </dgm:prSet>
      <dgm:spPr/>
    </dgm:pt>
    <dgm:pt modelId="{220983D0-4284-4B15-B515-5441D29326BC}" type="pres">
      <dgm:prSet presAssocID="{A96F98DE-C7FD-4638-AD7D-8DDF4E0F2E1C}" presName="sibTrans" presStyleLbl="sibTrans2D1" presStyleIdx="0" presStyleCnt="5"/>
      <dgm:spPr/>
    </dgm:pt>
    <dgm:pt modelId="{2768491C-9F42-48F5-B7E3-A2DA369C380E}" type="pres">
      <dgm:prSet presAssocID="{A96F98DE-C7FD-4638-AD7D-8DDF4E0F2E1C}" presName="connectorText" presStyleLbl="sibTrans2D1" presStyleIdx="0" presStyleCnt="5"/>
      <dgm:spPr/>
    </dgm:pt>
    <dgm:pt modelId="{4434B93A-00F6-4CE7-BC11-B815D02C9206}" type="pres">
      <dgm:prSet presAssocID="{4745E68A-936B-4FF0-BD6D-CA01AFEFF76F}" presName="node" presStyleLbl="node1" presStyleIdx="1" presStyleCnt="5">
        <dgm:presLayoutVars>
          <dgm:bulletEnabled val="1"/>
        </dgm:presLayoutVars>
      </dgm:prSet>
      <dgm:spPr/>
    </dgm:pt>
    <dgm:pt modelId="{66D2FB21-3956-4660-97B7-869650A186FB}" type="pres">
      <dgm:prSet presAssocID="{A53071B3-5CB2-4B26-BD6F-D995192A4B3D}" presName="sibTrans" presStyleLbl="sibTrans2D1" presStyleIdx="1" presStyleCnt="5"/>
      <dgm:spPr/>
    </dgm:pt>
    <dgm:pt modelId="{1B75DDD5-CB4A-46EF-A981-33AE396E231F}" type="pres">
      <dgm:prSet presAssocID="{A53071B3-5CB2-4B26-BD6F-D995192A4B3D}" presName="connectorText" presStyleLbl="sibTrans2D1" presStyleIdx="1" presStyleCnt="5"/>
      <dgm:spPr/>
    </dgm:pt>
    <dgm:pt modelId="{9B55F7E9-53F7-4625-8C5E-E8481477DD01}" type="pres">
      <dgm:prSet presAssocID="{BFAF36F1-7191-4895-A7CD-B10091B6EA0D}" presName="node" presStyleLbl="node1" presStyleIdx="2" presStyleCnt="5">
        <dgm:presLayoutVars>
          <dgm:bulletEnabled val="1"/>
        </dgm:presLayoutVars>
      </dgm:prSet>
      <dgm:spPr/>
    </dgm:pt>
    <dgm:pt modelId="{E0B838DC-ED8B-4EF1-8F75-C4F8B7A36F2E}" type="pres">
      <dgm:prSet presAssocID="{22A5DDA4-B3C0-4153-B13F-8189F257DFCD}" presName="sibTrans" presStyleLbl="sibTrans2D1" presStyleIdx="2" presStyleCnt="5"/>
      <dgm:spPr/>
    </dgm:pt>
    <dgm:pt modelId="{38377428-862F-45C0-AF0B-0B6413A0638C}" type="pres">
      <dgm:prSet presAssocID="{22A5DDA4-B3C0-4153-B13F-8189F257DFCD}" presName="connectorText" presStyleLbl="sibTrans2D1" presStyleIdx="2" presStyleCnt="5"/>
      <dgm:spPr/>
    </dgm:pt>
    <dgm:pt modelId="{06F9FBA8-7202-412F-944E-3ABAC4F229BD}" type="pres">
      <dgm:prSet presAssocID="{A33BC868-762F-47F3-AC0C-349E7BD23AA3}" presName="node" presStyleLbl="node1" presStyleIdx="3" presStyleCnt="5">
        <dgm:presLayoutVars>
          <dgm:bulletEnabled val="1"/>
        </dgm:presLayoutVars>
      </dgm:prSet>
      <dgm:spPr/>
    </dgm:pt>
    <dgm:pt modelId="{D9AEF027-BD74-45CE-B87B-274BF0E5851B}" type="pres">
      <dgm:prSet presAssocID="{01EE7A9D-95E2-4D81-A11C-A85F1C8BEAD5}" presName="sibTrans" presStyleLbl="sibTrans2D1" presStyleIdx="3" presStyleCnt="5"/>
      <dgm:spPr/>
    </dgm:pt>
    <dgm:pt modelId="{1009AA0A-BB0C-460D-9B49-EAEC3A4CA410}" type="pres">
      <dgm:prSet presAssocID="{01EE7A9D-95E2-4D81-A11C-A85F1C8BEAD5}" presName="connectorText" presStyleLbl="sibTrans2D1" presStyleIdx="3" presStyleCnt="5"/>
      <dgm:spPr/>
    </dgm:pt>
    <dgm:pt modelId="{C1D49A70-C4BE-4CB7-8D8A-0C66D33EDA96}" type="pres">
      <dgm:prSet presAssocID="{101A920C-9338-433E-AA91-786959ED5CF1}" presName="node" presStyleLbl="node1" presStyleIdx="4" presStyleCnt="5">
        <dgm:presLayoutVars>
          <dgm:bulletEnabled val="1"/>
        </dgm:presLayoutVars>
      </dgm:prSet>
      <dgm:spPr/>
    </dgm:pt>
    <dgm:pt modelId="{02AB0648-90DF-4D1E-8D2D-3290BA3794A4}" type="pres">
      <dgm:prSet presAssocID="{B9461681-4516-4F18-988F-DF77B1FBB745}" presName="sibTrans" presStyleLbl="sibTrans2D1" presStyleIdx="4" presStyleCnt="5"/>
      <dgm:spPr/>
    </dgm:pt>
    <dgm:pt modelId="{075F4DA9-A845-4C41-91FC-2C32835BD0DC}" type="pres">
      <dgm:prSet presAssocID="{B9461681-4516-4F18-988F-DF77B1FBB745}" presName="connectorText" presStyleLbl="sibTrans2D1" presStyleIdx="4" presStyleCnt="5"/>
      <dgm:spPr/>
    </dgm:pt>
  </dgm:ptLst>
  <dgm:cxnLst>
    <dgm:cxn modelId="{4EA97D05-EC63-4B6C-8DAB-33B314ED4106}" type="presOf" srcId="{A33BC868-762F-47F3-AC0C-349E7BD23AA3}" destId="{06F9FBA8-7202-412F-944E-3ABAC4F229BD}" srcOrd="0" destOrd="0" presId="urn:microsoft.com/office/officeart/2005/8/layout/cycle2"/>
    <dgm:cxn modelId="{C00A7C10-F6C3-411E-B825-221741F34159}" type="presOf" srcId="{A53071B3-5CB2-4B26-BD6F-D995192A4B3D}" destId="{1B75DDD5-CB4A-46EF-A981-33AE396E231F}" srcOrd="1" destOrd="0" presId="urn:microsoft.com/office/officeart/2005/8/layout/cycle2"/>
    <dgm:cxn modelId="{74F1E210-93E3-43E6-B8DC-0BAE93162989}" type="presOf" srcId="{F82F6801-80D4-43D8-9C3F-F5A79C882B6A}" destId="{0AC1DBB7-97CC-4E14-B445-1E3EA7828006}" srcOrd="0" destOrd="0" presId="urn:microsoft.com/office/officeart/2005/8/layout/cycle2"/>
    <dgm:cxn modelId="{045FA815-1C03-4B68-8820-1276AF89A7A5}" srcId="{77F18C76-EE10-4BD9-BF78-8147CC7A1F1C}" destId="{A33BC868-762F-47F3-AC0C-349E7BD23AA3}" srcOrd="3" destOrd="0" parTransId="{8A21678D-AB37-449C-8EEB-9EEBACF1B184}" sibTransId="{01EE7A9D-95E2-4D81-A11C-A85F1C8BEAD5}"/>
    <dgm:cxn modelId="{7D51AB3A-6145-47A0-8B2D-A231A0DF0157}" type="presOf" srcId="{A96F98DE-C7FD-4638-AD7D-8DDF4E0F2E1C}" destId="{2768491C-9F42-48F5-B7E3-A2DA369C380E}" srcOrd="1" destOrd="0" presId="urn:microsoft.com/office/officeart/2005/8/layout/cycle2"/>
    <dgm:cxn modelId="{1C5F2E3B-DF09-495D-82B8-77C63D5F8D98}" type="presOf" srcId="{B9461681-4516-4F18-988F-DF77B1FBB745}" destId="{02AB0648-90DF-4D1E-8D2D-3290BA3794A4}" srcOrd="0" destOrd="0" presId="urn:microsoft.com/office/officeart/2005/8/layout/cycle2"/>
    <dgm:cxn modelId="{848A044D-D03B-4024-82E8-0D59FDEB72BD}" type="presOf" srcId="{B9461681-4516-4F18-988F-DF77B1FBB745}" destId="{075F4DA9-A845-4C41-91FC-2C32835BD0DC}" srcOrd="1" destOrd="0" presId="urn:microsoft.com/office/officeart/2005/8/layout/cycle2"/>
    <dgm:cxn modelId="{3FB4935A-B14B-4134-B763-18F40EF47871}" srcId="{77F18C76-EE10-4BD9-BF78-8147CC7A1F1C}" destId="{4745E68A-936B-4FF0-BD6D-CA01AFEFF76F}" srcOrd="1" destOrd="0" parTransId="{AEBF4637-7231-49E7-9C2B-E6D420445979}" sibTransId="{A53071B3-5CB2-4B26-BD6F-D995192A4B3D}"/>
    <dgm:cxn modelId="{91AF9371-3805-4263-85A8-52C3242C47B2}" type="presOf" srcId="{77F18C76-EE10-4BD9-BF78-8147CC7A1F1C}" destId="{3C1B2E5F-3712-489E-91D9-FED7BE4087B3}" srcOrd="0" destOrd="0" presId="urn:microsoft.com/office/officeart/2005/8/layout/cycle2"/>
    <dgm:cxn modelId="{D462BB84-F087-475D-9278-17BE90536BE2}" type="presOf" srcId="{01EE7A9D-95E2-4D81-A11C-A85F1C8BEAD5}" destId="{D9AEF027-BD74-45CE-B87B-274BF0E5851B}" srcOrd="0" destOrd="0" presId="urn:microsoft.com/office/officeart/2005/8/layout/cycle2"/>
    <dgm:cxn modelId="{541CB68A-28E7-4AF2-B6CF-04AF047C2B28}" type="presOf" srcId="{A96F98DE-C7FD-4638-AD7D-8DDF4E0F2E1C}" destId="{220983D0-4284-4B15-B515-5441D29326BC}" srcOrd="0" destOrd="0" presId="urn:microsoft.com/office/officeart/2005/8/layout/cycle2"/>
    <dgm:cxn modelId="{C9C2F196-6CD2-4460-83D1-CA7515C5C1E3}" srcId="{77F18C76-EE10-4BD9-BF78-8147CC7A1F1C}" destId="{101A920C-9338-433E-AA91-786959ED5CF1}" srcOrd="4" destOrd="0" parTransId="{F614F062-2F60-404A-8C58-8CF3E8F42D25}" sibTransId="{B9461681-4516-4F18-988F-DF77B1FBB745}"/>
    <dgm:cxn modelId="{3C9DB29D-DC55-4499-A1F4-24CE52E8A204}" type="presOf" srcId="{4745E68A-936B-4FF0-BD6D-CA01AFEFF76F}" destId="{4434B93A-00F6-4CE7-BC11-B815D02C9206}" srcOrd="0" destOrd="0" presId="urn:microsoft.com/office/officeart/2005/8/layout/cycle2"/>
    <dgm:cxn modelId="{AEF784B5-CC23-4DD6-9EF8-782CF62D4520}" srcId="{77F18C76-EE10-4BD9-BF78-8147CC7A1F1C}" destId="{F82F6801-80D4-43D8-9C3F-F5A79C882B6A}" srcOrd="0" destOrd="0" parTransId="{F083BEFF-F5B5-4042-A2C5-FA101CDA1557}" sibTransId="{A96F98DE-C7FD-4638-AD7D-8DDF4E0F2E1C}"/>
    <dgm:cxn modelId="{2DDD08BF-42D4-4539-A0B2-55E6556A6E29}" type="presOf" srcId="{22A5DDA4-B3C0-4153-B13F-8189F257DFCD}" destId="{38377428-862F-45C0-AF0B-0B6413A0638C}" srcOrd="1" destOrd="0" presId="urn:microsoft.com/office/officeart/2005/8/layout/cycle2"/>
    <dgm:cxn modelId="{B21420CB-81EB-42B7-A92D-68850E2FC1BC}" type="presOf" srcId="{22A5DDA4-B3C0-4153-B13F-8189F257DFCD}" destId="{E0B838DC-ED8B-4EF1-8F75-C4F8B7A36F2E}" srcOrd="0" destOrd="0" presId="urn:microsoft.com/office/officeart/2005/8/layout/cycle2"/>
    <dgm:cxn modelId="{DB35B7D1-F102-4179-8008-4A38178D0E71}" type="presOf" srcId="{101A920C-9338-433E-AA91-786959ED5CF1}" destId="{C1D49A70-C4BE-4CB7-8D8A-0C66D33EDA96}" srcOrd="0" destOrd="0" presId="urn:microsoft.com/office/officeart/2005/8/layout/cycle2"/>
    <dgm:cxn modelId="{8BBF5ED2-31E3-43D8-8014-8F5C192914E5}" type="presOf" srcId="{BFAF36F1-7191-4895-A7CD-B10091B6EA0D}" destId="{9B55F7E9-53F7-4625-8C5E-E8481477DD01}" srcOrd="0" destOrd="0" presId="urn:microsoft.com/office/officeart/2005/8/layout/cycle2"/>
    <dgm:cxn modelId="{AAC948E2-1A65-4E1C-A8FF-38B50A817567}" srcId="{77F18C76-EE10-4BD9-BF78-8147CC7A1F1C}" destId="{BFAF36F1-7191-4895-A7CD-B10091B6EA0D}" srcOrd="2" destOrd="0" parTransId="{CE3224C9-8DFF-48CC-BC3C-64CAF87055DE}" sibTransId="{22A5DDA4-B3C0-4153-B13F-8189F257DFCD}"/>
    <dgm:cxn modelId="{ABFCDEF2-14F0-4119-AA4F-1A04994A2C7C}" type="presOf" srcId="{A53071B3-5CB2-4B26-BD6F-D995192A4B3D}" destId="{66D2FB21-3956-4660-97B7-869650A186FB}" srcOrd="0" destOrd="0" presId="urn:microsoft.com/office/officeart/2005/8/layout/cycle2"/>
    <dgm:cxn modelId="{1DB6CDF4-3364-48FA-982A-23181C70C5C2}" type="presOf" srcId="{01EE7A9D-95E2-4D81-A11C-A85F1C8BEAD5}" destId="{1009AA0A-BB0C-460D-9B49-EAEC3A4CA410}" srcOrd="1" destOrd="0" presId="urn:microsoft.com/office/officeart/2005/8/layout/cycle2"/>
    <dgm:cxn modelId="{1C0C1DCC-7CAD-48A3-A995-7BF456074E54}" type="presParOf" srcId="{3C1B2E5F-3712-489E-91D9-FED7BE4087B3}" destId="{0AC1DBB7-97CC-4E14-B445-1E3EA7828006}" srcOrd="0" destOrd="0" presId="urn:microsoft.com/office/officeart/2005/8/layout/cycle2"/>
    <dgm:cxn modelId="{05BA2579-B098-46CE-9D01-CB321F14C622}" type="presParOf" srcId="{3C1B2E5F-3712-489E-91D9-FED7BE4087B3}" destId="{220983D0-4284-4B15-B515-5441D29326BC}" srcOrd="1" destOrd="0" presId="urn:microsoft.com/office/officeart/2005/8/layout/cycle2"/>
    <dgm:cxn modelId="{4A309E72-E1D9-44AA-9E05-945460BEB8C0}" type="presParOf" srcId="{220983D0-4284-4B15-B515-5441D29326BC}" destId="{2768491C-9F42-48F5-B7E3-A2DA369C380E}" srcOrd="0" destOrd="0" presId="urn:microsoft.com/office/officeart/2005/8/layout/cycle2"/>
    <dgm:cxn modelId="{A3E688A3-0459-48C4-AE02-9DFC901AFBE9}" type="presParOf" srcId="{3C1B2E5F-3712-489E-91D9-FED7BE4087B3}" destId="{4434B93A-00F6-4CE7-BC11-B815D02C9206}" srcOrd="2" destOrd="0" presId="urn:microsoft.com/office/officeart/2005/8/layout/cycle2"/>
    <dgm:cxn modelId="{EA802CF3-A570-41BE-8269-04FBE391C591}" type="presParOf" srcId="{3C1B2E5F-3712-489E-91D9-FED7BE4087B3}" destId="{66D2FB21-3956-4660-97B7-869650A186FB}" srcOrd="3" destOrd="0" presId="urn:microsoft.com/office/officeart/2005/8/layout/cycle2"/>
    <dgm:cxn modelId="{B694FEC9-15FA-42DC-A3A3-CA026E741E94}" type="presParOf" srcId="{66D2FB21-3956-4660-97B7-869650A186FB}" destId="{1B75DDD5-CB4A-46EF-A981-33AE396E231F}" srcOrd="0" destOrd="0" presId="urn:microsoft.com/office/officeart/2005/8/layout/cycle2"/>
    <dgm:cxn modelId="{240DDCEF-D23E-4927-A726-C5E1F62EE43E}" type="presParOf" srcId="{3C1B2E5F-3712-489E-91D9-FED7BE4087B3}" destId="{9B55F7E9-53F7-4625-8C5E-E8481477DD01}" srcOrd="4" destOrd="0" presId="urn:microsoft.com/office/officeart/2005/8/layout/cycle2"/>
    <dgm:cxn modelId="{0D0510A2-326D-4F39-BE46-E5700C6B8DD2}" type="presParOf" srcId="{3C1B2E5F-3712-489E-91D9-FED7BE4087B3}" destId="{E0B838DC-ED8B-4EF1-8F75-C4F8B7A36F2E}" srcOrd="5" destOrd="0" presId="urn:microsoft.com/office/officeart/2005/8/layout/cycle2"/>
    <dgm:cxn modelId="{3A965F2F-02AA-4442-8246-1D299CD0B831}" type="presParOf" srcId="{E0B838DC-ED8B-4EF1-8F75-C4F8B7A36F2E}" destId="{38377428-862F-45C0-AF0B-0B6413A0638C}" srcOrd="0" destOrd="0" presId="urn:microsoft.com/office/officeart/2005/8/layout/cycle2"/>
    <dgm:cxn modelId="{519434D8-E34C-4C51-9170-75E239D91C6E}" type="presParOf" srcId="{3C1B2E5F-3712-489E-91D9-FED7BE4087B3}" destId="{06F9FBA8-7202-412F-944E-3ABAC4F229BD}" srcOrd="6" destOrd="0" presId="urn:microsoft.com/office/officeart/2005/8/layout/cycle2"/>
    <dgm:cxn modelId="{65C46BE7-9A0D-4DB3-BB4D-94DCB1B74ECE}" type="presParOf" srcId="{3C1B2E5F-3712-489E-91D9-FED7BE4087B3}" destId="{D9AEF027-BD74-45CE-B87B-274BF0E5851B}" srcOrd="7" destOrd="0" presId="urn:microsoft.com/office/officeart/2005/8/layout/cycle2"/>
    <dgm:cxn modelId="{EA9BA634-C73E-4D81-8020-5A71E8AC29C1}" type="presParOf" srcId="{D9AEF027-BD74-45CE-B87B-274BF0E5851B}" destId="{1009AA0A-BB0C-460D-9B49-EAEC3A4CA410}" srcOrd="0" destOrd="0" presId="urn:microsoft.com/office/officeart/2005/8/layout/cycle2"/>
    <dgm:cxn modelId="{C8EF03A2-5BE2-4D3E-92DC-01788C3B2754}" type="presParOf" srcId="{3C1B2E5F-3712-489E-91D9-FED7BE4087B3}" destId="{C1D49A70-C4BE-4CB7-8D8A-0C66D33EDA96}" srcOrd="8" destOrd="0" presId="urn:microsoft.com/office/officeart/2005/8/layout/cycle2"/>
    <dgm:cxn modelId="{F4EBA8FE-E190-451F-8047-C664C8B684FD}" type="presParOf" srcId="{3C1B2E5F-3712-489E-91D9-FED7BE4087B3}" destId="{02AB0648-90DF-4D1E-8D2D-3290BA3794A4}" srcOrd="9" destOrd="0" presId="urn:microsoft.com/office/officeart/2005/8/layout/cycle2"/>
    <dgm:cxn modelId="{DEBF9150-99DF-4120-819B-56F1192821A9}" type="presParOf" srcId="{02AB0648-90DF-4D1E-8D2D-3290BA3794A4}" destId="{075F4DA9-A845-4C41-91FC-2C32835BD0D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5333F0-8600-43A9-85B6-B281185AEB5D}" type="doc">
      <dgm:prSet loTypeId="urn:microsoft.com/office/officeart/2005/8/layout/vList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485D260-6670-4E9E-94FA-E6E1408BC734}">
      <dgm:prSet phldrT="[Text]"/>
      <dgm:spPr/>
      <dgm:t>
        <a:bodyPr/>
        <a:lstStyle/>
        <a:p>
          <a:r>
            <a:rPr lang="en-US" dirty="0"/>
            <a:t>Direct</a:t>
          </a:r>
        </a:p>
      </dgm:t>
    </dgm:pt>
    <dgm:pt modelId="{9B57F895-17A9-410D-86FA-82015912B534}" type="parTrans" cxnId="{A62BC1C2-C05B-4769-8600-17585D1510C9}">
      <dgm:prSet/>
      <dgm:spPr/>
      <dgm:t>
        <a:bodyPr/>
        <a:lstStyle/>
        <a:p>
          <a:endParaRPr lang="en-US"/>
        </a:p>
      </dgm:t>
    </dgm:pt>
    <dgm:pt modelId="{9FA6A906-79E5-4DEC-B144-D50D782FD2D4}" type="sibTrans" cxnId="{A62BC1C2-C05B-4769-8600-17585D1510C9}">
      <dgm:prSet/>
      <dgm:spPr/>
      <dgm:t>
        <a:bodyPr/>
        <a:lstStyle/>
        <a:p>
          <a:endParaRPr lang="en-US"/>
        </a:p>
      </dgm:t>
    </dgm:pt>
    <dgm:pt modelId="{C4505A38-EF69-49AB-BFC5-2ACA558019B8}">
      <dgm:prSet phldrT="[Text]"/>
      <dgm:spPr/>
      <dgm:t>
        <a:bodyPr/>
        <a:lstStyle/>
        <a:p>
          <a:r>
            <a:rPr lang="en-US" dirty="0"/>
            <a:t>Type the URL in the browser</a:t>
          </a:r>
        </a:p>
      </dgm:t>
    </dgm:pt>
    <dgm:pt modelId="{EBE989F0-2E42-4908-A190-090A818463A4}" type="parTrans" cxnId="{B30D389C-9000-42A1-87DB-69AFCCF35412}">
      <dgm:prSet/>
      <dgm:spPr/>
      <dgm:t>
        <a:bodyPr/>
        <a:lstStyle/>
        <a:p>
          <a:endParaRPr lang="en-US"/>
        </a:p>
      </dgm:t>
    </dgm:pt>
    <dgm:pt modelId="{D8B3AB56-3D01-4C43-8C74-BB2A9DBE36DE}" type="sibTrans" cxnId="{B30D389C-9000-42A1-87DB-69AFCCF35412}">
      <dgm:prSet/>
      <dgm:spPr/>
      <dgm:t>
        <a:bodyPr/>
        <a:lstStyle/>
        <a:p>
          <a:endParaRPr lang="en-US"/>
        </a:p>
      </dgm:t>
    </dgm:pt>
    <dgm:pt modelId="{9F316C2C-8862-4622-9D6D-03CB69CBBAC4}">
      <dgm:prSet phldrT="[Text]"/>
      <dgm:spPr/>
      <dgm:t>
        <a:bodyPr/>
        <a:lstStyle/>
        <a:p>
          <a:r>
            <a:rPr lang="en-US" dirty="0"/>
            <a:t>User already knows your business</a:t>
          </a:r>
        </a:p>
      </dgm:t>
    </dgm:pt>
    <dgm:pt modelId="{B12D25F5-67B3-45FD-BA11-37941A882102}" type="parTrans" cxnId="{0BEA034A-57FA-4FB5-AC5F-1B4A7FD37F96}">
      <dgm:prSet/>
      <dgm:spPr/>
      <dgm:t>
        <a:bodyPr/>
        <a:lstStyle/>
        <a:p>
          <a:endParaRPr lang="en-US"/>
        </a:p>
      </dgm:t>
    </dgm:pt>
    <dgm:pt modelId="{5C63FBF5-3C55-4B5F-862E-3E10267843E7}" type="sibTrans" cxnId="{0BEA034A-57FA-4FB5-AC5F-1B4A7FD37F96}">
      <dgm:prSet/>
      <dgm:spPr/>
      <dgm:t>
        <a:bodyPr/>
        <a:lstStyle/>
        <a:p>
          <a:endParaRPr lang="en-US"/>
        </a:p>
      </dgm:t>
    </dgm:pt>
    <dgm:pt modelId="{436A3E30-BB4C-4AD9-A858-BD6AEE009F35}">
      <dgm:prSet phldrT="[Text]"/>
      <dgm:spPr/>
      <dgm:t>
        <a:bodyPr/>
        <a:lstStyle/>
        <a:p>
          <a:r>
            <a:rPr lang="en-US" dirty="0"/>
            <a:t>Organic</a:t>
          </a:r>
        </a:p>
      </dgm:t>
    </dgm:pt>
    <dgm:pt modelId="{4C3AAEF6-A4E6-4C21-A9D8-0ED4715D4ADD}" type="parTrans" cxnId="{6085E658-26D9-4253-9624-943AC67635E1}">
      <dgm:prSet/>
      <dgm:spPr/>
      <dgm:t>
        <a:bodyPr/>
        <a:lstStyle/>
        <a:p>
          <a:endParaRPr lang="en-US"/>
        </a:p>
      </dgm:t>
    </dgm:pt>
    <dgm:pt modelId="{CB0FE2AB-EC7B-4B1A-8F07-E9B11713F7F8}" type="sibTrans" cxnId="{6085E658-26D9-4253-9624-943AC67635E1}">
      <dgm:prSet/>
      <dgm:spPr/>
      <dgm:t>
        <a:bodyPr/>
        <a:lstStyle/>
        <a:p>
          <a:endParaRPr lang="en-US"/>
        </a:p>
      </dgm:t>
    </dgm:pt>
    <dgm:pt modelId="{CDBB9347-9D68-4FC1-9596-8A266AA57C21}">
      <dgm:prSet phldrT="[Text]"/>
      <dgm:spPr/>
      <dgm:t>
        <a:bodyPr/>
        <a:lstStyle/>
        <a:p>
          <a:r>
            <a:rPr lang="en-US" dirty="0"/>
            <a:t>Traffic through search engines, directories and third party websites</a:t>
          </a:r>
        </a:p>
      </dgm:t>
    </dgm:pt>
    <dgm:pt modelId="{9A98927C-09EE-4B36-A4E0-EA6253A37640}" type="parTrans" cxnId="{17FA21A1-5D80-4C83-994F-3CDD99F0DC88}">
      <dgm:prSet/>
      <dgm:spPr/>
      <dgm:t>
        <a:bodyPr/>
        <a:lstStyle/>
        <a:p>
          <a:endParaRPr lang="en-US"/>
        </a:p>
      </dgm:t>
    </dgm:pt>
    <dgm:pt modelId="{615D7753-891C-48D4-8FA7-744C5055F1EC}" type="sibTrans" cxnId="{17FA21A1-5D80-4C83-994F-3CDD99F0DC88}">
      <dgm:prSet/>
      <dgm:spPr/>
      <dgm:t>
        <a:bodyPr/>
        <a:lstStyle/>
        <a:p>
          <a:endParaRPr lang="en-US"/>
        </a:p>
      </dgm:t>
    </dgm:pt>
    <dgm:pt modelId="{3D620730-D405-49FD-ACF0-E826ECD51F8A}">
      <dgm:prSet phldrT="[Text]"/>
      <dgm:spPr/>
      <dgm:t>
        <a:bodyPr/>
        <a:lstStyle/>
        <a:p>
          <a:r>
            <a:rPr lang="en-US" dirty="0"/>
            <a:t>Un paid search results</a:t>
          </a:r>
        </a:p>
      </dgm:t>
    </dgm:pt>
    <dgm:pt modelId="{C998179B-E186-41CF-988D-CF2638263558}" type="parTrans" cxnId="{BFC9D0C6-B6D9-4244-B1BA-DDBF3D1C70EA}">
      <dgm:prSet/>
      <dgm:spPr/>
      <dgm:t>
        <a:bodyPr/>
        <a:lstStyle/>
        <a:p>
          <a:endParaRPr lang="en-US"/>
        </a:p>
      </dgm:t>
    </dgm:pt>
    <dgm:pt modelId="{F266F3B9-6D03-43B4-AB33-6DBB376F4A63}" type="sibTrans" cxnId="{BFC9D0C6-B6D9-4244-B1BA-DDBF3D1C70EA}">
      <dgm:prSet/>
      <dgm:spPr/>
      <dgm:t>
        <a:bodyPr/>
        <a:lstStyle/>
        <a:p>
          <a:endParaRPr lang="en-US"/>
        </a:p>
      </dgm:t>
    </dgm:pt>
    <dgm:pt modelId="{04508DE3-DFF0-4F67-ADC5-603C01CF3695}">
      <dgm:prSet phldrT="[Text]"/>
      <dgm:spPr/>
      <dgm:t>
        <a:bodyPr/>
        <a:lstStyle/>
        <a:p>
          <a:r>
            <a:rPr lang="en-US" dirty="0"/>
            <a:t>Referral</a:t>
          </a:r>
        </a:p>
      </dgm:t>
    </dgm:pt>
    <dgm:pt modelId="{2D0AEA66-1008-4AF2-ABD4-EE41525CFD3F}" type="parTrans" cxnId="{9E3D6424-0FC9-40B9-A98D-E2ABE61F6F47}">
      <dgm:prSet/>
      <dgm:spPr/>
      <dgm:t>
        <a:bodyPr/>
        <a:lstStyle/>
        <a:p>
          <a:endParaRPr lang="en-US"/>
        </a:p>
      </dgm:t>
    </dgm:pt>
    <dgm:pt modelId="{78ACB0A8-ADD7-4C32-8A9F-BEE1A6F249DD}" type="sibTrans" cxnId="{9E3D6424-0FC9-40B9-A98D-E2ABE61F6F47}">
      <dgm:prSet/>
      <dgm:spPr/>
      <dgm:t>
        <a:bodyPr/>
        <a:lstStyle/>
        <a:p>
          <a:endParaRPr lang="en-US"/>
        </a:p>
      </dgm:t>
    </dgm:pt>
    <dgm:pt modelId="{A834DC35-41B2-46CF-9889-E02E779DFD5B}">
      <dgm:prSet phldrT="[Text]"/>
      <dgm:spPr/>
      <dgm:t>
        <a:bodyPr/>
        <a:lstStyle/>
        <a:p>
          <a:r>
            <a:rPr lang="en-US" dirty="0"/>
            <a:t>Traffic directly from other websites</a:t>
          </a:r>
        </a:p>
      </dgm:t>
    </dgm:pt>
    <dgm:pt modelId="{39C7CA31-D4D3-43B9-BF7D-3EA5E12FE202}" type="parTrans" cxnId="{F0C60CE0-A4DD-4F77-BEAA-2885CCA94BDF}">
      <dgm:prSet/>
      <dgm:spPr/>
      <dgm:t>
        <a:bodyPr/>
        <a:lstStyle/>
        <a:p>
          <a:endParaRPr lang="en-US"/>
        </a:p>
      </dgm:t>
    </dgm:pt>
    <dgm:pt modelId="{D842F84E-1B71-4493-B81C-B7C66DAC79E2}" type="sibTrans" cxnId="{F0C60CE0-A4DD-4F77-BEAA-2885CCA94BDF}">
      <dgm:prSet/>
      <dgm:spPr/>
      <dgm:t>
        <a:bodyPr/>
        <a:lstStyle/>
        <a:p>
          <a:endParaRPr lang="en-US"/>
        </a:p>
      </dgm:t>
    </dgm:pt>
    <dgm:pt modelId="{AB674D73-00A7-4AF7-8697-0915650D3043}">
      <dgm:prSet phldrT="[Text]"/>
      <dgm:spPr/>
      <dgm:t>
        <a:bodyPr/>
        <a:lstStyle/>
        <a:p>
          <a:r>
            <a:rPr lang="en-US" dirty="0"/>
            <a:t>Facebook, Google+, Twitter </a:t>
          </a:r>
          <a:r>
            <a:rPr lang="en-US" dirty="0" err="1"/>
            <a:t>etc</a:t>
          </a:r>
          <a:endParaRPr lang="en-US" dirty="0"/>
        </a:p>
      </dgm:t>
    </dgm:pt>
    <dgm:pt modelId="{C3F441DB-0020-4159-9FEB-86F6E2E648F8}" type="parTrans" cxnId="{4071943D-E5EC-47DB-9F41-C873DFD6C676}">
      <dgm:prSet/>
      <dgm:spPr/>
      <dgm:t>
        <a:bodyPr/>
        <a:lstStyle/>
        <a:p>
          <a:endParaRPr lang="en-US"/>
        </a:p>
      </dgm:t>
    </dgm:pt>
    <dgm:pt modelId="{6A2FEFF2-76BB-46CA-838B-4AE9EE8DFE08}" type="sibTrans" cxnId="{4071943D-E5EC-47DB-9F41-C873DFD6C676}">
      <dgm:prSet/>
      <dgm:spPr/>
      <dgm:t>
        <a:bodyPr/>
        <a:lstStyle/>
        <a:p>
          <a:endParaRPr lang="en-US"/>
        </a:p>
      </dgm:t>
    </dgm:pt>
    <dgm:pt modelId="{C6F58193-0581-4002-89C4-00058EACD235}">
      <dgm:prSet phldrT="[Text]"/>
      <dgm:spPr/>
      <dgm:t>
        <a:bodyPr/>
        <a:lstStyle/>
        <a:p>
          <a:r>
            <a:rPr lang="en-US" dirty="0"/>
            <a:t>Campaign</a:t>
          </a:r>
        </a:p>
      </dgm:t>
    </dgm:pt>
    <dgm:pt modelId="{186C3347-5595-46EA-BFB9-208599BF618C}" type="parTrans" cxnId="{6234EF21-773F-462D-9BA8-30196C993B35}">
      <dgm:prSet/>
      <dgm:spPr/>
      <dgm:t>
        <a:bodyPr/>
        <a:lstStyle/>
        <a:p>
          <a:endParaRPr lang="en-US"/>
        </a:p>
      </dgm:t>
    </dgm:pt>
    <dgm:pt modelId="{3F016D46-A89E-4335-B541-7DD1D605A870}" type="sibTrans" cxnId="{6234EF21-773F-462D-9BA8-30196C993B35}">
      <dgm:prSet/>
      <dgm:spPr/>
      <dgm:t>
        <a:bodyPr/>
        <a:lstStyle/>
        <a:p>
          <a:endParaRPr lang="en-US"/>
        </a:p>
      </dgm:t>
    </dgm:pt>
    <dgm:pt modelId="{D8B10CA7-5EE8-44AC-9AE4-652DE162580A}">
      <dgm:prSet phldrT="[Text]"/>
      <dgm:spPr/>
      <dgm:t>
        <a:bodyPr/>
        <a:lstStyle/>
        <a:p>
          <a:r>
            <a:rPr lang="en-US" dirty="0"/>
            <a:t>Traffic through Pay Per Click, e-mail and internet marketing.</a:t>
          </a:r>
        </a:p>
      </dgm:t>
    </dgm:pt>
    <dgm:pt modelId="{70B794CA-662D-4627-8150-15F73CE3589B}" type="parTrans" cxnId="{3D724641-EB31-4133-A6B1-2FAAC39E3D9F}">
      <dgm:prSet/>
      <dgm:spPr/>
      <dgm:t>
        <a:bodyPr/>
        <a:lstStyle/>
        <a:p>
          <a:endParaRPr lang="en-US"/>
        </a:p>
      </dgm:t>
    </dgm:pt>
    <dgm:pt modelId="{F6D173AB-EEAC-4260-80E2-643B4002885F}" type="sibTrans" cxnId="{3D724641-EB31-4133-A6B1-2FAAC39E3D9F}">
      <dgm:prSet/>
      <dgm:spPr/>
      <dgm:t>
        <a:bodyPr/>
        <a:lstStyle/>
        <a:p>
          <a:endParaRPr lang="en-US"/>
        </a:p>
      </dgm:t>
    </dgm:pt>
    <dgm:pt modelId="{08D1F3FE-1CFA-47F7-B645-F133BF6A817A}">
      <dgm:prSet phldrT="[Text]"/>
      <dgm:spPr/>
      <dgm:t>
        <a:bodyPr/>
        <a:lstStyle/>
        <a:p>
          <a:r>
            <a:rPr lang="en-US" dirty="0"/>
            <a:t>Paid traffic</a:t>
          </a:r>
        </a:p>
      </dgm:t>
    </dgm:pt>
    <dgm:pt modelId="{894DDCB7-D85B-4F3E-B42B-64ACCCB30FCE}" type="parTrans" cxnId="{F8866458-C53A-44E4-BEF4-361E0373094B}">
      <dgm:prSet/>
      <dgm:spPr/>
      <dgm:t>
        <a:bodyPr/>
        <a:lstStyle/>
        <a:p>
          <a:endParaRPr lang="en-US"/>
        </a:p>
      </dgm:t>
    </dgm:pt>
    <dgm:pt modelId="{B339C331-444C-4EE1-A94F-EBCABD6EB7B6}" type="sibTrans" cxnId="{F8866458-C53A-44E4-BEF4-361E0373094B}">
      <dgm:prSet/>
      <dgm:spPr/>
      <dgm:t>
        <a:bodyPr/>
        <a:lstStyle/>
        <a:p>
          <a:endParaRPr lang="en-US"/>
        </a:p>
      </dgm:t>
    </dgm:pt>
    <dgm:pt modelId="{07D0FA04-A3D9-420C-9E90-824D2476F0E1}" type="pres">
      <dgm:prSet presAssocID="{B55333F0-8600-43A9-85B6-B281185AEB5D}" presName="linear" presStyleCnt="0">
        <dgm:presLayoutVars>
          <dgm:dir/>
          <dgm:resizeHandles val="exact"/>
        </dgm:presLayoutVars>
      </dgm:prSet>
      <dgm:spPr/>
    </dgm:pt>
    <dgm:pt modelId="{D571F0B8-DEA5-4AC0-8527-E8FAA0D2E915}" type="pres">
      <dgm:prSet presAssocID="{8485D260-6670-4E9E-94FA-E6E1408BC734}" presName="comp" presStyleCnt="0"/>
      <dgm:spPr/>
    </dgm:pt>
    <dgm:pt modelId="{ED7E7501-DF9A-4FB2-B79D-85A8682A6F21}" type="pres">
      <dgm:prSet presAssocID="{8485D260-6670-4E9E-94FA-E6E1408BC734}" presName="box" presStyleLbl="node1" presStyleIdx="0" presStyleCnt="4"/>
      <dgm:spPr/>
    </dgm:pt>
    <dgm:pt modelId="{4260DEDB-8436-4E00-9641-F8822B42F4FF}" type="pres">
      <dgm:prSet presAssocID="{8485D260-6670-4E9E-94FA-E6E1408BC734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</dgm:pt>
    <dgm:pt modelId="{8B03ABA7-1BBC-47B4-A448-9055AF3084D3}" type="pres">
      <dgm:prSet presAssocID="{8485D260-6670-4E9E-94FA-E6E1408BC734}" presName="text" presStyleLbl="node1" presStyleIdx="0" presStyleCnt="4">
        <dgm:presLayoutVars>
          <dgm:bulletEnabled val="1"/>
        </dgm:presLayoutVars>
      </dgm:prSet>
      <dgm:spPr/>
    </dgm:pt>
    <dgm:pt modelId="{526F403A-C647-4DDD-886D-7E9A8732E47B}" type="pres">
      <dgm:prSet presAssocID="{9FA6A906-79E5-4DEC-B144-D50D782FD2D4}" presName="spacer" presStyleCnt="0"/>
      <dgm:spPr/>
    </dgm:pt>
    <dgm:pt modelId="{8913FF4B-C155-43A6-9486-BBD1BEE91553}" type="pres">
      <dgm:prSet presAssocID="{436A3E30-BB4C-4AD9-A858-BD6AEE009F35}" presName="comp" presStyleCnt="0"/>
      <dgm:spPr/>
    </dgm:pt>
    <dgm:pt modelId="{30BB62FE-F5ED-4B84-88B4-1DAB5BBA9571}" type="pres">
      <dgm:prSet presAssocID="{436A3E30-BB4C-4AD9-A858-BD6AEE009F35}" presName="box" presStyleLbl="node1" presStyleIdx="1" presStyleCnt="4"/>
      <dgm:spPr/>
    </dgm:pt>
    <dgm:pt modelId="{69376893-DEB6-4A9F-88F1-7C3785A6DE6A}" type="pres">
      <dgm:prSet presAssocID="{436A3E30-BB4C-4AD9-A858-BD6AEE009F35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</dgm:spPr>
    </dgm:pt>
    <dgm:pt modelId="{B999DB9C-485A-4DD6-AEAD-16651A85FBDB}" type="pres">
      <dgm:prSet presAssocID="{436A3E30-BB4C-4AD9-A858-BD6AEE009F35}" presName="text" presStyleLbl="node1" presStyleIdx="1" presStyleCnt="4">
        <dgm:presLayoutVars>
          <dgm:bulletEnabled val="1"/>
        </dgm:presLayoutVars>
      </dgm:prSet>
      <dgm:spPr/>
    </dgm:pt>
    <dgm:pt modelId="{A1778B82-AACE-452C-989C-982DA1638548}" type="pres">
      <dgm:prSet presAssocID="{CB0FE2AB-EC7B-4B1A-8F07-E9B11713F7F8}" presName="spacer" presStyleCnt="0"/>
      <dgm:spPr/>
    </dgm:pt>
    <dgm:pt modelId="{405D6B69-1D21-468D-9002-F9B9A5354320}" type="pres">
      <dgm:prSet presAssocID="{04508DE3-DFF0-4F67-ADC5-603C01CF3695}" presName="comp" presStyleCnt="0"/>
      <dgm:spPr/>
    </dgm:pt>
    <dgm:pt modelId="{043E7809-354D-40FF-AC8F-E6F3D51CE9C5}" type="pres">
      <dgm:prSet presAssocID="{04508DE3-DFF0-4F67-ADC5-603C01CF3695}" presName="box" presStyleLbl="node1" presStyleIdx="2" presStyleCnt="4"/>
      <dgm:spPr/>
    </dgm:pt>
    <dgm:pt modelId="{47C92FC4-7BD7-4094-B529-F37BDBE007B6}" type="pres">
      <dgm:prSet presAssocID="{04508DE3-DFF0-4F67-ADC5-603C01CF3695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6D643499-9F65-433E-AEBC-8E26FB1AF048}" type="pres">
      <dgm:prSet presAssocID="{04508DE3-DFF0-4F67-ADC5-603C01CF3695}" presName="text" presStyleLbl="node1" presStyleIdx="2" presStyleCnt="4">
        <dgm:presLayoutVars>
          <dgm:bulletEnabled val="1"/>
        </dgm:presLayoutVars>
      </dgm:prSet>
      <dgm:spPr/>
    </dgm:pt>
    <dgm:pt modelId="{3005B175-7D5F-4832-A372-139CCF4D7ED0}" type="pres">
      <dgm:prSet presAssocID="{78ACB0A8-ADD7-4C32-8A9F-BEE1A6F249DD}" presName="spacer" presStyleCnt="0"/>
      <dgm:spPr/>
    </dgm:pt>
    <dgm:pt modelId="{42B25B56-7872-431F-AAD7-367F9B27C0B4}" type="pres">
      <dgm:prSet presAssocID="{C6F58193-0581-4002-89C4-00058EACD235}" presName="comp" presStyleCnt="0"/>
      <dgm:spPr/>
    </dgm:pt>
    <dgm:pt modelId="{B21C1FC3-1B25-47EF-847E-D77123B6BC86}" type="pres">
      <dgm:prSet presAssocID="{C6F58193-0581-4002-89C4-00058EACD235}" presName="box" presStyleLbl="node1" presStyleIdx="3" presStyleCnt="4"/>
      <dgm:spPr/>
    </dgm:pt>
    <dgm:pt modelId="{0234880B-08AD-4B16-9BA0-088DAD9D022A}" type="pres">
      <dgm:prSet presAssocID="{C6F58193-0581-4002-89C4-00058EACD235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</dgm:spPr>
    </dgm:pt>
    <dgm:pt modelId="{11F473F3-2832-4AE8-9E23-147BEEBA1FD8}" type="pres">
      <dgm:prSet presAssocID="{C6F58193-0581-4002-89C4-00058EACD235}" presName="text" presStyleLbl="node1" presStyleIdx="3" presStyleCnt="4">
        <dgm:presLayoutVars>
          <dgm:bulletEnabled val="1"/>
        </dgm:presLayoutVars>
      </dgm:prSet>
      <dgm:spPr/>
    </dgm:pt>
  </dgm:ptLst>
  <dgm:cxnLst>
    <dgm:cxn modelId="{780E3308-4E49-45CF-8406-5BE14967E7AC}" type="presOf" srcId="{08D1F3FE-1CFA-47F7-B645-F133BF6A817A}" destId="{B21C1FC3-1B25-47EF-847E-D77123B6BC86}" srcOrd="0" destOrd="2" presId="urn:microsoft.com/office/officeart/2005/8/layout/vList4"/>
    <dgm:cxn modelId="{80B1A711-122F-45CF-9D5D-B08BC108365B}" type="presOf" srcId="{3D620730-D405-49FD-ACF0-E826ECD51F8A}" destId="{B999DB9C-485A-4DD6-AEAD-16651A85FBDB}" srcOrd="1" destOrd="2" presId="urn:microsoft.com/office/officeart/2005/8/layout/vList4"/>
    <dgm:cxn modelId="{1028BC1B-CCFF-4CAE-93A0-CBFB73897B89}" type="presOf" srcId="{B55333F0-8600-43A9-85B6-B281185AEB5D}" destId="{07D0FA04-A3D9-420C-9E90-824D2476F0E1}" srcOrd="0" destOrd="0" presId="urn:microsoft.com/office/officeart/2005/8/layout/vList4"/>
    <dgm:cxn modelId="{A6C2EE1C-42C8-43EF-8CFD-EFFDA3A6E949}" type="presOf" srcId="{A834DC35-41B2-46CF-9889-E02E779DFD5B}" destId="{043E7809-354D-40FF-AC8F-E6F3D51CE9C5}" srcOrd="0" destOrd="1" presId="urn:microsoft.com/office/officeart/2005/8/layout/vList4"/>
    <dgm:cxn modelId="{6234EF21-773F-462D-9BA8-30196C993B35}" srcId="{B55333F0-8600-43A9-85B6-B281185AEB5D}" destId="{C6F58193-0581-4002-89C4-00058EACD235}" srcOrd="3" destOrd="0" parTransId="{186C3347-5595-46EA-BFB9-208599BF618C}" sibTransId="{3F016D46-A89E-4335-B541-7DD1D605A870}"/>
    <dgm:cxn modelId="{9E3D6424-0FC9-40B9-A98D-E2ABE61F6F47}" srcId="{B55333F0-8600-43A9-85B6-B281185AEB5D}" destId="{04508DE3-DFF0-4F67-ADC5-603C01CF3695}" srcOrd="2" destOrd="0" parTransId="{2D0AEA66-1008-4AF2-ABD4-EE41525CFD3F}" sibTransId="{78ACB0A8-ADD7-4C32-8A9F-BEE1A6F249DD}"/>
    <dgm:cxn modelId="{6B4E3C2E-83DD-4D0B-81BC-A0F72E221105}" type="presOf" srcId="{A834DC35-41B2-46CF-9889-E02E779DFD5B}" destId="{6D643499-9F65-433E-AEBC-8E26FB1AF048}" srcOrd="1" destOrd="1" presId="urn:microsoft.com/office/officeart/2005/8/layout/vList4"/>
    <dgm:cxn modelId="{F10AFD39-4EF8-4773-B0DC-0EA42DDE4C3D}" type="presOf" srcId="{CDBB9347-9D68-4FC1-9596-8A266AA57C21}" destId="{B999DB9C-485A-4DD6-AEAD-16651A85FBDB}" srcOrd="1" destOrd="1" presId="urn:microsoft.com/office/officeart/2005/8/layout/vList4"/>
    <dgm:cxn modelId="{4071943D-E5EC-47DB-9F41-C873DFD6C676}" srcId="{04508DE3-DFF0-4F67-ADC5-603C01CF3695}" destId="{AB674D73-00A7-4AF7-8697-0915650D3043}" srcOrd="1" destOrd="0" parTransId="{C3F441DB-0020-4159-9FEB-86F6E2E648F8}" sibTransId="{6A2FEFF2-76BB-46CA-838B-4AE9EE8DFE08}"/>
    <dgm:cxn modelId="{19D0F33F-414A-4312-A4B2-2C53F7E72C1D}" type="presOf" srcId="{8485D260-6670-4E9E-94FA-E6E1408BC734}" destId="{8B03ABA7-1BBC-47B4-A448-9055AF3084D3}" srcOrd="1" destOrd="0" presId="urn:microsoft.com/office/officeart/2005/8/layout/vList4"/>
    <dgm:cxn modelId="{3D724641-EB31-4133-A6B1-2FAAC39E3D9F}" srcId="{C6F58193-0581-4002-89C4-00058EACD235}" destId="{D8B10CA7-5EE8-44AC-9AE4-652DE162580A}" srcOrd="0" destOrd="0" parTransId="{70B794CA-662D-4627-8150-15F73CE3589B}" sibTransId="{F6D173AB-EEAC-4260-80E2-643B4002885F}"/>
    <dgm:cxn modelId="{0BEA034A-57FA-4FB5-AC5F-1B4A7FD37F96}" srcId="{8485D260-6670-4E9E-94FA-E6E1408BC734}" destId="{9F316C2C-8862-4622-9D6D-03CB69CBBAC4}" srcOrd="1" destOrd="0" parTransId="{B12D25F5-67B3-45FD-BA11-37941A882102}" sibTransId="{5C63FBF5-3C55-4B5F-862E-3E10267843E7}"/>
    <dgm:cxn modelId="{F4BE084F-8757-4832-AA58-D283A1F3B861}" type="presOf" srcId="{9F316C2C-8862-4622-9D6D-03CB69CBBAC4}" destId="{ED7E7501-DF9A-4FB2-B79D-85A8682A6F21}" srcOrd="0" destOrd="2" presId="urn:microsoft.com/office/officeart/2005/8/layout/vList4"/>
    <dgm:cxn modelId="{740E2B55-AC31-4A6F-81C3-EE6E226DAE71}" type="presOf" srcId="{C6F58193-0581-4002-89C4-00058EACD235}" destId="{B21C1FC3-1B25-47EF-847E-D77123B6BC86}" srcOrd="0" destOrd="0" presId="urn:microsoft.com/office/officeart/2005/8/layout/vList4"/>
    <dgm:cxn modelId="{F8866458-C53A-44E4-BEF4-361E0373094B}" srcId="{C6F58193-0581-4002-89C4-00058EACD235}" destId="{08D1F3FE-1CFA-47F7-B645-F133BF6A817A}" srcOrd="1" destOrd="0" parTransId="{894DDCB7-D85B-4F3E-B42B-64ACCCB30FCE}" sibTransId="{B339C331-444C-4EE1-A94F-EBCABD6EB7B6}"/>
    <dgm:cxn modelId="{6085E658-26D9-4253-9624-943AC67635E1}" srcId="{B55333F0-8600-43A9-85B6-B281185AEB5D}" destId="{436A3E30-BB4C-4AD9-A858-BD6AEE009F35}" srcOrd="1" destOrd="0" parTransId="{4C3AAEF6-A4E6-4C21-A9D8-0ED4715D4ADD}" sibTransId="{CB0FE2AB-EC7B-4B1A-8F07-E9B11713F7F8}"/>
    <dgm:cxn modelId="{D946D56A-1501-44C3-8AA4-64EFA3C41CF4}" type="presOf" srcId="{08D1F3FE-1CFA-47F7-B645-F133BF6A817A}" destId="{11F473F3-2832-4AE8-9E23-147BEEBA1FD8}" srcOrd="1" destOrd="2" presId="urn:microsoft.com/office/officeart/2005/8/layout/vList4"/>
    <dgm:cxn modelId="{544BEF6C-3FDF-4E24-91EB-DA33F90E047B}" type="presOf" srcId="{D8B10CA7-5EE8-44AC-9AE4-652DE162580A}" destId="{B21C1FC3-1B25-47EF-847E-D77123B6BC86}" srcOrd="0" destOrd="1" presId="urn:microsoft.com/office/officeart/2005/8/layout/vList4"/>
    <dgm:cxn modelId="{2D6A9E71-3527-49A1-BFA0-EEB96D08983C}" type="presOf" srcId="{04508DE3-DFF0-4F67-ADC5-603C01CF3695}" destId="{043E7809-354D-40FF-AC8F-E6F3D51CE9C5}" srcOrd="0" destOrd="0" presId="urn:microsoft.com/office/officeart/2005/8/layout/vList4"/>
    <dgm:cxn modelId="{3BB77073-5363-4644-8009-0C5A5888F710}" type="presOf" srcId="{3D620730-D405-49FD-ACF0-E826ECD51F8A}" destId="{30BB62FE-F5ED-4B84-88B4-1DAB5BBA9571}" srcOrd="0" destOrd="2" presId="urn:microsoft.com/office/officeart/2005/8/layout/vList4"/>
    <dgm:cxn modelId="{BEE92A74-A062-43A9-B438-779DB018317A}" type="presOf" srcId="{436A3E30-BB4C-4AD9-A858-BD6AEE009F35}" destId="{B999DB9C-485A-4DD6-AEAD-16651A85FBDB}" srcOrd="1" destOrd="0" presId="urn:microsoft.com/office/officeart/2005/8/layout/vList4"/>
    <dgm:cxn modelId="{63BD9777-805D-47EA-BF51-5A2069DBE002}" type="presOf" srcId="{C6F58193-0581-4002-89C4-00058EACD235}" destId="{11F473F3-2832-4AE8-9E23-147BEEBA1FD8}" srcOrd="1" destOrd="0" presId="urn:microsoft.com/office/officeart/2005/8/layout/vList4"/>
    <dgm:cxn modelId="{7198928A-8741-44D6-9880-1C149AF0C07D}" type="presOf" srcId="{C4505A38-EF69-49AB-BFC5-2ACA558019B8}" destId="{ED7E7501-DF9A-4FB2-B79D-85A8682A6F21}" srcOrd="0" destOrd="1" presId="urn:microsoft.com/office/officeart/2005/8/layout/vList4"/>
    <dgm:cxn modelId="{499DF294-C2A9-471F-A4F4-1E2DA985A968}" type="presOf" srcId="{C4505A38-EF69-49AB-BFC5-2ACA558019B8}" destId="{8B03ABA7-1BBC-47B4-A448-9055AF3084D3}" srcOrd="1" destOrd="1" presId="urn:microsoft.com/office/officeart/2005/8/layout/vList4"/>
    <dgm:cxn modelId="{14CAFB97-038F-40E9-BE4A-405ADA2AABED}" type="presOf" srcId="{AB674D73-00A7-4AF7-8697-0915650D3043}" destId="{6D643499-9F65-433E-AEBC-8E26FB1AF048}" srcOrd="1" destOrd="2" presId="urn:microsoft.com/office/officeart/2005/8/layout/vList4"/>
    <dgm:cxn modelId="{B30D389C-9000-42A1-87DB-69AFCCF35412}" srcId="{8485D260-6670-4E9E-94FA-E6E1408BC734}" destId="{C4505A38-EF69-49AB-BFC5-2ACA558019B8}" srcOrd="0" destOrd="0" parTransId="{EBE989F0-2E42-4908-A190-090A818463A4}" sibTransId="{D8B3AB56-3D01-4C43-8C74-BB2A9DBE36DE}"/>
    <dgm:cxn modelId="{17FA21A1-5D80-4C83-994F-3CDD99F0DC88}" srcId="{436A3E30-BB4C-4AD9-A858-BD6AEE009F35}" destId="{CDBB9347-9D68-4FC1-9596-8A266AA57C21}" srcOrd="0" destOrd="0" parTransId="{9A98927C-09EE-4B36-A4E0-EA6253A37640}" sibTransId="{615D7753-891C-48D4-8FA7-744C5055F1EC}"/>
    <dgm:cxn modelId="{C87B29B4-05E4-4D6A-9BFA-C9CAB3B7B824}" type="presOf" srcId="{AB674D73-00A7-4AF7-8697-0915650D3043}" destId="{043E7809-354D-40FF-AC8F-E6F3D51CE9C5}" srcOrd="0" destOrd="2" presId="urn:microsoft.com/office/officeart/2005/8/layout/vList4"/>
    <dgm:cxn modelId="{39A741BB-ED1F-471D-B51B-1DB780B5F44A}" type="presOf" srcId="{D8B10CA7-5EE8-44AC-9AE4-652DE162580A}" destId="{11F473F3-2832-4AE8-9E23-147BEEBA1FD8}" srcOrd="1" destOrd="1" presId="urn:microsoft.com/office/officeart/2005/8/layout/vList4"/>
    <dgm:cxn modelId="{A62BC1C2-C05B-4769-8600-17585D1510C9}" srcId="{B55333F0-8600-43A9-85B6-B281185AEB5D}" destId="{8485D260-6670-4E9E-94FA-E6E1408BC734}" srcOrd="0" destOrd="0" parTransId="{9B57F895-17A9-410D-86FA-82015912B534}" sibTransId="{9FA6A906-79E5-4DEC-B144-D50D782FD2D4}"/>
    <dgm:cxn modelId="{BFC9D0C6-B6D9-4244-B1BA-DDBF3D1C70EA}" srcId="{436A3E30-BB4C-4AD9-A858-BD6AEE009F35}" destId="{3D620730-D405-49FD-ACF0-E826ECD51F8A}" srcOrd="1" destOrd="0" parTransId="{C998179B-E186-41CF-988D-CF2638263558}" sibTransId="{F266F3B9-6D03-43B4-AB33-6DBB376F4A63}"/>
    <dgm:cxn modelId="{EAF369CB-5E92-45B5-9FA7-153FBF27BADE}" type="presOf" srcId="{8485D260-6670-4E9E-94FA-E6E1408BC734}" destId="{ED7E7501-DF9A-4FB2-B79D-85A8682A6F21}" srcOrd="0" destOrd="0" presId="urn:microsoft.com/office/officeart/2005/8/layout/vList4"/>
    <dgm:cxn modelId="{7F9206D2-FDB9-4566-9919-D19923C2EB55}" type="presOf" srcId="{CDBB9347-9D68-4FC1-9596-8A266AA57C21}" destId="{30BB62FE-F5ED-4B84-88B4-1DAB5BBA9571}" srcOrd="0" destOrd="1" presId="urn:microsoft.com/office/officeart/2005/8/layout/vList4"/>
    <dgm:cxn modelId="{2E0960D5-CC80-4CCE-B29B-2036A96E84C5}" type="presOf" srcId="{436A3E30-BB4C-4AD9-A858-BD6AEE009F35}" destId="{30BB62FE-F5ED-4B84-88B4-1DAB5BBA9571}" srcOrd="0" destOrd="0" presId="urn:microsoft.com/office/officeart/2005/8/layout/vList4"/>
    <dgm:cxn modelId="{F0C60CE0-A4DD-4F77-BEAA-2885CCA94BDF}" srcId="{04508DE3-DFF0-4F67-ADC5-603C01CF3695}" destId="{A834DC35-41B2-46CF-9889-E02E779DFD5B}" srcOrd="0" destOrd="0" parTransId="{39C7CA31-D4D3-43B9-BF7D-3EA5E12FE202}" sibTransId="{D842F84E-1B71-4493-B81C-B7C66DAC79E2}"/>
    <dgm:cxn modelId="{39C04CE0-9B45-4FB5-8D01-CF338E326B7E}" type="presOf" srcId="{9F316C2C-8862-4622-9D6D-03CB69CBBAC4}" destId="{8B03ABA7-1BBC-47B4-A448-9055AF3084D3}" srcOrd="1" destOrd="2" presId="urn:microsoft.com/office/officeart/2005/8/layout/vList4"/>
    <dgm:cxn modelId="{9FA45AFC-5E15-4708-89B0-B07A1967049E}" type="presOf" srcId="{04508DE3-DFF0-4F67-ADC5-603C01CF3695}" destId="{6D643499-9F65-433E-AEBC-8E26FB1AF048}" srcOrd="1" destOrd="0" presId="urn:microsoft.com/office/officeart/2005/8/layout/vList4"/>
    <dgm:cxn modelId="{BA221335-A1A1-4C9F-B825-5F0395DF6777}" type="presParOf" srcId="{07D0FA04-A3D9-420C-9E90-824D2476F0E1}" destId="{D571F0B8-DEA5-4AC0-8527-E8FAA0D2E915}" srcOrd="0" destOrd="0" presId="urn:microsoft.com/office/officeart/2005/8/layout/vList4"/>
    <dgm:cxn modelId="{F3350889-0734-4C12-BA50-3FD9627E4C58}" type="presParOf" srcId="{D571F0B8-DEA5-4AC0-8527-E8FAA0D2E915}" destId="{ED7E7501-DF9A-4FB2-B79D-85A8682A6F21}" srcOrd="0" destOrd="0" presId="urn:microsoft.com/office/officeart/2005/8/layout/vList4"/>
    <dgm:cxn modelId="{1D6A0713-2E2B-4A7D-A145-E6860FA82074}" type="presParOf" srcId="{D571F0B8-DEA5-4AC0-8527-E8FAA0D2E915}" destId="{4260DEDB-8436-4E00-9641-F8822B42F4FF}" srcOrd="1" destOrd="0" presId="urn:microsoft.com/office/officeart/2005/8/layout/vList4"/>
    <dgm:cxn modelId="{4BCC3769-DF41-4C9E-8F22-2BB17AF17899}" type="presParOf" srcId="{D571F0B8-DEA5-4AC0-8527-E8FAA0D2E915}" destId="{8B03ABA7-1BBC-47B4-A448-9055AF3084D3}" srcOrd="2" destOrd="0" presId="urn:microsoft.com/office/officeart/2005/8/layout/vList4"/>
    <dgm:cxn modelId="{FF9592E7-4F8D-467C-B8F8-C01FD860EC55}" type="presParOf" srcId="{07D0FA04-A3D9-420C-9E90-824D2476F0E1}" destId="{526F403A-C647-4DDD-886D-7E9A8732E47B}" srcOrd="1" destOrd="0" presId="urn:microsoft.com/office/officeart/2005/8/layout/vList4"/>
    <dgm:cxn modelId="{6B7E7B83-9D9C-4622-AD92-F740C7E86025}" type="presParOf" srcId="{07D0FA04-A3D9-420C-9E90-824D2476F0E1}" destId="{8913FF4B-C155-43A6-9486-BBD1BEE91553}" srcOrd="2" destOrd="0" presId="urn:microsoft.com/office/officeart/2005/8/layout/vList4"/>
    <dgm:cxn modelId="{CD34FD9A-6396-4C72-B25E-46271049E51D}" type="presParOf" srcId="{8913FF4B-C155-43A6-9486-BBD1BEE91553}" destId="{30BB62FE-F5ED-4B84-88B4-1DAB5BBA9571}" srcOrd="0" destOrd="0" presId="urn:microsoft.com/office/officeart/2005/8/layout/vList4"/>
    <dgm:cxn modelId="{9F62DF97-FBAD-487F-86A5-47748CC059E9}" type="presParOf" srcId="{8913FF4B-C155-43A6-9486-BBD1BEE91553}" destId="{69376893-DEB6-4A9F-88F1-7C3785A6DE6A}" srcOrd="1" destOrd="0" presId="urn:microsoft.com/office/officeart/2005/8/layout/vList4"/>
    <dgm:cxn modelId="{BC50966C-6F69-4F4C-A84B-EAAFF13F0413}" type="presParOf" srcId="{8913FF4B-C155-43A6-9486-BBD1BEE91553}" destId="{B999DB9C-485A-4DD6-AEAD-16651A85FBDB}" srcOrd="2" destOrd="0" presId="urn:microsoft.com/office/officeart/2005/8/layout/vList4"/>
    <dgm:cxn modelId="{F4A9C828-A918-4438-BE3D-0058B71CA149}" type="presParOf" srcId="{07D0FA04-A3D9-420C-9E90-824D2476F0E1}" destId="{A1778B82-AACE-452C-989C-982DA1638548}" srcOrd="3" destOrd="0" presId="urn:microsoft.com/office/officeart/2005/8/layout/vList4"/>
    <dgm:cxn modelId="{4B4261FE-0603-45FF-A473-3DFDC16D4D99}" type="presParOf" srcId="{07D0FA04-A3D9-420C-9E90-824D2476F0E1}" destId="{405D6B69-1D21-468D-9002-F9B9A5354320}" srcOrd="4" destOrd="0" presId="urn:microsoft.com/office/officeart/2005/8/layout/vList4"/>
    <dgm:cxn modelId="{190DF642-4FA6-4D86-AFE8-DEECBCB511E3}" type="presParOf" srcId="{405D6B69-1D21-468D-9002-F9B9A5354320}" destId="{043E7809-354D-40FF-AC8F-E6F3D51CE9C5}" srcOrd="0" destOrd="0" presId="urn:microsoft.com/office/officeart/2005/8/layout/vList4"/>
    <dgm:cxn modelId="{B9C433DC-F320-4968-996E-8A3B50CFEDC2}" type="presParOf" srcId="{405D6B69-1D21-468D-9002-F9B9A5354320}" destId="{47C92FC4-7BD7-4094-B529-F37BDBE007B6}" srcOrd="1" destOrd="0" presId="urn:microsoft.com/office/officeart/2005/8/layout/vList4"/>
    <dgm:cxn modelId="{AF5DE192-B697-45FC-97BE-A282FE31CD75}" type="presParOf" srcId="{405D6B69-1D21-468D-9002-F9B9A5354320}" destId="{6D643499-9F65-433E-AEBC-8E26FB1AF048}" srcOrd="2" destOrd="0" presId="urn:microsoft.com/office/officeart/2005/8/layout/vList4"/>
    <dgm:cxn modelId="{21E4A8CC-02F0-41E2-ABC4-9EEEACC04513}" type="presParOf" srcId="{07D0FA04-A3D9-420C-9E90-824D2476F0E1}" destId="{3005B175-7D5F-4832-A372-139CCF4D7ED0}" srcOrd="5" destOrd="0" presId="urn:microsoft.com/office/officeart/2005/8/layout/vList4"/>
    <dgm:cxn modelId="{98F1DABB-D791-484B-883F-1DA220EA449D}" type="presParOf" srcId="{07D0FA04-A3D9-420C-9E90-824D2476F0E1}" destId="{42B25B56-7872-431F-AAD7-367F9B27C0B4}" srcOrd="6" destOrd="0" presId="urn:microsoft.com/office/officeart/2005/8/layout/vList4"/>
    <dgm:cxn modelId="{4E57EC72-D806-4680-BDDD-B2D623411699}" type="presParOf" srcId="{42B25B56-7872-431F-AAD7-367F9B27C0B4}" destId="{B21C1FC3-1B25-47EF-847E-D77123B6BC86}" srcOrd="0" destOrd="0" presId="urn:microsoft.com/office/officeart/2005/8/layout/vList4"/>
    <dgm:cxn modelId="{BACA2ED6-F8C1-46D7-8627-785D2BBA5458}" type="presParOf" srcId="{42B25B56-7872-431F-AAD7-367F9B27C0B4}" destId="{0234880B-08AD-4B16-9BA0-088DAD9D022A}" srcOrd="1" destOrd="0" presId="urn:microsoft.com/office/officeart/2005/8/layout/vList4"/>
    <dgm:cxn modelId="{83D6D115-B581-495C-B110-9E3C5435D3DB}" type="presParOf" srcId="{42B25B56-7872-431F-AAD7-367F9B27C0B4}" destId="{11F473F3-2832-4AE8-9E23-147BEEBA1FD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1DBB7-97CC-4E14-B445-1E3EA7828006}">
      <dsp:nvSpPr>
        <dsp:cNvPr id="0" name=""/>
        <dsp:cNvSpPr/>
      </dsp:nvSpPr>
      <dsp:spPr>
        <a:xfrm>
          <a:off x="3431678" y="143"/>
          <a:ext cx="1366242" cy="136624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What</a:t>
          </a:r>
        </a:p>
      </dsp:txBody>
      <dsp:txXfrm>
        <a:off x="3631760" y="200225"/>
        <a:ext cx="966078" cy="966078"/>
      </dsp:txXfrm>
    </dsp:sp>
    <dsp:sp modelId="{220983D0-4284-4B15-B515-5441D29326BC}">
      <dsp:nvSpPr>
        <dsp:cNvPr id="0" name=""/>
        <dsp:cNvSpPr/>
      </dsp:nvSpPr>
      <dsp:spPr>
        <a:xfrm rot="2160000">
          <a:off x="4754947" y="1050053"/>
          <a:ext cx="364047" cy="4611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4765376" y="1110177"/>
        <a:ext cx="254833" cy="276664"/>
      </dsp:txXfrm>
    </dsp:sp>
    <dsp:sp modelId="{4434B93A-00F6-4CE7-BC11-B815D02C9206}">
      <dsp:nvSpPr>
        <dsp:cNvPr id="0" name=""/>
        <dsp:cNvSpPr/>
      </dsp:nvSpPr>
      <dsp:spPr>
        <a:xfrm>
          <a:off x="5092691" y="1206939"/>
          <a:ext cx="1366242" cy="1366242"/>
        </a:xfrm>
        <a:prstGeom prst="ellipse">
          <a:avLst/>
        </a:prstGeom>
        <a:gradFill rotWithShape="0">
          <a:gsLst>
            <a:gs pos="0">
              <a:schemeClr val="accent4">
                <a:hueOff val="-3011688"/>
                <a:satOff val="-13362"/>
                <a:lumOff val="15392"/>
                <a:alphaOff val="0"/>
                <a:shade val="51000"/>
                <a:satMod val="130000"/>
              </a:schemeClr>
            </a:gs>
            <a:gs pos="80000">
              <a:schemeClr val="accent4">
                <a:hueOff val="-3011688"/>
                <a:satOff val="-13362"/>
                <a:lumOff val="15392"/>
                <a:alphaOff val="0"/>
                <a:shade val="93000"/>
                <a:satMod val="130000"/>
              </a:schemeClr>
            </a:gs>
            <a:gs pos="100000">
              <a:schemeClr val="accent4">
                <a:hueOff val="-3011688"/>
                <a:satOff val="-13362"/>
                <a:lumOff val="15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Who</a:t>
          </a:r>
        </a:p>
      </dsp:txBody>
      <dsp:txXfrm>
        <a:off x="5292773" y="1407021"/>
        <a:ext cx="966078" cy="966078"/>
      </dsp:txXfrm>
    </dsp:sp>
    <dsp:sp modelId="{66D2FB21-3956-4660-97B7-869650A186FB}">
      <dsp:nvSpPr>
        <dsp:cNvPr id="0" name=""/>
        <dsp:cNvSpPr/>
      </dsp:nvSpPr>
      <dsp:spPr>
        <a:xfrm rot="6480000">
          <a:off x="5279747" y="2626027"/>
          <a:ext cx="364047" cy="4611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011688"/>
                <a:satOff val="-13362"/>
                <a:lumOff val="15392"/>
                <a:alphaOff val="0"/>
                <a:shade val="51000"/>
                <a:satMod val="130000"/>
              </a:schemeClr>
            </a:gs>
            <a:gs pos="80000">
              <a:schemeClr val="accent4">
                <a:hueOff val="-3011688"/>
                <a:satOff val="-13362"/>
                <a:lumOff val="15392"/>
                <a:alphaOff val="0"/>
                <a:shade val="93000"/>
                <a:satMod val="130000"/>
              </a:schemeClr>
            </a:gs>
            <a:gs pos="100000">
              <a:schemeClr val="accent4">
                <a:hueOff val="-3011688"/>
                <a:satOff val="-13362"/>
                <a:lumOff val="15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 rot="10800000">
        <a:off x="5351228" y="2666314"/>
        <a:ext cx="254833" cy="276664"/>
      </dsp:txXfrm>
    </dsp:sp>
    <dsp:sp modelId="{9B55F7E9-53F7-4625-8C5E-E8481477DD01}">
      <dsp:nvSpPr>
        <dsp:cNvPr id="0" name=""/>
        <dsp:cNvSpPr/>
      </dsp:nvSpPr>
      <dsp:spPr>
        <a:xfrm>
          <a:off x="4458241" y="3159577"/>
          <a:ext cx="1366242" cy="1366242"/>
        </a:xfrm>
        <a:prstGeom prst="ellipse">
          <a:avLst/>
        </a:prstGeom>
        <a:gradFill rotWithShape="0">
          <a:gsLst>
            <a:gs pos="0">
              <a:schemeClr val="accent4">
                <a:hueOff val="-6023377"/>
                <a:satOff val="-26724"/>
                <a:lumOff val="30784"/>
                <a:alphaOff val="0"/>
                <a:shade val="51000"/>
                <a:satMod val="130000"/>
              </a:schemeClr>
            </a:gs>
            <a:gs pos="80000">
              <a:schemeClr val="accent4">
                <a:hueOff val="-6023377"/>
                <a:satOff val="-26724"/>
                <a:lumOff val="30784"/>
                <a:alphaOff val="0"/>
                <a:shade val="93000"/>
                <a:satMod val="130000"/>
              </a:schemeClr>
            </a:gs>
            <a:gs pos="100000">
              <a:schemeClr val="accent4">
                <a:hueOff val="-6023377"/>
                <a:satOff val="-26724"/>
                <a:lumOff val="307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When</a:t>
          </a:r>
        </a:p>
      </dsp:txBody>
      <dsp:txXfrm>
        <a:off x="4658323" y="3359659"/>
        <a:ext cx="966078" cy="966078"/>
      </dsp:txXfrm>
    </dsp:sp>
    <dsp:sp modelId="{E0B838DC-ED8B-4EF1-8F75-C4F8B7A36F2E}">
      <dsp:nvSpPr>
        <dsp:cNvPr id="0" name=""/>
        <dsp:cNvSpPr/>
      </dsp:nvSpPr>
      <dsp:spPr>
        <a:xfrm rot="10800000">
          <a:off x="3943079" y="3612145"/>
          <a:ext cx="364047" cy="4611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6023377"/>
                <a:satOff val="-26724"/>
                <a:lumOff val="30784"/>
                <a:alphaOff val="0"/>
                <a:shade val="51000"/>
                <a:satMod val="130000"/>
              </a:schemeClr>
            </a:gs>
            <a:gs pos="80000">
              <a:schemeClr val="accent4">
                <a:hueOff val="-6023377"/>
                <a:satOff val="-26724"/>
                <a:lumOff val="30784"/>
                <a:alphaOff val="0"/>
                <a:shade val="93000"/>
                <a:satMod val="130000"/>
              </a:schemeClr>
            </a:gs>
            <a:gs pos="100000">
              <a:schemeClr val="accent4">
                <a:hueOff val="-6023377"/>
                <a:satOff val="-26724"/>
                <a:lumOff val="307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 rot="10800000">
        <a:off x="4052293" y="3704366"/>
        <a:ext cx="254833" cy="276664"/>
      </dsp:txXfrm>
    </dsp:sp>
    <dsp:sp modelId="{06F9FBA8-7202-412F-944E-3ABAC4F229BD}">
      <dsp:nvSpPr>
        <dsp:cNvPr id="0" name=""/>
        <dsp:cNvSpPr/>
      </dsp:nvSpPr>
      <dsp:spPr>
        <a:xfrm>
          <a:off x="2405116" y="3159577"/>
          <a:ext cx="1366242" cy="1366242"/>
        </a:xfrm>
        <a:prstGeom prst="ellipse">
          <a:avLst/>
        </a:prstGeom>
        <a:gradFill rotWithShape="0">
          <a:gsLst>
            <a:gs pos="0">
              <a:schemeClr val="accent4">
                <a:hueOff val="-9035065"/>
                <a:satOff val="-40087"/>
                <a:lumOff val="46177"/>
                <a:alphaOff val="0"/>
                <a:shade val="51000"/>
                <a:satMod val="130000"/>
              </a:schemeClr>
            </a:gs>
            <a:gs pos="80000">
              <a:schemeClr val="accent4">
                <a:hueOff val="-9035065"/>
                <a:satOff val="-40087"/>
                <a:lumOff val="46177"/>
                <a:alphaOff val="0"/>
                <a:shade val="93000"/>
                <a:satMod val="130000"/>
              </a:schemeClr>
            </a:gs>
            <a:gs pos="100000">
              <a:schemeClr val="accent4">
                <a:hueOff val="-9035065"/>
                <a:satOff val="-40087"/>
                <a:lumOff val="46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Where</a:t>
          </a:r>
        </a:p>
      </dsp:txBody>
      <dsp:txXfrm>
        <a:off x="2605198" y="3359659"/>
        <a:ext cx="966078" cy="966078"/>
      </dsp:txXfrm>
    </dsp:sp>
    <dsp:sp modelId="{D9AEF027-BD74-45CE-B87B-274BF0E5851B}">
      <dsp:nvSpPr>
        <dsp:cNvPr id="0" name=""/>
        <dsp:cNvSpPr/>
      </dsp:nvSpPr>
      <dsp:spPr>
        <a:xfrm rot="15120000">
          <a:off x="2592172" y="2645625"/>
          <a:ext cx="364047" cy="4611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9035065"/>
                <a:satOff val="-40087"/>
                <a:lumOff val="46177"/>
                <a:alphaOff val="0"/>
                <a:shade val="51000"/>
                <a:satMod val="130000"/>
              </a:schemeClr>
            </a:gs>
            <a:gs pos="80000">
              <a:schemeClr val="accent4">
                <a:hueOff val="-9035065"/>
                <a:satOff val="-40087"/>
                <a:lumOff val="46177"/>
                <a:alphaOff val="0"/>
                <a:shade val="93000"/>
                <a:satMod val="130000"/>
              </a:schemeClr>
            </a:gs>
            <a:gs pos="100000">
              <a:schemeClr val="accent4">
                <a:hueOff val="-9035065"/>
                <a:satOff val="-40087"/>
                <a:lumOff val="46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 rot="10800000">
        <a:off x="2663653" y="2789780"/>
        <a:ext cx="254833" cy="276664"/>
      </dsp:txXfrm>
    </dsp:sp>
    <dsp:sp modelId="{C1D49A70-C4BE-4CB7-8D8A-0C66D33EDA96}">
      <dsp:nvSpPr>
        <dsp:cNvPr id="0" name=""/>
        <dsp:cNvSpPr/>
      </dsp:nvSpPr>
      <dsp:spPr>
        <a:xfrm>
          <a:off x="1770665" y="1206939"/>
          <a:ext cx="1366242" cy="1366242"/>
        </a:xfrm>
        <a:prstGeom prst="ellipse">
          <a:avLst/>
        </a:prstGeom>
        <a:gradFill rotWithShape="0">
          <a:gsLst>
            <a:gs pos="0">
              <a:schemeClr val="accent4">
                <a:hueOff val="-12046753"/>
                <a:satOff val="-53449"/>
                <a:lumOff val="61569"/>
                <a:alphaOff val="0"/>
                <a:shade val="51000"/>
                <a:satMod val="130000"/>
              </a:schemeClr>
            </a:gs>
            <a:gs pos="80000">
              <a:schemeClr val="accent4">
                <a:hueOff val="-12046753"/>
                <a:satOff val="-53449"/>
                <a:lumOff val="61569"/>
                <a:alphaOff val="0"/>
                <a:shade val="93000"/>
                <a:satMod val="130000"/>
              </a:schemeClr>
            </a:gs>
            <a:gs pos="100000">
              <a:schemeClr val="accent4">
                <a:hueOff val="-12046753"/>
                <a:satOff val="-53449"/>
                <a:lumOff val="615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Why</a:t>
          </a:r>
        </a:p>
      </dsp:txBody>
      <dsp:txXfrm>
        <a:off x="1970747" y="1407021"/>
        <a:ext cx="966078" cy="966078"/>
      </dsp:txXfrm>
    </dsp:sp>
    <dsp:sp modelId="{02AB0648-90DF-4D1E-8D2D-3290BA3794A4}">
      <dsp:nvSpPr>
        <dsp:cNvPr id="0" name=""/>
        <dsp:cNvSpPr/>
      </dsp:nvSpPr>
      <dsp:spPr>
        <a:xfrm rot="19440000">
          <a:off x="3093934" y="1062165"/>
          <a:ext cx="364047" cy="4611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2046753"/>
                <a:satOff val="-53449"/>
                <a:lumOff val="61569"/>
                <a:alphaOff val="0"/>
                <a:shade val="51000"/>
                <a:satMod val="130000"/>
              </a:schemeClr>
            </a:gs>
            <a:gs pos="80000">
              <a:schemeClr val="accent4">
                <a:hueOff val="-12046753"/>
                <a:satOff val="-53449"/>
                <a:lumOff val="61569"/>
                <a:alphaOff val="0"/>
                <a:shade val="93000"/>
                <a:satMod val="130000"/>
              </a:schemeClr>
            </a:gs>
            <a:gs pos="100000">
              <a:schemeClr val="accent4">
                <a:hueOff val="-12046753"/>
                <a:satOff val="-53449"/>
                <a:lumOff val="615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3104363" y="1186483"/>
        <a:ext cx="254833" cy="2766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E7501-DF9A-4FB2-B79D-85A8682A6F21}">
      <dsp:nvSpPr>
        <dsp:cNvPr id="0" name=""/>
        <dsp:cNvSpPr/>
      </dsp:nvSpPr>
      <dsp:spPr>
        <a:xfrm>
          <a:off x="0" y="0"/>
          <a:ext cx="8229600" cy="114048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Direct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Type the URL in the browser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User already knows your business</a:t>
          </a:r>
        </a:p>
      </dsp:txBody>
      <dsp:txXfrm>
        <a:off x="1759968" y="0"/>
        <a:ext cx="6469631" cy="1140485"/>
      </dsp:txXfrm>
    </dsp:sp>
    <dsp:sp modelId="{4260DEDB-8436-4E00-9641-F8822B42F4FF}">
      <dsp:nvSpPr>
        <dsp:cNvPr id="0" name=""/>
        <dsp:cNvSpPr/>
      </dsp:nvSpPr>
      <dsp:spPr>
        <a:xfrm>
          <a:off x="114048" y="114048"/>
          <a:ext cx="1645920" cy="9123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BB62FE-F5ED-4B84-88B4-1DAB5BBA9571}">
      <dsp:nvSpPr>
        <dsp:cNvPr id="0" name=""/>
        <dsp:cNvSpPr/>
      </dsp:nvSpPr>
      <dsp:spPr>
        <a:xfrm>
          <a:off x="0" y="1254534"/>
          <a:ext cx="8229600" cy="1140485"/>
        </a:xfrm>
        <a:prstGeom prst="roundRect">
          <a:avLst>
            <a:gd name="adj" fmla="val 10000"/>
          </a:avLst>
        </a:prstGeom>
        <a:solidFill>
          <a:schemeClr val="accent4">
            <a:hueOff val="-4015584"/>
            <a:satOff val="-17816"/>
            <a:lumOff val="205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Organic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Traffic through search engines, directories and third party websites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Un paid search results</a:t>
          </a:r>
        </a:p>
      </dsp:txBody>
      <dsp:txXfrm>
        <a:off x="1759968" y="1254534"/>
        <a:ext cx="6469631" cy="1140485"/>
      </dsp:txXfrm>
    </dsp:sp>
    <dsp:sp modelId="{69376893-DEB6-4A9F-88F1-7C3785A6DE6A}">
      <dsp:nvSpPr>
        <dsp:cNvPr id="0" name=""/>
        <dsp:cNvSpPr/>
      </dsp:nvSpPr>
      <dsp:spPr>
        <a:xfrm>
          <a:off x="114048" y="1368582"/>
          <a:ext cx="1645920" cy="9123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3E7809-354D-40FF-AC8F-E6F3D51CE9C5}">
      <dsp:nvSpPr>
        <dsp:cNvPr id="0" name=""/>
        <dsp:cNvSpPr/>
      </dsp:nvSpPr>
      <dsp:spPr>
        <a:xfrm>
          <a:off x="0" y="2509068"/>
          <a:ext cx="8229600" cy="1140485"/>
        </a:xfrm>
        <a:prstGeom prst="roundRect">
          <a:avLst>
            <a:gd name="adj" fmla="val 10000"/>
          </a:avLst>
        </a:prstGeom>
        <a:solidFill>
          <a:schemeClr val="accent4">
            <a:hueOff val="-8031169"/>
            <a:satOff val="-35633"/>
            <a:lumOff val="410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Referral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Traffic directly from other websites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Facebook, Google+, Twitter </a:t>
          </a:r>
          <a:r>
            <a:rPr lang="en-US" sz="1700" kern="1200" dirty="0" err="1"/>
            <a:t>etc</a:t>
          </a:r>
          <a:endParaRPr lang="en-US" sz="1700" kern="1200" dirty="0"/>
        </a:p>
      </dsp:txBody>
      <dsp:txXfrm>
        <a:off x="1759968" y="2509068"/>
        <a:ext cx="6469631" cy="1140485"/>
      </dsp:txXfrm>
    </dsp:sp>
    <dsp:sp modelId="{47C92FC4-7BD7-4094-B529-F37BDBE007B6}">
      <dsp:nvSpPr>
        <dsp:cNvPr id="0" name=""/>
        <dsp:cNvSpPr/>
      </dsp:nvSpPr>
      <dsp:spPr>
        <a:xfrm>
          <a:off x="114048" y="2623116"/>
          <a:ext cx="1645920" cy="9123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1C1FC3-1B25-47EF-847E-D77123B6BC86}">
      <dsp:nvSpPr>
        <dsp:cNvPr id="0" name=""/>
        <dsp:cNvSpPr/>
      </dsp:nvSpPr>
      <dsp:spPr>
        <a:xfrm>
          <a:off x="0" y="3763602"/>
          <a:ext cx="8229600" cy="1140485"/>
        </a:xfrm>
        <a:prstGeom prst="roundRect">
          <a:avLst>
            <a:gd name="adj" fmla="val 10000"/>
          </a:avLst>
        </a:prstGeom>
        <a:solidFill>
          <a:schemeClr val="accent4">
            <a:hueOff val="-12046753"/>
            <a:satOff val="-53449"/>
            <a:lumOff val="6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Campaign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Traffic through Pay Per Click, e-mail and internet marketing.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Paid traffic</a:t>
          </a:r>
        </a:p>
      </dsp:txBody>
      <dsp:txXfrm>
        <a:off x="1759968" y="3763602"/>
        <a:ext cx="6469631" cy="1140485"/>
      </dsp:txXfrm>
    </dsp:sp>
    <dsp:sp modelId="{0234880B-08AD-4B16-9BA0-088DAD9D022A}">
      <dsp:nvSpPr>
        <dsp:cNvPr id="0" name=""/>
        <dsp:cNvSpPr/>
      </dsp:nvSpPr>
      <dsp:spPr>
        <a:xfrm>
          <a:off x="114048" y="3877650"/>
          <a:ext cx="1645920" cy="9123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06" charset="-128"/>
              </a:defRPr>
            </a:lvl1pPr>
          </a:lstStyle>
          <a:p>
            <a:pPr>
              <a:defRPr/>
            </a:pPr>
            <a:fld id="{42963821-E2C2-4171-8CC5-AE7662966030}" type="datetime1">
              <a:rPr lang="en-US"/>
              <a:pPr>
                <a:defRPr/>
              </a:pPr>
              <a:t>10/29/21</a:t>
            </a:fld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06" charset="-128"/>
              </a:defRPr>
            </a:lvl1pPr>
          </a:lstStyle>
          <a:p>
            <a:pPr>
              <a:defRPr/>
            </a:pPr>
            <a:fld id="{7E3C9424-81B8-49AE-8B98-547E53E54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34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041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MS PGothic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78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88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96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01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86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93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062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>
              <a:spcBef>
                <a:spcPts val="0"/>
              </a:spcBef>
              <a:spcAft>
                <a:spcPts val="0"/>
              </a:spcAft>
              <a:defRPr/>
            </a:pPr>
            <a:endParaRPr lang="e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064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461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MS PGothic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52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MS PGothic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403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245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883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" dirty="0">
              <a:latin typeface="Calibri"/>
              <a:ea typeface="MS PGothic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022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/>
              <a:ea typeface="MS PGothic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009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88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" dirty="0">
              <a:latin typeface="Calibri"/>
              <a:ea typeface="MS PGothic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627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258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750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Calibri"/>
              <a:ea typeface="MS PGothic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93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12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MS PGothic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183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908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499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992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734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901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251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774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46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54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42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36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72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MS PGothic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46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43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15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08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83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teamwork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Title Placeholder 1"/>
          <p:cNvSpPr>
            <a:spLocks noGrp="1"/>
          </p:cNvSpPr>
          <p:nvPr>
            <p:ph type="ctrTitle"/>
          </p:nvPr>
        </p:nvSpPr>
        <p:spPr>
          <a:xfrm>
            <a:off x="4572000" y="1600200"/>
            <a:ext cx="4191000" cy="2000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3493" name="Text Placeholder 2"/>
          <p:cNvSpPr>
            <a:spLocks noGrp="1"/>
          </p:cNvSpPr>
          <p:nvPr>
            <p:ph type="subTitle" idx="1"/>
          </p:nvPr>
        </p:nvSpPr>
        <p:spPr>
          <a:xfrm>
            <a:off x="4572000" y="3886200"/>
            <a:ext cx="41910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>
                <a:solidFill>
                  <a:srgbClr val="A09B59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leadership-copy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Title Placeholder 1"/>
          <p:cNvSpPr>
            <a:spLocks noGrp="1"/>
          </p:cNvSpPr>
          <p:nvPr>
            <p:ph type="ctrTitle"/>
          </p:nvPr>
        </p:nvSpPr>
        <p:spPr>
          <a:xfrm>
            <a:off x="4572000" y="1600200"/>
            <a:ext cx="4191000" cy="2000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9636" name="Text Placeholder 2"/>
          <p:cNvSpPr>
            <a:spLocks noGrp="1"/>
          </p:cNvSpPr>
          <p:nvPr>
            <p:ph type="subTitle" idx="1"/>
          </p:nvPr>
        </p:nvSpPr>
        <p:spPr>
          <a:xfrm>
            <a:off x="4572000" y="3886200"/>
            <a:ext cx="41910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>
                <a:solidFill>
                  <a:srgbClr val="A09B59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future_pp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future_pp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Title Placeholder 1"/>
          <p:cNvSpPr>
            <a:spLocks noGrp="1"/>
          </p:cNvSpPr>
          <p:nvPr>
            <p:ph type="ctrTitle"/>
          </p:nvPr>
        </p:nvSpPr>
        <p:spPr>
          <a:xfrm>
            <a:off x="4572000" y="1600200"/>
            <a:ext cx="4191000" cy="2000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0184" name="Text Placeholder 2"/>
          <p:cNvSpPr>
            <a:spLocks noGrp="1"/>
          </p:cNvSpPr>
          <p:nvPr>
            <p:ph type="subTitle" idx="1"/>
          </p:nvPr>
        </p:nvSpPr>
        <p:spPr>
          <a:xfrm>
            <a:off x="4572000" y="3886200"/>
            <a:ext cx="41910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>
                <a:solidFill>
                  <a:srgbClr val="A09B59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nnovation_pp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itle Placeholder 1"/>
          <p:cNvSpPr>
            <a:spLocks noGrp="1"/>
          </p:cNvSpPr>
          <p:nvPr>
            <p:ph type="ctrTitle"/>
          </p:nvPr>
        </p:nvSpPr>
        <p:spPr>
          <a:xfrm>
            <a:off x="4572000" y="1600200"/>
            <a:ext cx="4191000" cy="2000250"/>
          </a:xfr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991" name="Text Placeholder 2"/>
          <p:cNvSpPr>
            <a:spLocks noGrp="1"/>
          </p:cNvSpPr>
          <p:nvPr>
            <p:ph type="subTitle" idx="1"/>
          </p:nvPr>
        </p:nvSpPr>
        <p:spPr>
          <a:xfrm>
            <a:off x="4572000" y="3886200"/>
            <a:ext cx="41910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mtClean="0">
                <a:solidFill>
                  <a:srgbClr val="A09B59"/>
                </a:solidFill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jobs&amp;money_pp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5486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6" name="Text Placeholder 2"/>
          <p:cNvSpPr>
            <a:spLocks noGrp="1"/>
          </p:cNvSpPr>
          <p:nvPr>
            <p:ph type="subTitle" idx="1"/>
          </p:nvPr>
        </p:nvSpPr>
        <p:spPr>
          <a:xfrm>
            <a:off x="5181600" y="1600200"/>
            <a:ext cx="3505200" cy="2011363"/>
          </a:xfrm>
        </p:spPr>
        <p:txBody>
          <a:bodyPr/>
          <a:lstStyle>
            <a:lvl1pPr marL="0" indent="0" algn="ctr">
              <a:buFont typeface="Arial" charset="0"/>
              <a:buNone/>
              <a:defRPr smtClean="0">
                <a:solidFill>
                  <a:srgbClr val="A09B59"/>
                </a:solidFill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3017" name="Title Placeholder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305800" cy="990600"/>
          </a:xfr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technology_pp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ext Placeholder 2"/>
          <p:cNvSpPr>
            <a:spLocks noGrp="1"/>
          </p:cNvSpPr>
          <p:nvPr>
            <p:ph type="subTitle" idx="1"/>
          </p:nvPr>
        </p:nvSpPr>
        <p:spPr>
          <a:xfrm>
            <a:off x="5181600" y="1600200"/>
            <a:ext cx="3505200" cy="2011363"/>
          </a:xfrm>
        </p:spPr>
        <p:txBody>
          <a:bodyPr/>
          <a:lstStyle>
            <a:lvl1pPr marL="0" indent="0" algn="ctr">
              <a:buFont typeface="Arial" charset="0"/>
              <a:buNone/>
              <a:defRPr smtClean="0">
                <a:solidFill>
                  <a:srgbClr val="A09B59"/>
                </a:solidFill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8920" name="Title Placeholder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305800" cy="990600"/>
          </a:xfr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versatility_pp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ext Placeholder 2"/>
          <p:cNvSpPr>
            <a:spLocks noGrp="1"/>
          </p:cNvSpPr>
          <p:nvPr>
            <p:ph type="subTitle" idx="1"/>
          </p:nvPr>
        </p:nvSpPr>
        <p:spPr>
          <a:xfrm>
            <a:off x="5181600" y="1600200"/>
            <a:ext cx="3505200" cy="2011363"/>
          </a:xfrm>
        </p:spPr>
        <p:txBody>
          <a:bodyPr/>
          <a:lstStyle>
            <a:lvl1pPr marL="0" indent="0" algn="ctr">
              <a:buFont typeface="Arial" charset="0"/>
              <a:buNone/>
              <a:defRPr smtClean="0">
                <a:solidFill>
                  <a:srgbClr val="A09B59"/>
                </a:solidFill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042" name="Title Placeholder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305800" cy="990600"/>
          </a:xfr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entrepreneurship_pp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itle Placeholder 1"/>
          <p:cNvSpPr>
            <a:spLocks noGrp="1"/>
          </p:cNvSpPr>
          <p:nvPr>
            <p:ph type="ctrTitle"/>
          </p:nvPr>
        </p:nvSpPr>
        <p:spPr>
          <a:xfrm>
            <a:off x="4572000" y="1600200"/>
            <a:ext cx="4191000" cy="2000250"/>
          </a:xfr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67" name="Text Placeholder 2"/>
          <p:cNvSpPr>
            <a:spLocks noGrp="1"/>
          </p:cNvSpPr>
          <p:nvPr>
            <p:ph type="subTitle" idx="1"/>
          </p:nvPr>
        </p:nvSpPr>
        <p:spPr>
          <a:xfrm>
            <a:off x="4572000" y="3886200"/>
            <a:ext cx="41910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mtClean="0">
                <a:solidFill>
                  <a:srgbClr val="A09B59"/>
                </a:solidFill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&quot;Entrepreneurship&quot;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1828800"/>
            <a:ext cx="3886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3584575"/>
            <a:ext cx="3886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&quot;Innovation&quot;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1828800"/>
            <a:ext cx="3886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3584575"/>
            <a:ext cx="3886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&quot;Money &amp; Jobs&quot;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1600200"/>
            <a:ext cx="3048000" cy="2590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&quot;Versatility&quot;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1600200"/>
            <a:ext cx="3048000" cy="2590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&quot;Technology&quot;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1600200"/>
            <a:ext cx="3048000" cy="2590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6172200"/>
            <a:ext cx="2190750" cy="571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Straight Connector 5"/>
          <p:cNvCxnSpPr>
            <a:cxnSpLocks noChangeShapeType="1"/>
          </p:cNvCxnSpPr>
          <p:nvPr/>
        </p:nvCxnSpPr>
        <p:spPr bwMode="auto">
          <a:xfrm rot="10800000">
            <a:off x="0" y="6629400"/>
            <a:ext cx="7239000" cy="1588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6" name="Picture 6" descr="Darcy%20-%20Gold%20Tie%20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2600"/>
            <a:ext cx="4123844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57785" algn="br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8"/>
          <p:cNvSpPr txBox="1"/>
          <p:nvPr/>
        </p:nvSpPr>
        <p:spPr>
          <a:xfrm>
            <a:off x="1219200" y="4572000"/>
            <a:ext cx="3810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3D3F3A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Interstate Regular" pitchFamily="84" charset="0"/>
                <a:ea typeface="ＭＳ Ｐゴシック" charset="-128"/>
                <a:cs typeface="ＭＳ Ｐゴシック" charset="-128"/>
              </a:rPr>
              <a:t>Leadership</a:t>
            </a:r>
          </a:p>
        </p:txBody>
      </p:sp>
      <p:sp>
        <p:nvSpPr>
          <p:cNvPr id="30722" name="Title Placeholder 1"/>
          <p:cNvSpPr>
            <a:spLocks noGrp="1"/>
          </p:cNvSpPr>
          <p:nvPr>
            <p:ph type="ctrTitle"/>
          </p:nvPr>
        </p:nvSpPr>
        <p:spPr>
          <a:xfrm>
            <a:off x="4511675" y="515938"/>
            <a:ext cx="4486275" cy="3295650"/>
          </a:xfrm>
        </p:spPr>
        <p:txBody>
          <a:bodyPr/>
          <a:lstStyle>
            <a:lvl1pPr>
              <a:defRPr cap="small" baseline="0" smtClean="0">
                <a:solidFill>
                  <a:srgbClr val="1835A6"/>
                </a:solidFill>
                <a:latin typeface="Interstat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23" name="Text Placeholder 2"/>
          <p:cNvSpPr>
            <a:spLocks noGrp="1"/>
          </p:cNvSpPr>
          <p:nvPr>
            <p:ph type="subTitle" idx="1"/>
          </p:nvPr>
        </p:nvSpPr>
        <p:spPr>
          <a:xfrm>
            <a:off x="4511675" y="3886200"/>
            <a:ext cx="4486275" cy="17526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mtClean="0">
                <a:solidFill>
                  <a:srgbClr val="6E6E6E"/>
                </a:solidFill>
                <a:latin typeface="Interstate Regular" pitchFamily="50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6172200"/>
            <a:ext cx="2190750" cy="571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Straight Connector 5"/>
          <p:cNvCxnSpPr>
            <a:cxnSpLocks noChangeShapeType="1"/>
          </p:cNvCxnSpPr>
          <p:nvPr/>
        </p:nvCxnSpPr>
        <p:spPr bwMode="auto">
          <a:xfrm rot="10800000">
            <a:off x="0" y="6629400"/>
            <a:ext cx="7239000" cy="1588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1219200"/>
            <a:ext cx="3048000" cy="3387505"/>
          </a:xfrm>
          <a:prstGeom prst="round2DiagRect">
            <a:avLst>
              <a:gd name="adj1" fmla="val 16667"/>
              <a:gd name="adj2" fmla="val 0"/>
            </a:avLst>
          </a:prstGeom>
          <a:ln w="82550" cap="sq">
            <a:noFill/>
            <a:miter lim="800000"/>
          </a:ln>
          <a:effectLst/>
        </p:spPr>
      </p:pic>
      <p:sp>
        <p:nvSpPr>
          <p:cNvPr id="7" name="TextBox 9"/>
          <p:cNvSpPr txBox="1"/>
          <p:nvPr/>
        </p:nvSpPr>
        <p:spPr>
          <a:xfrm>
            <a:off x="5334000" y="4495800"/>
            <a:ext cx="3810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3D3F3A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Interstate Regular" pitchFamily="84" charset="0"/>
                <a:ea typeface="ＭＳ Ｐゴシック" charset="-128"/>
                <a:cs typeface="ＭＳ Ｐゴシック" charset="-128"/>
              </a:rPr>
              <a:t>Opportunity</a:t>
            </a:r>
          </a:p>
        </p:txBody>
      </p:sp>
      <p:sp>
        <p:nvSpPr>
          <p:cNvPr id="35842" name="Title Placeholder 1"/>
          <p:cNvSpPr>
            <a:spLocks noGrp="1"/>
          </p:cNvSpPr>
          <p:nvPr>
            <p:ph type="ctrTitle"/>
          </p:nvPr>
        </p:nvSpPr>
        <p:spPr>
          <a:xfrm>
            <a:off x="152400" y="631825"/>
            <a:ext cx="5022850" cy="3295650"/>
          </a:xfrm>
        </p:spPr>
        <p:txBody>
          <a:bodyPr/>
          <a:lstStyle>
            <a:lvl1pPr>
              <a:defRPr cap="small" baseline="0">
                <a:solidFill>
                  <a:srgbClr val="1835A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5843" name="Text Placeholder 2"/>
          <p:cNvSpPr>
            <a:spLocks noGrp="1"/>
          </p:cNvSpPr>
          <p:nvPr>
            <p:ph type="subTitle" idx="1"/>
          </p:nvPr>
        </p:nvSpPr>
        <p:spPr>
          <a:xfrm>
            <a:off x="457200" y="3927475"/>
            <a:ext cx="4486275" cy="17526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>
                <a:solidFill>
                  <a:srgbClr val="6E6E6E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6172200"/>
            <a:ext cx="2190750" cy="571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Straight Connector 5"/>
          <p:cNvCxnSpPr>
            <a:cxnSpLocks noChangeShapeType="1"/>
          </p:cNvCxnSpPr>
          <p:nvPr/>
        </p:nvCxnSpPr>
        <p:spPr bwMode="auto">
          <a:xfrm rot="10800000">
            <a:off x="0" y="6629400"/>
            <a:ext cx="7239000" cy="1588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339" y="2201862"/>
            <a:ext cx="4932261" cy="32845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57785" algn="br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7"/>
          <p:cNvSpPr txBox="1"/>
          <p:nvPr/>
        </p:nvSpPr>
        <p:spPr>
          <a:xfrm>
            <a:off x="1536700" y="5486400"/>
            <a:ext cx="3810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3D3F3A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Interstate Regular" pitchFamily="84" charset="0"/>
                <a:ea typeface="ＭＳ Ｐゴシック" charset="-128"/>
                <a:cs typeface="ＭＳ Ｐゴシック" charset="-128"/>
              </a:rPr>
              <a:t>Innovation</a:t>
            </a:r>
          </a:p>
        </p:txBody>
      </p:sp>
      <p:sp>
        <p:nvSpPr>
          <p:cNvPr id="37890" name="Title Placeholder 1"/>
          <p:cNvSpPr>
            <a:spLocks noGrp="1"/>
          </p:cNvSpPr>
          <p:nvPr>
            <p:ph type="ctrTitle"/>
          </p:nvPr>
        </p:nvSpPr>
        <p:spPr>
          <a:xfrm>
            <a:off x="234950" y="400050"/>
            <a:ext cx="8763000" cy="1647825"/>
          </a:xfrm>
        </p:spPr>
        <p:txBody>
          <a:bodyPr/>
          <a:lstStyle>
            <a:lvl1pPr>
              <a:defRPr cap="small" baseline="0">
                <a:solidFill>
                  <a:srgbClr val="1835A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891" name="Text Placeholder 2"/>
          <p:cNvSpPr>
            <a:spLocks noGrp="1"/>
          </p:cNvSpPr>
          <p:nvPr>
            <p:ph type="subTitle" idx="1"/>
          </p:nvPr>
        </p:nvSpPr>
        <p:spPr>
          <a:xfrm>
            <a:off x="5346700" y="2201862"/>
            <a:ext cx="3625850" cy="17526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>
                <a:solidFill>
                  <a:srgbClr val="6E6E6E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101601"/>
            <a:ext cx="4932261" cy="32845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57785" algn="br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8863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861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4" descr="footer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04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15" r:id="rId2"/>
    <p:sldLayoutId id="2147483914" r:id="rId3"/>
    <p:sldLayoutId id="2147483913" r:id="rId4"/>
    <p:sldLayoutId id="2147483912" r:id="rId5"/>
    <p:sldLayoutId id="2147483911" r:id="rId6"/>
    <p:sldLayoutId id="2147483910" r:id="rId7"/>
    <p:sldLayoutId id="2147483909" r:id="rId8"/>
    <p:sldLayoutId id="2147483908" r:id="rId9"/>
    <p:sldLayoutId id="2147483907" r:id="rId10"/>
    <p:sldLayoutId id="214748390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  <a:ea typeface="MS PGothic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  <a:ea typeface="MS PGothic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  <a:ea typeface="MS PGothic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MS PGothic" pitchFamily="34" charset="-128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footer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25" r:id="rId2"/>
    <p:sldLayoutId id="2147483924" r:id="rId3"/>
    <p:sldLayoutId id="2147483923" r:id="rId4"/>
    <p:sldLayoutId id="2147483922" r:id="rId5"/>
    <p:sldLayoutId id="2147483921" r:id="rId6"/>
    <p:sldLayoutId id="2147483920" r:id="rId7"/>
    <p:sldLayoutId id="2147483919" r:id="rId8"/>
    <p:sldLayoutId id="2147483918" r:id="rId9"/>
    <p:sldLayoutId id="2147483917" r:id="rId10"/>
    <p:sldLayoutId id="214748391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  <a:ea typeface="MS PGothic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  <a:ea typeface="MS PGothic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  <a:ea typeface="MS PGothic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MS PGothic" pitchFamily="34" charset="-128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footer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35" r:id="rId2"/>
    <p:sldLayoutId id="2147483934" r:id="rId3"/>
    <p:sldLayoutId id="2147483933" r:id="rId4"/>
    <p:sldLayoutId id="2147483932" r:id="rId5"/>
    <p:sldLayoutId id="2147483931" r:id="rId6"/>
    <p:sldLayoutId id="2147483930" r:id="rId7"/>
    <p:sldLayoutId id="2147483929" r:id="rId8"/>
    <p:sldLayoutId id="2147483928" r:id="rId9"/>
    <p:sldLayoutId id="2147483927" r:id="rId10"/>
    <p:sldLayoutId id="214748392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  <a:ea typeface="MS PGothic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  <a:ea typeface="MS PGothic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  <a:ea typeface="MS PGothic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MS PGothic" pitchFamily="34" charset="-128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accent1"/>
          </a:solidFill>
          <a:latin typeface="Arial" charset="0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/>
          </a:solidFill>
          <a:latin typeface="Arial" charset="0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2"/>
          </a:solidFill>
          <a:latin typeface="Arial" charset="0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2"/>
          </a:solidFill>
          <a:latin typeface="Arial" charset="0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2"/>
          </a:solidFill>
          <a:latin typeface="Arial" charset="0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2"/>
          </a:solidFill>
          <a:latin typeface="Arial" charset="0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91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781800" y="6172200"/>
            <a:ext cx="2190750" cy="571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 rot="10800000">
            <a:off x="0" y="6629400"/>
            <a:ext cx="7239000" cy="1588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44" r:id="rId4"/>
    <p:sldLayoutId id="2147483961" r:id="rId5"/>
    <p:sldLayoutId id="2147483943" r:id="rId6"/>
    <p:sldLayoutId id="2147483942" r:id="rId7"/>
    <p:sldLayoutId id="2147483941" r:id="rId8"/>
    <p:sldLayoutId id="2147483940" r:id="rId9"/>
    <p:sldLayoutId id="2147483939" r:id="rId10"/>
    <p:sldLayoutId id="2147483938" r:id="rId11"/>
    <p:sldLayoutId id="2147483937" r:id="rId12"/>
    <p:sldLayoutId id="2147483936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D3F3A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D3F3A"/>
          </a:solidFill>
          <a:latin typeface="Interstate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D3F3A"/>
          </a:solidFill>
          <a:latin typeface="Interstate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D3F3A"/>
          </a:solidFill>
          <a:latin typeface="Interstate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D3F3A"/>
          </a:solidFill>
          <a:latin typeface="Interstate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D3F3A"/>
          </a:solidFill>
          <a:latin typeface="Interstate" charset="0"/>
          <a:ea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D3F3A"/>
          </a:solidFill>
          <a:latin typeface="Interstate" charset="0"/>
          <a:ea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D3F3A"/>
          </a:solidFill>
          <a:latin typeface="Interstate" charset="0"/>
          <a:ea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D3F3A"/>
          </a:solidFill>
          <a:latin typeface="Interstate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3D3F3A"/>
          </a:solidFill>
          <a:latin typeface="+mn-lt"/>
          <a:ea typeface="MS PGothic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1835A6"/>
          </a:solidFill>
          <a:latin typeface="+mn-lt"/>
          <a:ea typeface="MS PGothic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  <a:ea typeface="MS PGothic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3D3F3A"/>
          </a:solidFill>
          <a:latin typeface="+mn-lt"/>
          <a:ea typeface="MS PGothic" pitchFamily="34" charset="-128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3D3F3A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3D3F3A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3D3F3A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3D3F3A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keuseof.com/tag/web-metrics-101-what-do-all-these-terms-mean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/>
          </p:cNvSpPr>
          <p:nvPr>
            <p:ph type="subTitle" idx="1"/>
          </p:nvPr>
        </p:nvSpPr>
        <p:spPr>
          <a:xfrm>
            <a:off x="2411760" y="5157192"/>
            <a:ext cx="8121724" cy="690736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b="1" dirty="0">
                <a:solidFill>
                  <a:schemeClr val="tx2"/>
                </a:solidFill>
                <a:latin typeface="Interstate Regular"/>
              </a:rPr>
              <a:t>Naveen Kumar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DD3C12-EAA5-48F3-B7A8-52686721E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1960" y="1484784"/>
            <a:ext cx="4968552" cy="3024336"/>
          </a:xfrm>
        </p:spPr>
        <p:txBody>
          <a:bodyPr/>
          <a:lstStyle/>
          <a:p>
            <a:r>
              <a:rPr lang="en-US" sz="3000" dirty="0"/>
              <a:t>INTRODUCTION </a:t>
            </a:r>
            <a:br>
              <a:rPr lang="en-US" sz="3000" dirty="0"/>
            </a:br>
            <a:r>
              <a:rPr lang="en-US" sz="3000" dirty="0"/>
              <a:t>TO </a:t>
            </a:r>
            <a:br>
              <a:rPr lang="en-US" sz="3000" dirty="0"/>
            </a:br>
            <a:r>
              <a:rPr lang="en-US" sz="3000" dirty="0"/>
              <a:t>BUSINESS INTELLIGENCE</a:t>
            </a:r>
            <a:br>
              <a:rPr lang="en-US" sz="3600" dirty="0"/>
            </a:br>
            <a:br>
              <a:rPr lang="en-US" sz="3600" dirty="0"/>
            </a:br>
            <a:r>
              <a:rPr lang="en-US" sz="3000" dirty="0"/>
              <a:t>BIA 3713</a:t>
            </a:r>
            <a:br>
              <a:rPr lang="en-US" sz="3600" dirty="0"/>
            </a:br>
            <a:br>
              <a:rPr lang="en-US" sz="3600" dirty="0"/>
            </a:br>
            <a:r>
              <a:rPr lang="en-US" sz="3000" dirty="0"/>
              <a:t>Week 11</a:t>
            </a:r>
            <a:endParaRPr lang="en-US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7542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2B96D-4F22-4475-907C-F39F83952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98F14-8AF8-4292-8655-F225772FF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53" y="1364623"/>
            <a:ext cx="4546848" cy="4906963"/>
          </a:xfrm>
        </p:spPr>
        <p:txBody>
          <a:bodyPr/>
          <a:lstStyle/>
          <a:p>
            <a:r>
              <a:rPr lang="en-US" dirty="0"/>
              <a:t>The fraction of visitors who leave the site from a specified web page (can also be expressed as a percentage)</a:t>
            </a:r>
          </a:p>
          <a:p>
            <a:pPr marL="82296" indent="0">
              <a:buNone/>
            </a:pPr>
            <a:endParaRPr lang="en-US" dirty="0"/>
          </a:p>
          <a:p>
            <a:r>
              <a:rPr lang="en-US" dirty="0"/>
              <a:t>Calculated for a particular web page</a:t>
            </a:r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51275C7-7019-49E7-9FBB-ACBD78483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009" y="1348581"/>
            <a:ext cx="38862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1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517E2EE2-D2AA-4359-BFE3-E2A4B605B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477" y="206953"/>
            <a:ext cx="7550224" cy="831627"/>
          </a:xfrm>
        </p:spPr>
        <p:txBody>
          <a:bodyPr/>
          <a:lstStyle/>
          <a:p>
            <a:pPr algn="ctr"/>
            <a:r>
              <a:rPr lang="en-US" dirty="0"/>
              <a:t>Calculating Exit Rate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D0DB635D-45B9-42BD-8384-82C379D8B1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957" y="1046090"/>
            <a:ext cx="4440085" cy="158574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C9B8F7-BCAD-4B9F-8A0A-208302264040}"/>
              </a:ext>
            </a:extLst>
          </p:cNvPr>
          <p:cNvSpPr txBox="1"/>
          <p:nvPr/>
        </p:nvSpPr>
        <p:spPr>
          <a:xfrm>
            <a:off x="363206" y="2865395"/>
            <a:ext cx="84175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Step 1 : Calculate the number of sessions which had Page A. This is the denominator.</a:t>
            </a:r>
          </a:p>
          <a:p>
            <a:pPr algn="ctr"/>
            <a:r>
              <a:rPr lang="en-US" sz="2400" dirty="0">
                <a:latin typeface="+mn-lt"/>
              </a:rPr>
              <a:t>Number of Sessions with Page A = 3 (Monday, Wednesday, Friday)</a:t>
            </a:r>
          </a:p>
          <a:p>
            <a:pPr algn="ctr"/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Step 2 : Out of the Sessions in Step 1, how many sessions had Page A as the last page during the visit i.e., exit page. This is the numerator</a:t>
            </a:r>
          </a:p>
          <a:p>
            <a:pPr algn="ctr"/>
            <a:r>
              <a:rPr lang="en-US" sz="2400" dirty="0">
                <a:latin typeface="+mn-lt"/>
              </a:rPr>
              <a:t>Number of Sessions with Page A as last Page = 1 (Friday Session)</a:t>
            </a:r>
          </a:p>
          <a:p>
            <a:pPr algn="ctr"/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Step 3 : Exit Rate for Page A = 1/3</a:t>
            </a:r>
          </a:p>
        </p:txBody>
      </p:sp>
    </p:spTree>
    <p:extLst>
      <p:ext uri="{BB962C8B-B14F-4D97-AF65-F5344CB8AC3E}">
        <p14:creationId xmlns:p14="http://schemas.microsoft.com/office/powerpoint/2010/main" val="282931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6C43C-74BA-450C-9805-7930CEDD3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EAF1F-A3F9-4D96-A7AA-5B0306D0C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Exit rate for a Website?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Calculate the Exit Rate for Pages B and C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A0274F43-801D-4071-8F1C-F7921A0E4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242363"/>
            <a:ext cx="5406751" cy="193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0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290F7-22CE-4C0B-B50D-D46D474A9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Bounce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208DD-D4AB-4DFE-9643-63D152915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713" y="1295400"/>
            <a:ext cx="4114800" cy="4802087"/>
          </a:xfrm>
        </p:spPr>
        <p:txBody>
          <a:bodyPr/>
          <a:lstStyle/>
          <a:p>
            <a:r>
              <a:rPr lang="en-US" dirty="0"/>
              <a:t>Fraction of visitors who leave the website from a particular page for single page view visits</a:t>
            </a:r>
          </a:p>
          <a:p>
            <a:r>
              <a:rPr lang="en-US" dirty="0"/>
              <a:t>Based on visits that start with a particular page</a:t>
            </a:r>
          </a:p>
          <a:p>
            <a:endParaRPr lang="en-US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1C91F02A-9FEE-4551-91FD-BED128CA1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295400"/>
            <a:ext cx="3124199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4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80CB2D15-6FD5-4D9B-963C-574BC8616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70" y="16218"/>
            <a:ext cx="8353894" cy="898532"/>
          </a:xfrm>
        </p:spPr>
        <p:txBody>
          <a:bodyPr/>
          <a:lstStyle/>
          <a:p>
            <a:pPr algn="ctr"/>
            <a:r>
              <a:rPr lang="en-US" dirty="0"/>
              <a:t>Calculating Bounce Rate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3F001CBD-D053-4F58-BCF0-5BA5B9D784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474" y="1084551"/>
            <a:ext cx="4440085" cy="158574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61BB01-E377-40D4-AD15-18B469D50B92}"/>
              </a:ext>
            </a:extLst>
          </p:cNvPr>
          <p:cNvSpPr txBox="1"/>
          <p:nvPr/>
        </p:nvSpPr>
        <p:spPr>
          <a:xfrm>
            <a:off x="394570" y="2852936"/>
            <a:ext cx="85708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+mn-lt"/>
              </a:rPr>
              <a:t>Step 1 : Calculate the number of sessions that started with page B. This is the denominator.</a:t>
            </a:r>
          </a:p>
          <a:p>
            <a:r>
              <a:rPr lang="en-US" sz="2200" dirty="0">
                <a:latin typeface="+mn-lt"/>
              </a:rPr>
              <a:t>Number of Sessions that started with page B = 3 (Monday, Tuesday, Friday)</a:t>
            </a:r>
          </a:p>
          <a:p>
            <a:endParaRPr lang="en-US" sz="2200" dirty="0">
              <a:latin typeface="+mn-lt"/>
            </a:endParaRPr>
          </a:p>
          <a:p>
            <a:r>
              <a:rPr lang="en-US" sz="2200" dirty="0">
                <a:latin typeface="+mn-lt"/>
              </a:rPr>
              <a:t>Step 2 : Out of the Sessions in Step 1, how many sessions were single page visits i.e., visited only page B and left the site. This is the numerator.</a:t>
            </a:r>
          </a:p>
          <a:p>
            <a:r>
              <a:rPr lang="en-US" sz="2200" dirty="0">
                <a:latin typeface="+mn-lt"/>
              </a:rPr>
              <a:t>Number of Sessions with single page visits= 1 (Tuesday Session)</a:t>
            </a:r>
          </a:p>
          <a:p>
            <a:endParaRPr lang="en-US" sz="2200" dirty="0">
              <a:latin typeface="+mn-lt"/>
            </a:endParaRPr>
          </a:p>
          <a:p>
            <a:r>
              <a:rPr lang="en-US" sz="2200" dirty="0">
                <a:latin typeface="+mn-lt"/>
              </a:rPr>
              <a:t>Step 3 : Bounce Rate for Page B = 1/3</a:t>
            </a:r>
          </a:p>
        </p:txBody>
      </p:sp>
    </p:spTree>
    <p:extLst>
      <p:ext uri="{BB962C8B-B14F-4D97-AF65-F5344CB8AC3E}">
        <p14:creationId xmlns:p14="http://schemas.microsoft.com/office/powerpoint/2010/main" val="203895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21563-DA30-4518-AE43-7DA74DFB4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B311B-AA28-4E7E-8FB9-6E70E425F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you calculate the Bounce rate for the Website?</a:t>
            </a:r>
          </a:p>
          <a:p>
            <a:endParaRPr lang="en-US" dirty="0"/>
          </a:p>
          <a:p>
            <a:r>
              <a:rPr lang="en-US" dirty="0"/>
              <a:t>Calculate the Bounce Rates for Pages A and C.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00E443E8-7893-4656-ACBD-67D266F70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624" y="3700392"/>
            <a:ext cx="5406751" cy="193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6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96A7B-86B7-4921-9314-1F6B4BEF4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Google Analytics?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D2A0C-6A1D-44DC-A54B-BFB2D8478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219201"/>
            <a:ext cx="8784976" cy="4370039"/>
          </a:xfrm>
        </p:spPr>
        <p:txBody>
          <a:bodyPr/>
          <a:lstStyle/>
          <a:p>
            <a:r>
              <a:rPr lang="en-US" sz="2800" dirty="0"/>
              <a:t>A “freemium” service offered by Google that tracks and reports information about website traffic</a:t>
            </a:r>
          </a:p>
          <a:p>
            <a:r>
              <a:rPr lang="en-US" sz="2800" dirty="0"/>
              <a:t>It is the most widely used web analytics service on the Internet</a:t>
            </a:r>
          </a:p>
          <a:p>
            <a:r>
              <a:rPr lang="en-US" sz="2800" dirty="0"/>
              <a:t>Google allows you to use their free demo account to learn how to use Google Analytics</a:t>
            </a:r>
          </a:p>
          <a:p>
            <a:r>
              <a:rPr lang="en-US" sz="2800" dirty="0"/>
              <a:t>The demo site is a real Google e-commerce site – called the </a:t>
            </a:r>
            <a:r>
              <a:rPr lang="en-US" sz="2800" i="1" dirty="0"/>
              <a:t>Google Merchandise Store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484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93A6C-8209-4210-8B2A-5EE827E2F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Google Analytics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B014D16-42FD-4401-AB44-7A81EA188093}"/>
              </a:ext>
            </a:extLst>
          </p:cNvPr>
          <p:cNvSpPr txBox="1">
            <a:spLocks/>
          </p:cNvSpPr>
          <p:nvPr/>
        </p:nvSpPr>
        <p:spPr bwMode="auto">
          <a:xfrm>
            <a:off x="394928" y="1328802"/>
            <a:ext cx="8354144" cy="57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2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rgbClr val="3D3F3A"/>
                </a:solidFill>
                <a:latin typeface="+mn-lt"/>
                <a:ea typeface="MS PGothic" pitchFamily="34" charset="-128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rgbClr val="1835A6"/>
                </a:solidFill>
                <a:latin typeface="+mn-lt"/>
                <a:ea typeface="MS PGothic" pitchFamily="34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2"/>
                </a:solidFill>
                <a:latin typeface="+mn-lt"/>
                <a:ea typeface="MS PGothic" pitchFamily="34" charset="-128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3D3F3A"/>
                </a:solidFill>
                <a:latin typeface="+mn-lt"/>
                <a:ea typeface="MS PGothic" pitchFamily="34" charset="-128"/>
              </a:defRPr>
            </a:lvl5pPr>
            <a:lvl6pPr marL="2514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3D3F3A"/>
                </a:solidFill>
                <a:latin typeface="+mn-lt"/>
                <a:ea typeface="+mn-ea"/>
              </a:defRPr>
            </a:lvl6pPr>
            <a:lvl7pPr marL="2971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3D3F3A"/>
                </a:solidFill>
                <a:latin typeface="+mn-lt"/>
                <a:ea typeface="+mn-ea"/>
              </a:defRPr>
            </a:lvl7pPr>
            <a:lvl8pPr marL="3429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3D3F3A"/>
                </a:solidFill>
                <a:latin typeface="+mn-lt"/>
                <a:ea typeface="+mn-ea"/>
              </a:defRPr>
            </a:lvl8pPr>
            <a:lvl9pPr marL="3886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3D3F3A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kern="0" dirty="0"/>
              <a:t>Google “Google Analytics demo account”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B24DD2-75C7-4494-BC2A-BE9BCF5DE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36" y="2132854"/>
            <a:ext cx="8089328" cy="403523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381CFB1-0565-4AA1-83DA-E2FB5C940101}"/>
              </a:ext>
            </a:extLst>
          </p:cNvPr>
          <p:cNvSpPr/>
          <p:nvPr/>
        </p:nvSpPr>
        <p:spPr>
          <a:xfrm>
            <a:off x="683568" y="2132855"/>
            <a:ext cx="3024336" cy="572214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C8400F-38AE-4E61-8897-624C674AF263}"/>
              </a:ext>
            </a:extLst>
          </p:cNvPr>
          <p:cNvSpPr/>
          <p:nvPr/>
        </p:nvSpPr>
        <p:spPr>
          <a:xfrm>
            <a:off x="423890" y="4180093"/>
            <a:ext cx="5732285" cy="572214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5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B11C81-57C4-4605-B0F4-0760AB391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524" y="171794"/>
            <a:ext cx="8568952" cy="1157537"/>
          </a:xfrm>
        </p:spPr>
        <p:txBody>
          <a:bodyPr/>
          <a:lstStyle/>
          <a:p>
            <a:r>
              <a:rPr lang="en-US" dirty="0"/>
              <a:t>Analyze the Google Store’s Web Site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D13011A-B1C9-4360-ADF4-A61D297068CE}"/>
              </a:ext>
            </a:extLst>
          </p:cNvPr>
          <p:cNvSpPr/>
          <p:nvPr/>
        </p:nvSpPr>
        <p:spPr>
          <a:xfrm rot="16200000">
            <a:off x="1909842" y="6008836"/>
            <a:ext cx="1052946" cy="3017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C5FF96-B978-42FF-92BB-017F16240A55}"/>
              </a:ext>
            </a:extLst>
          </p:cNvPr>
          <p:cNvSpPr txBox="1"/>
          <p:nvPr/>
        </p:nvSpPr>
        <p:spPr>
          <a:xfrm>
            <a:off x="2886662" y="5682678"/>
            <a:ext cx="3670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Click here to access the demo site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FF5A03-9D44-4963-987A-B33EE6807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643" y="1546661"/>
            <a:ext cx="7150713" cy="398173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45A62B2-DF61-4A34-8112-DC16EEDB5AC7}"/>
              </a:ext>
            </a:extLst>
          </p:cNvPr>
          <p:cNvSpPr/>
          <p:nvPr/>
        </p:nvSpPr>
        <p:spPr>
          <a:xfrm>
            <a:off x="802371" y="5242288"/>
            <a:ext cx="2664297" cy="286107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7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59AD2CD-78A3-43BB-B8F5-8BF5677AA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51" y="242773"/>
            <a:ext cx="8477297" cy="846948"/>
          </a:xfrm>
        </p:spPr>
        <p:txBody>
          <a:bodyPr/>
          <a:lstStyle/>
          <a:p>
            <a:pPr algn="ctr"/>
            <a:r>
              <a:rPr lang="en-US" dirty="0"/>
              <a:t>The Overview Report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4D9C2A-3631-4D2C-9E41-1C9F9AE740A6}"/>
              </a:ext>
            </a:extLst>
          </p:cNvPr>
          <p:cNvSpPr txBox="1"/>
          <p:nvPr/>
        </p:nvSpPr>
        <p:spPr>
          <a:xfrm>
            <a:off x="25222" y="1002074"/>
            <a:ext cx="242247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n-lt"/>
              </a:rPr>
              <a:t>Site Name (aka “Property Name”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F4828F-DDB1-419B-B341-A275F40ADCDC}"/>
              </a:ext>
            </a:extLst>
          </p:cNvPr>
          <p:cNvSpPr txBox="1"/>
          <p:nvPr/>
        </p:nvSpPr>
        <p:spPr>
          <a:xfrm>
            <a:off x="882338" y="5616861"/>
            <a:ext cx="1223238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n-lt"/>
              </a:rPr>
              <a:t>All the Report Options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5C529568-6ADF-4D64-A9F6-425A87E02C9A}"/>
              </a:ext>
            </a:extLst>
          </p:cNvPr>
          <p:cNvSpPr/>
          <p:nvPr/>
        </p:nvSpPr>
        <p:spPr>
          <a:xfrm>
            <a:off x="433458" y="2864604"/>
            <a:ext cx="389611" cy="2770909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797F87-E51D-4051-81E5-149962512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338" y="1789205"/>
            <a:ext cx="7479007" cy="369759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DA37D63-5728-4B64-8D73-E3AE8EF8C557}"/>
              </a:ext>
            </a:extLst>
          </p:cNvPr>
          <p:cNvSpPr/>
          <p:nvPr/>
        </p:nvSpPr>
        <p:spPr>
          <a:xfrm>
            <a:off x="792689" y="3490964"/>
            <a:ext cx="1440160" cy="258454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2C60788-505C-45DE-A23F-CEF588ABF6E3}"/>
              </a:ext>
            </a:extLst>
          </p:cNvPr>
          <p:cNvSpPr/>
          <p:nvPr/>
        </p:nvSpPr>
        <p:spPr>
          <a:xfrm>
            <a:off x="1582176" y="1801364"/>
            <a:ext cx="1440160" cy="258454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94AC3E-B4B8-4DCA-B2C6-C180568C518D}"/>
              </a:ext>
            </a:extLst>
          </p:cNvPr>
          <p:cNvSpPr txBox="1"/>
          <p:nvPr/>
        </p:nvSpPr>
        <p:spPr>
          <a:xfrm>
            <a:off x="1907704" y="3789040"/>
            <a:ext cx="1304528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latin typeface="+mn-lt"/>
              </a:defRPr>
            </a:lvl1pPr>
          </a:lstStyle>
          <a:p>
            <a:r>
              <a:rPr lang="en-US" dirty="0"/>
              <a:t>Currently Viewing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44119E7-2F7B-40BB-900E-3C13D16B3C1E}"/>
              </a:ext>
            </a:extLst>
          </p:cNvPr>
          <p:cNvSpPr/>
          <p:nvPr/>
        </p:nvSpPr>
        <p:spPr>
          <a:xfrm>
            <a:off x="6510046" y="4095491"/>
            <a:ext cx="471899" cy="544254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3BEBA0-C715-4CE7-A0F5-829A2E7D231B}"/>
              </a:ext>
            </a:extLst>
          </p:cNvPr>
          <p:cNvSpPr txBox="1"/>
          <p:nvPr/>
        </p:nvSpPr>
        <p:spPr>
          <a:xfrm>
            <a:off x="6920978" y="4778914"/>
            <a:ext cx="1304528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latin typeface="+mn-lt"/>
              </a:defRPr>
            </a:lvl1pPr>
          </a:lstStyle>
          <a:p>
            <a:r>
              <a:rPr lang="en-US" dirty="0"/>
              <a:t>Play This Video</a:t>
            </a:r>
          </a:p>
        </p:txBody>
      </p:sp>
    </p:spTree>
    <p:extLst>
      <p:ext uri="{BB962C8B-B14F-4D97-AF65-F5344CB8AC3E}">
        <p14:creationId xmlns:p14="http://schemas.microsoft.com/office/powerpoint/2010/main" val="389765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3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C42DE-5DF2-4DC6-B46C-A373D9BE2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8EB5C7-F571-418C-A88B-1464DFA51032}"/>
              </a:ext>
            </a:extLst>
          </p:cNvPr>
          <p:cNvSpPr/>
          <p:nvPr/>
        </p:nvSpPr>
        <p:spPr>
          <a:xfrm>
            <a:off x="270605" y="1614593"/>
            <a:ext cx="430139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Define Web Analytics</a:t>
            </a:r>
          </a:p>
          <a:p>
            <a:endParaRPr lang="en-US" sz="28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Describe the four types of web traffic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 Explain the four different Web Metrics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Understand Google Analytics and Its Applications</a:t>
            </a:r>
          </a:p>
          <a:p>
            <a:pPr marL="539496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B55C3F-8BB8-4274-99FB-E0AFE3A5E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63681"/>
            <a:ext cx="4301395" cy="362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63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6B994-FCB6-41A2-8BB3-D2C6963D6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Audience Overview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0C19C-ABB9-4C52-8E8D-43F6F107D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7326"/>
            <a:ext cx="3718248" cy="4906963"/>
          </a:xfrm>
        </p:spPr>
        <p:txBody>
          <a:bodyPr/>
          <a:lstStyle/>
          <a:p>
            <a:r>
              <a:rPr lang="en-US" sz="3000" dirty="0"/>
              <a:t>Users</a:t>
            </a:r>
          </a:p>
          <a:p>
            <a:r>
              <a:rPr lang="en-US" sz="3000" dirty="0"/>
              <a:t>New Users</a:t>
            </a:r>
          </a:p>
          <a:p>
            <a:r>
              <a:rPr lang="en-US" sz="3000" dirty="0"/>
              <a:t>Sessions</a:t>
            </a:r>
          </a:p>
          <a:p>
            <a:r>
              <a:rPr lang="en-US" sz="3000" dirty="0"/>
              <a:t>No.of Sessions/User</a:t>
            </a:r>
          </a:p>
          <a:p>
            <a:r>
              <a:rPr lang="en-US" sz="3000" dirty="0"/>
              <a:t>Page Views</a:t>
            </a:r>
          </a:p>
          <a:p>
            <a:r>
              <a:rPr lang="en-US" sz="3000" dirty="0"/>
              <a:t>Pages per Session</a:t>
            </a:r>
          </a:p>
          <a:p>
            <a:r>
              <a:rPr lang="en-US" sz="3000" dirty="0"/>
              <a:t>Average Session </a:t>
            </a:r>
            <a:br>
              <a:rPr lang="en-US" sz="3000" dirty="0"/>
            </a:br>
            <a:r>
              <a:rPr lang="en-US" sz="3000" dirty="0"/>
              <a:t>Duration</a:t>
            </a:r>
          </a:p>
          <a:p>
            <a:r>
              <a:rPr lang="en-US" sz="3000" dirty="0"/>
              <a:t>Bounce Rate</a:t>
            </a:r>
          </a:p>
          <a:p>
            <a:endParaRPr lang="en-US" sz="3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8CC261-D05F-4330-810D-D329A59CD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248" y="1484784"/>
            <a:ext cx="542575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7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A5421-99CA-4A79-A724-E33120F88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A5358-1C47-48FE-AAAA-402DCD45E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Site Visitor is called a “user”: both “first time” and “returning” visitors are users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9A3E59-81B1-4428-84FB-F89E5CFEC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92" y="2564904"/>
            <a:ext cx="7859216" cy="352839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03084BB-B3A0-4C2B-8227-E4DD6810226A}"/>
              </a:ext>
            </a:extLst>
          </p:cNvPr>
          <p:cNvSpPr/>
          <p:nvPr/>
        </p:nvSpPr>
        <p:spPr>
          <a:xfrm>
            <a:off x="1979712" y="4869160"/>
            <a:ext cx="864096" cy="504056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0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6EAE8-0491-4F0D-AB9D-B88918AEC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Users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C72396-2B5E-4021-9B74-98EFC243E420}"/>
              </a:ext>
            </a:extLst>
          </p:cNvPr>
          <p:cNvSpPr/>
          <p:nvPr/>
        </p:nvSpPr>
        <p:spPr>
          <a:xfrm>
            <a:off x="683568" y="1307713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The number of first time visitors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72B061-F173-4236-A437-44FB784F1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92" y="2276872"/>
            <a:ext cx="7859216" cy="381642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B7BB0E5-5C20-4B9E-86A1-68F3892784FF}"/>
              </a:ext>
            </a:extLst>
          </p:cNvPr>
          <p:cNvSpPr/>
          <p:nvPr/>
        </p:nvSpPr>
        <p:spPr>
          <a:xfrm>
            <a:off x="3059832" y="4869160"/>
            <a:ext cx="864096" cy="504056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3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3FBB1-4513-481D-BF22-54BA7EE5E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243D6-9E6B-43B0-BA3E-0F159A1DA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1"/>
            <a:ext cx="8435280" cy="22097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 session is the period time a user is actively engaged with your site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When a visitor lands on a site, a session starts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The session ends when the visitor leaves or after an extended period of no activity</a:t>
            </a:r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001743-8E83-43DB-A2CE-F12CD1669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92" y="3429000"/>
            <a:ext cx="7859216" cy="266429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0EF889F-47AA-4882-9A78-E2E4BD437A2D}"/>
              </a:ext>
            </a:extLst>
          </p:cNvPr>
          <p:cNvSpPr/>
          <p:nvPr/>
        </p:nvSpPr>
        <p:spPr>
          <a:xfrm>
            <a:off x="3923928" y="5121188"/>
            <a:ext cx="864096" cy="504056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3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FDC5D-97B9-4452-A3E6-98817D49D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Sessions per User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BFEE3-2637-4B7E-86EB-7D9B15E1F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1129680"/>
          </a:xfrm>
        </p:spPr>
        <p:txBody>
          <a:bodyPr/>
          <a:lstStyle/>
          <a:p>
            <a:r>
              <a:rPr lang="en-US" dirty="0"/>
              <a:t>The number of sessions per user is essentially the average visits per unique visitor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1F70FD-CD02-4EB9-A713-E278202D7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92" y="2636912"/>
            <a:ext cx="7859216" cy="345638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C9D14B1-DA87-490A-84C0-399F68F9E02F}"/>
              </a:ext>
            </a:extLst>
          </p:cNvPr>
          <p:cNvSpPr/>
          <p:nvPr/>
        </p:nvSpPr>
        <p:spPr>
          <a:xfrm>
            <a:off x="5076056" y="4921391"/>
            <a:ext cx="1080120" cy="504056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8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F05E4-9B13-4819-8E64-A72728053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58755-52BE-496B-9971-8F732E307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total number of pages landed on by all users during the time period being reviewed.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9A7F45-268C-4056-9D59-3F3B8829A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92" y="2708920"/>
            <a:ext cx="7859216" cy="338437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48F9E94-618A-4C95-A9A6-D0C9491F3256}"/>
              </a:ext>
            </a:extLst>
          </p:cNvPr>
          <p:cNvSpPr/>
          <p:nvPr/>
        </p:nvSpPr>
        <p:spPr>
          <a:xfrm>
            <a:off x="1971582" y="5373216"/>
            <a:ext cx="864096" cy="504056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7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B9794-E30E-4A35-9579-793672AC1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Pages/Session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81C32-1752-49FC-9766-83744B040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105767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The average number of pages viewed during a session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Repeated views of a single page are counted as views</a:t>
            </a:r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0FC8FD-8CAA-4655-B6FE-D71DB2FCE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92" y="2564904"/>
            <a:ext cx="7859216" cy="352839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4EA62BD-AEDC-4955-AD67-DC0D61BB7985}"/>
              </a:ext>
            </a:extLst>
          </p:cNvPr>
          <p:cNvSpPr/>
          <p:nvPr/>
        </p:nvSpPr>
        <p:spPr>
          <a:xfrm>
            <a:off x="3059832" y="5386771"/>
            <a:ext cx="864096" cy="504056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5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0B614-BE7B-4F24-B829-A83692AB0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Session Duration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E1F0A-2632-4D10-9330-0A07E44E0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625624"/>
          </a:xfrm>
        </p:spPr>
        <p:txBody>
          <a:bodyPr/>
          <a:lstStyle/>
          <a:p>
            <a:r>
              <a:rPr lang="en-US" dirty="0"/>
              <a:t>The average length of a Session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56A25E-8623-42DD-89CF-98A03136B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92" y="2492896"/>
            <a:ext cx="7859216" cy="360039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1676E16-A0A5-4717-96C8-58EF539B7328}"/>
              </a:ext>
            </a:extLst>
          </p:cNvPr>
          <p:cNvSpPr/>
          <p:nvPr/>
        </p:nvSpPr>
        <p:spPr>
          <a:xfrm>
            <a:off x="4139952" y="5386771"/>
            <a:ext cx="864096" cy="504056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3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6C8A1-455C-49F9-AC84-6418A05F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Bounce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BF28B-FBBB-48D7-95EE-6CF6E4BE8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1345703"/>
          </a:xfrm>
        </p:spPr>
        <p:txBody>
          <a:bodyPr/>
          <a:lstStyle/>
          <a:p>
            <a:r>
              <a:rPr lang="en-US" sz="2800" dirty="0"/>
              <a:t>The percentage of visits in which the user left the site from the entrance page without interacting with the page</a:t>
            </a:r>
          </a:p>
          <a:p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DF4D7B-52B2-48C1-9EDA-DE0AE8034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92" y="2780928"/>
            <a:ext cx="7859216" cy="331236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CA22419-0CCF-46D4-998B-BA6C3429873F}"/>
              </a:ext>
            </a:extLst>
          </p:cNvPr>
          <p:cNvSpPr/>
          <p:nvPr/>
        </p:nvSpPr>
        <p:spPr>
          <a:xfrm>
            <a:off x="5004048" y="5386771"/>
            <a:ext cx="864096" cy="504056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93498-9289-4CAC-9CDE-7E52F5CBD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vs Returning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8D38-3BA9-440D-A17F-6726D0A7A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177775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This pie chart shows the breakdown by new vs returning visitors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You can hover the mouse over the pie pieces to see the numeric values</a:t>
            </a:r>
          </a:p>
          <a:p>
            <a:endParaRPr lang="en-US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014F4104-EB64-4B6D-B405-FB4CB34CFCB1}"/>
              </a:ext>
            </a:extLst>
          </p:cNvPr>
          <p:cNvSpPr/>
          <p:nvPr/>
        </p:nvSpPr>
        <p:spPr>
          <a:xfrm>
            <a:off x="8119733" y="5293241"/>
            <a:ext cx="431931" cy="87206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A09798-E6DE-4BBB-BC0A-68E10E8FD6CE}"/>
              </a:ext>
            </a:extLst>
          </p:cNvPr>
          <p:cNvSpPr txBox="1"/>
          <p:nvPr/>
        </p:nvSpPr>
        <p:spPr>
          <a:xfrm>
            <a:off x="8088756" y="4382831"/>
            <a:ext cx="925815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n-lt"/>
              </a:rPr>
              <a:t>Scroll down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778809-D6D4-4FA1-B24E-363E8C980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92" y="3119190"/>
            <a:ext cx="7313984" cy="297410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6CBB697-3FBC-4C92-AB62-4FDE5524508D}"/>
              </a:ext>
            </a:extLst>
          </p:cNvPr>
          <p:cNvSpPr/>
          <p:nvPr/>
        </p:nvSpPr>
        <p:spPr>
          <a:xfrm>
            <a:off x="6156176" y="4753181"/>
            <a:ext cx="1512168" cy="1512168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63B13-434A-4C32-83B2-A6B026378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Web Analytics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A284B48-A33E-4453-BA3F-6CCD597D9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2641848"/>
          </a:xfrm>
        </p:spPr>
        <p:txBody>
          <a:bodyPr/>
          <a:lstStyle/>
          <a:p>
            <a:pPr marL="539496" indent="-457200" algn="just"/>
            <a:r>
              <a:rPr lang="en-US" sz="3000" dirty="0"/>
              <a:t>The art and science of collection, measurement, analysis and reporting of website usage for the purposes of redesign and  traffic optimization</a:t>
            </a:r>
          </a:p>
          <a:p>
            <a:pPr marL="539496" indent="-457200" algn="just"/>
            <a:r>
              <a:rPr lang="en-US" sz="3000" dirty="0"/>
              <a:t>It has two main components viz., Web Metrics and KPIs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85B415-1060-4C62-9C89-548045EEB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573016"/>
            <a:ext cx="4608512" cy="264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0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B05B0-ECD5-435B-B567-4A62C5B7E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Breakdown of Session by Dimensions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A1171C-1C17-4664-BE0F-3264DD1B439B}"/>
              </a:ext>
            </a:extLst>
          </p:cNvPr>
          <p:cNvSpPr txBox="1"/>
          <p:nvPr/>
        </p:nvSpPr>
        <p:spPr>
          <a:xfrm>
            <a:off x="2699792" y="1761748"/>
            <a:ext cx="2990141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Click on each dimension to see the breakdown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97A9052D-AD38-498B-99E6-9BF06B294AA9}"/>
              </a:ext>
            </a:extLst>
          </p:cNvPr>
          <p:cNvSpPr/>
          <p:nvPr/>
        </p:nvSpPr>
        <p:spPr>
          <a:xfrm>
            <a:off x="1115616" y="2076410"/>
            <a:ext cx="431931" cy="87206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E9AA7A-53EE-4347-A392-B3D355321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140968"/>
            <a:ext cx="8229600" cy="288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5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3BAF7-1F37-4ABC-93B5-213864544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Breakdown of Sessions by Country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59487F-26A0-4825-BE05-CFB3FB12B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16832"/>
            <a:ext cx="8229600" cy="359384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5EA8720D-29A7-48E4-B5D4-22FAFCA3D731}"/>
              </a:ext>
            </a:extLst>
          </p:cNvPr>
          <p:cNvSpPr/>
          <p:nvPr/>
        </p:nvSpPr>
        <p:spPr>
          <a:xfrm>
            <a:off x="1763688" y="2426380"/>
            <a:ext cx="720080" cy="36004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52B8C84-E992-4B1C-AF03-4CD6F777BC11}"/>
              </a:ext>
            </a:extLst>
          </p:cNvPr>
          <p:cNvSpPr/>
          <p:nvPr/>
        </p:nvSpPr>
        <p:spPr>
          <a:xfrm>
            <a:off x="3851920" y="2211865"/>
            <a:ext cx="1224136" cy="36004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7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32953-FEF3-40D3-A1DE-FF5EDEF04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Breakdown by City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8B0F74-9423-4C54-BD89-579C93C72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700808"/>
            <a:ext cx="8640960" cy="381642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456EC711-E491-4E89-91AF-1D33B7092B64}"/>
              </a:ext>
            </a:extLst>
          </p:cNvPr>
          <p:cNvSpPr/>
          <p:nvPr/>
        </p:nvSpPr>
        <p:spPr>
          <a:xfrm>
            <a:off x="1742072" y="2606400"/>
            <a:ext cx="720080" cy="36004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D8C016B-500A-4A77-A49A-87BE82FB5515}"/>
              </a:ext>
            </a:extLst>
          </p:cNvPr>
          <p:cNvSpPr/>
          <p:nvPr/>
        </p:nvSpPr>
        <p:spPr>
          <a:xfrm>
            <a:off x="8144440" y="5157192"/>
            <a:ext cx="874440" cy="36004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8F15D1-886D-4C81-B469-92953A60DA6A}"/>
              </a:ext>
            </a:extLst>
          </p:cNvPr>
          <p:cNvSpPr txBox="1"/>
          <p:nvPr/>
        </p:nvSpPr>
        <p:spPr>
          <a:xfrm>
            <a:off x="6156176" y="5337212"/>
            <a:ext cx="1621989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Click Here</a:t>
            </a:r>
          </a:p>
        </p:txBody>
      </p:sp>
    </p:spTree>
    <p:extLst>
      <p:ext uri="{BB962C8B-B14F-4D97-AF65-F5344CB8AC3E}">
        <p14:creationId xmlns:p14="http://schemas.microsoft.com/office/powerpoint/2010/main" val="101506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36A37-DD85-40D1-996E-541496F0B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56184"/>
          </a:xfrm>
        </p:spPr>
        <p:txBody>
          <a:bodyPr/>
          <a:lstStyle/>
          <a:p>
            <a:r>
              <a:rPr lang="en-US" dirty="0"/>
              <a:t>See Breakdown of sessions by City in Map 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F206CF-8602-4871-AA1E-0E41F8C37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7" y="1539777"/>
            <a:ext cx="835342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6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86D40-AAF9-487B-9F3C-95C088E99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84176"/>
          </a:xfrm>
        </p:spPr>
        <p:txBody>
          <a:bodyPr/>
          <a:lstStyle/>
          <a:p>
            <a:r>
              <a:rPr lang="en-US" dirty="0"/>
              <a:t>Hover over Bubbles to see the city name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6CDCCC-866F-462A-A1A2-50FA443DA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2" y="1628800"/>
            <a:ext cx="802957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9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315F7-6920-481A-9594-D5FAEFACE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“Active Users” Report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65048-B0EA-4974-A78E-73C37384F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862" y="1484784"/>
            <a:ext cx="2200275" cy="4572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A26ECED-960D-41F2-AC20-09397FD5C618}"/>
              </a:ext>
            </a:extLst>
          </p:cNvPr>
          <p:cNvSpPr/>
          <p:nvPr/>
        </p:nvSpPr>
        <p:spPr>
          <a:xfrm>
            <a:off x="3851918" y="2602047"/>
            <a:ext cx="1008113" cy="36004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9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7028-6EEB-4CA9-9261-109ACE5E8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40160"/>
          </a:xfrm>
        </p:spPr>
        <p:txBody>
          <a:bodyPr/>
          <a:lstStyle/>
          <a:p>
            <a:r>
              <a:rPr lang="en-US" sz="3600" dirty="0"/>
              <a:t>Activity Users Report</a:t>
            </a:r>
            <a:br>
              <a:rPr lang="en-US" sz="3600" dirty="0"/>
            </a:br>
            <a:r>
              <a:rPr lang="en-US" sz="3600" dirty="0"/>
              <a:t>Number of visitors over the last X days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60B21-16D2-497B-9FFF-4F9B1DD00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812" y="1520614"/>
            <a:ext cx="8229600" cy="1040161"/>
          </a:xfrm>
        </p:spPr>
        <p:txBody>
          <a:bodyPr/>
          <a:lstStyle/>
          <a:p>
            <a:r>
              <a:rPr lang="en-US" sz="2800" dirty="0"/>
              <a:t>How many users (site visitors) have you had over the last X days?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25394E-9032-4EC6-8E2B-2387FE903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32" y="2812629"/>
            <a:ext cx="8640960" cy="328803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3CC9CD26-F42F-4E91-BC73-AE3052C41BD6}"/>
              </a:ext>
            </a:extLst>
          </p:cNvPr>
          <p:cNvSpPr/>
          <p:nvPr/>
        </p:nvSpPr>
        <p:spPr>
          <a:xfrm>
            <a:off x="1773069" y="3050366"/>
            <a:ext cx="1008113" cy="36004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EF12309-4B88-43EB-AF4F-3AC4DE6E19D6}"/>
              </a:ext>
            </a:extLst>
          </p:cNvPr>
          <p:cNvSpPr/>
          <p:nvPr/>
        </p:nvSpPr>
        <p:spPr>
          <a:xfrm>
            <a:off x="2728209" y="3050366"/>
            <a:ext cx="1008113" cy="36004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3478878-D2F8-43B6-87D6-3BD76C096ABE}"/>
              </a:ext>
            </a:extLst>
          </p:cNvPr>
          <p:cNvSpPr/>
          <p:nvPr/>
        </p:nvSpPr>
        <p:spPr>
          <a:xfrm>
            <a:off x="3736322" y="3050366"/>
            <a:ext cx="1008113" cy="36004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5A09A91-B2F1-47AE-803B-FAE744216AF3}"/>
              </a:ext>
            </a:extLst>
          </p:cNvPr>
          <p:cNvSpPr/>
          <p:nvPr/>
        </p:nvSpPr>
        <p:spPr>
          <a:xfrm>
            <a:off x="4692189" y="3046981"/>
            <a:ext cx="1008113" cy="36004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800D6-39E3-4723-A63F-EC7DDB5CE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“Demographics”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A62715-629F-4D69-B286-502E4622A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1484784"/>
            <a:ext cx="3024336" cy="4572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993C4CC-7AD9-45A5-AFDE-95F6C2E7ED38}"/>
              </a:ext>
            </a:extLst>
          </p:cNvPr>
          <p:cNvSpPr/>
          <p:nvPr/>
        </p:nvSpPr>
        <p:spPr>
          <a:xfrm>
            <a:off x="3419872" y="4005064"/>
            <a:ext cx="1440160" cy="36004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1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D1283-8DEB-4CB1-8E05-B24E183C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84176"/>
          </a:xfrm>
        </p:spPr>
        <p:txBody>
          <a:bodyPr/>
          <a:lstStyle/>
          <a:p>
            <a:r>
              <a:rPr lang="en-US" dirty="0"/>
              <a:t>See Your Users’ Age Groups &amp; Gender Groups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8EFD60-F243-4349-9F65-07402CF9B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60848"/>
            <a:ext cx="8229600" cy="373824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BC6D741-D609-44D7-BE19-DAE5E334C6EE}"/>
              </a:ext>
            </a:extLst>
          </p:cNvPr>
          <p:cNvSpPr/>
          <p:nvPr/>
        </p:nvSpPr>
        <p:spPr>
          <a:xfrm>
            <a:off x="485160" y="4527512"/>
            <a:ext cx="1223948" cy="341647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9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34D-CC8D-47F0-A593-00A9D4040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User Flow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2E709-5213-48E2-8BB6-792A5E135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14177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The Users Flow report gives you an insider’s look into what pathways your visitors take to land on your website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2788AF-788F-4C10-95D5-390DA6126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07171"/>
            <a:ext cx="8229600" cy="367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8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899DE-0813-4166-B6A4-C4CD03A6C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five W’s of Web Analytics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012B002-EDD3-4106-B5CC-3F54F8B3F6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5024622"/>
              </p:ext>
            </p:extLst>
          </p:nvPr>
        </p:nvGraphicFramePr>
        <p:xfrm>
          <a:off x="25152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69939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914CF-9543-45F2-B241-ADE3BB509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4BFF0-78EB-4FC0-8CA4-EB4623FCF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We have learned how Google Analytics can be used by website owners to see what is happening on their website</a:t>
            </a:r>
          </a:p>
          <a:p>
            <a:r>
              <a:rPr lang="en-US" sz="2400" dirty="0"/>
              <a:t>Using Google Analytics (free site tracker), a site owner can see how many users are viewing his/her site, what pages they are looking at, how long they are looking at pages, where the users come from, and much more</a:t>
            </a:r>
          </a:p>
        </p:txBody>
      </p:sp>
    </p:spTree>
    <p:extLst>
      <p:ext uri="{BB962C8B-B14F-4D97-AF65-F5344CB8AC3E}">
        <p14:creationId xmlns:p14="http://schemas.microsoft.com/office/powerpoint/2010/main" val="283191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2A1A-8867-4514-87D6-36C5B2470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five W’s of Web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3AEA8-3250-4500-A37B-BCB254E56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19200"/>
            <a:ext cx="6624736" cy="5234136"/>
          </a:xfrm>
        </p:spPr>
        <p:txBody>
          <a:bodyPr/>
          <a:lstStyle/>
          <a:p>
            <a:r>
              <a:rPr lang="en-US" sz="2400" b="1" dirty="0"/>
              <a:t>What data do you need to collect?</a:t>
            </a:r>
          </a:p>
          <a:p>
            <a:pPr marL="82296" indent="0">
              <a:buNone/>
            </a:pPr>
            <a:r>
              <a:rPr lang="en-US" sz="2400" dirty="0"/>
              <a:t>   - Defines the scope of your analytics initiative</a:t>
            </a:r>
          </a:p>
          <a:p>
            <a:r>
              <a:rPr lang="en-US" sz="2400" b="1" dirty="0"/>
              <a:t>Who are they?</a:t>
            </a:r>
          </a:p>
          <a:p>
            <a:pPr marL="82296" indent="0">
              <a:buNone/>
            </a:pPr>
            <a:r>
              <a:rPr lang="en-US" sz="2400" dirty="0"/>
              <a:t>    - Measures the demographics of the</a:t>
            </a:r>
          </a:p>
          <a:p>
            <a:pPr marL="82296" indent="0">
              <a:buNone/>
            </a:pPr>
            <a:r>
              <a:rPr lang="en-US" sz="2400" dirty="0"/>
              <a:t> audience</a:t>
            </a:r>
          </a:p>
          <a:p>
            <a:r>
              <a:rPr lang="en-US" sz="2400" b="1" dirty="0"/>
              <a:t>When are they visiting?</a:t>
            </a:r>
          </a:p>
          <a:p>
            <a:pPr marL="82296" indent="0">
              <a:buNone/>
            </a:pPr>
            <a:r>
              <a:rPr lang="en-US" sz="2400" dirty="0"/>
              <a:t>   -  Measures the timing</a:t>
            </a:r>
          </a:p>
          <a:p>
            <a:r>
              <a:rPr lang="en-US" sz="2400" b="1" dirty="0"/>
              <a:t>Where are they visiting?</a:t>
            </a:r>
          </a:p>
          <a:p>
            <a:pPr marL="82296" indent="0">
              <a:buNone/>
            </a:pPr>
            <a:r>
              <a:rPr lang="en-US" sz="2400" dirty="0"/>
              <a:t>   -  Measures the popular links/parts of the website</a:t>
            </a:r>
          </a:p>
          <a:p>
            <a:r>
              <a:rPr lang="en-US" sz="2400" b="1" dirty="0"/>
              <a:t>Why are they doing this?</a:t>
            </a:r>
          </a:p>
          <a:p>
            <a:pPr marL="82296" indent="0">
              <a:buNone/>
            </a:pPr>
            <a:r>
              <a:rPr lang="en-US" sz="2400" dirty="0"/>
              <a:t>   - Analyzes the motivations behind the actions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740986-E94F-40C6-82BD-B4EA382A08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588" y="2523243"/>
            <a:ext cx="3276600" cy="212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9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814DB-2B97-433C-96BD-50494AEA2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Web Traffic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1AA8406-225B-44C1-A2C4-57DAE399A2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5556463"/>
              </p:ext>
            </p:extLst>
          </p:nvPr>
        </p:nvGraphicFramePr>
        <p:xfrm>
          <a:off x="457200" y="1219200"/>
          <a:ext cx="8229600" cy="49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8567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C028F-60DA-49F1-BC44-B81E72B0D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02C5A-B5A1-4EB2-BBF1-0014962AF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096963"/>
            <a:ext cx="4388532" cy="553243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200" dirty="0"/>
              <a:t>Measures of a website usage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/>
              <a:t>Can be a count or a ratio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/>
              <a:t>Can be aggregate, segmented or individual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/>
              <a:t>Sample Metrics</a:t>
            </a:r>
          </a:p>
          <a:p>
            <a:pPr marL="82296" indent="0">
              <a:buNone/>
            </a:pPr>
            <a:r>
              <a:rPr lang="en-US" sz="2200" dirty="0"/>
              <a:t>   - Number of  Visitors</a:t>
            </a:r>
          </a:p>
          <a:p>
            <a:pPr marL="82296" indent="0">
              <a:buNone/>
            </a:pPr>
            <a:r>
              <a:rPr lang="en-US" sz="2200" dirty="0"/>
              <a:t>   - Number of  Visits</a:t>
            </a:r>
          </a:p>
          <a:p>
            <a:pPr marL="82296" indent="0">
              <a:buNone/>
            </a:pPr>
            <a:r>
              <a:rPr lang="en-US" sz="2200" dirty="0"/>
              <a:t>   - Exit Rate </a:t>
            </a:r>
          </a:p>
          <a:p>
            <a:pPr marL="82296" indent="0">
              <a:buNone/>
            </a:pPr>
            <a:r>
              <a:rPr lang="en-US" sz="2200" dirty="0"/>
              <a:t>   - Bounce Rate</a:t>
            </a:r>
          </a:p>
          <a:p>
            <a:pPr marL="82296" indent="0">
              <a:buNone/>
            </a:pPr>
            <a:endParaRPr lang="en-US" sz="2200" dirty="0"/>
          </a:p>
          <a:p>
            <a:pPr>
              <a:buFont typeface="Arial" pitchFamily="34" charset="0"/>
              <a:buChar char="•"/>
            </a:pPr>
            <a:r>
              <a:rPr lang="en-US" sz="2200" dirty="0"/>
              <a:t> For More Refer to </a:t>
            </a:r>
            <a:r>
              <a:rPr lang="en-US" sz="22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http://www.makeuseof.com/tag/web-metrics-101-what-do-all-these-terms-mean/</a:t>
            </a:r>
            <a:endParaRPr lang="en-US" sz="2200" dirty="0">
              <a:solidFill>
                <a:srgbClr val="FF0000"/>
              </a:solidFill>
            </a:endParaRPr>
          </a:p>
          <a:p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FA3FF3-0E35-4297-BCCD-63F66DA2C6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044" y="1556792"/>
            <a:ext cx="4472408" cy="390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1DE87-80DE-44C3-82BA-C71997DC5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Visitors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1CC9-E160-45A0-A73A-FDFD51540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4474840" cy="4906963"/>
          </a:xfrm>
        </p:spPr>
        <p:txBody>
          <a:bodyPr/>
          <a:lstStyle/>
          <a:p>
            <a:r>
              <a:rPr lang="en-US" sz="2400" dirty="0"/>
              <a:t>Indicates the number of unique visitors over a specified time</a:t>
            </a:r>
          </a:p>
          <a:p>
            <a:endParaRPr lang="en-US" sz="2400" dirty="0"/>
          </a:p>
          <a:p>
            <a:r>
              <a:rPr lang="en-US" sz="2400" dirty="0"/>
              <a:t>Can be new or returning</a:t>
            </a:r>
          </a:p>
          <a:p>
            <a:endParaRPr lang="en-US" sz="2400" dirty="0"/>
          </a:p>
          <a:p>
            <a:r>
              <a:rPr lang="en-US" sz="2400" dirty="0"/>
              <a:t>Can be segmented by geography, OS, browser used, language etc., </a:t>
            </a:r>
          </a:p>
          <a:p>
            <a:endParaRPr lang="en-US" sz="2400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7D91D59C-29EB-4F93-BEC7-B649F9B10F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67954"/>
            <a:ext cx="2167181" cy="16337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7DC44E-6717-487C-B974-7FA42665D2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672681"/>
            <a:ext cx="2664296" cy="205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0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A3357-5EA8-4EF1-8E2F-58C05DC1A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Visits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BD1E6-B694-424C-8218-D1CD1D024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2425824"/>
          </a:xfrm>
        </p:spPr>
        <p:txBody>
          <a:bodyPr/>
          <a:lstStyle/>
          <a:p>
            <a:r>
              <a:rPr lang="en-US" dirty="0"/>
              <a:t>A Group of interactions on a website that take place within a time frame</a:t>
            </a:r>
          </a:p>
          <a:p>
            <a:r>
              <a:rPr lang="en-US" dirty="0"/>
              <a:t>Can be for the same visitor or new visitors</a:t>
            </a:r>
          </a:p>
          <a:p>
            <a:r>
              <a:rPr lang="en-US" dirty="0"/>
              <a:t>Can be a few seconds or several hours</a:t>
            </a:r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0F4FDB6-D31A-477C-8ED0-484465307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2" y="3910607"/>
            <a:ext cx="6264696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4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amwork">
  <a:themeElements>
    <a:clrScheme name="Teamwork 1">
      <a:dk1>
        <a:srgbClr val="002C5F"/>
      </a:dk1>
      <a:lt1>
        <a:srgbClr val="FFFFFF"/>
      </a:lt1>
      <a:dk2>
        <a:srgbClr val="000000"/>
      </a:dk2>
      <a:lt2>
        <a:srgbClr val="F1E3BB"/>
      </a:lt2>
      <a:accent1>
        <a:srgbClr val="C75B12"/>
      </a:accent1>
      <a:accent2>
        <a:srgbClr val="EAAB00"/>
      </a:accent2>
      <a:accent3>
        <a:srgbClr val="FFFFFF"/>
      </a:accent3>
      <a:accent4>
        <a:srgbClr val="002450"/>
      </a:accent4>
      <a:accent5>
        <a:srgbClr val="E0B5AA"/>
      </a:accent5>
      <a:accent6>
        <a:srgbClr val="D49B00"/>
      </a:accent6>
      <a:hlink>
        <a:srgbClr val="981E32"/>
      </a:hlink>
      <a:folHlink>
        <a:srgbClr val="BDB1A6"/>
      </a:folHlink>
    </a:clrScheme>
    <a:fontScheme name="Teamwor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amwork 1">
        <a:dk1>
          <a:srgbClr val="002C5F"/>
        </a:dk1>
        <a:lt1>
          <a:srgbClr val="FFFFFF"/>
        </a:lt1>
        <a:dk2>
          <a:srgbClr val="000000"/>
        </a:dk2>
        <a:lt2>
          <a:srgbClr val="F1E3BB"/>
        </a:lt2>
        <a:accent1>
          <a:srgbClr val="C75B12"/>
        </a:accent1>
        <a:accent2>
          <a:srgbClr val="EAAB00"/>
        </a:accent2>
        <a:accent3>
          <a:srgbClr val="FFFFFF"/>
        </a:accent3>
        <a:accent4>
          <a:srgbClr val="002450"/>
        </a:accent4>
        <a:accent5>
          <a:srgbClr val="E0B5AA"/>
        </a:accent5>
        <a:accent6>
          <a:srgbClr val="D49B00"/>
        </a:accent6>
        <a:hlink>
          <a:srgbClr val="981E32"/>
        </a:hlink>
        <a:folHlink>
          <a:srgbClr val="BDB1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eadership">
  <a:themeElements>
    <a:clrScheme name="Leadership 1">
      <a:dk1>
        <a:srgbClr val="002C5F"/>
      </a:dk1>
      <a:lt1>
        <a:srgbClr val="FFFFFF"/>
      </a:lt1>
      <a:dk2>
        <a:srgbClr val="000000"/>
      </a:dk2>
      <a:lt2>
        <a:srgbClr val="F1E3BB"/>
      </a:lt2>
      <a:accent1>
        <a:srgbClr val="C75B12"/>
      </a:accent1>
      <a:accent2>
        <a:srgbClr val="EAAB00"/>
      </a:accent2>
      <a:accent3>
        <a:srgbClr val="FFFFFF"/>
      </a:accent3>
      <a:accent4>
        <a:srgbClr val="002450"/>
      </a:accent4>
      <a:accent5>
        <a:srgbClr val="E0B5AA"/>
      </a:accent5>
      <a:accent6>
        <a:srgbClr val="D49B00"/>
      </a:accent6>
      <a:hlink>
        <a:srgbClr val="981E32"/>
      </a:hlink>
      <a:folHlink>
        <a:srgbClr val="BDB1A6"/>
      </a:folHlink>
    </a:clrScheme>
    <a:fontScheme name="Leadership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adership 1">
        <a:dk1>
          <a:srgbClr val="002C5F"/>
        </a:dk1>
        <a:lt1>
          <a:srgbClr val="FFFFFF"/>
        </a:lt1>
        <a:dk2>
          <a:srgbClr val="000000"/>
        </a:dk2>
        <a:lt2>
          <a:srgbClr val="F1E3BB"/>
        </a:lt2>
        <a:accent1>
          <a:srgbClr val="C75B12"/>
        </a:accent1>
        <a:accent2>
          <a:srgbClr val="EAAB00"/>
        </a:accent2>
        <a:accent3>
          <a:srgbClr val="FFFFFF"/>
        </a:accent3>
        <a:accent4>
          <a:srgbClr val="002450"/>
        </a:accent4>
        <a:accent5>
          <a:srgbClr val="E0B5AA"/>
        </a:accent5>
        <a:accent6>
          <a:srgbClr val="D49B00"/>
        </a:accent6>
        <a:hlink>
          <a:srgbClr val="981E32"/>
        </a:hlink>
        <a:folHlink>
          <a:srgbClr val="BDB1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uture">
  <a:themeElements>
    <a:clrScheme name="Future 1">
      <a:dk1>
        <a:srgbClr val="002C5F"/>
      </a:dk1>
      <a:lt1>
        <a:srgbClr val="FFFFFF"/>
      </a:lt1>
      <a:dk2>
        <a:srgbClr val="000000"/>
      </a:dk2>
      <a:lt2>
        <a:srgbClr val="F1E3BB"/>
      </a:lt2>
      <a:accent1>
        <a:srgbClr val="C75B12"/>
      </a:accent1>
      <a:accent2>
        <a:srgbClr val="EAAB00"/>
      </a:accent2>
      <a:accent3>
        <a:srgbClr val="FFFFFF"/>
      </a:accent3>
      <a:accent4>
        <a:srgbClr val="002450"/>
      </a:accent4>
      <a:accent5>
        <a:srgbClr val="E0B5AA"/>
      </a:accent5>
      <a:accent6>
        <a:srgbClr val="D49B00"/>
      </a:accent6>
      <a:hlink>
        <a:srgbClr val="981E32"/>
      </a:hlink>
      <a:folHlink>
        <a:srgbClr val="BDB1A6"/>
      </a:folHlink>
    </a:clrScheme>
    <a:fontScheme name="Futur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uture 1">
        <a:dk1>
          <a:srgbClr val="002C5F"/>
        </a:dk1>
        <a:lt1>
          <a:srgbClr val="FFFFFF"/>
        </a:lt1>
        <a:dk2>
          <a:srgbClr val="000000"/>
        </a:dk2>
        <a:lt2>
          <a:srgbClr val="F1E3BB"/>
        </a:lt2>
        <a:accent1>
          <a:srgbClr val="C75B12"/>
        </a:accent1>
        <a:accent2>
          <a:srgbClr val="EAAB00"/>
        </a:accent2>
        <a:accent3>
          <a:srgbClr val="FFFFFF"/>
        </a:accent3>
        <a:accent4>
          <a:srgbClr val="002450"/>
        </a:accent4>
        <a:accent5>
          <a:srgbClr val="E0B5AA"/>
        </a:accent5>
        <a:accent6>
          <a:srgbClr val="D49B00"/>
        </a:accent6>
        <a:hlink>
          <a:srgbClr val="981E32"/>
        </a:hlink>
        <a:folHlink>
          <a:srgbClr val="BDB1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echnology">
  <a:themeElements>
    <a:clrScheme name="McCombs Palette 1">
      <a:dk1>
        <a:srgbClr val="002C5F"/>
      </a:dk1>
      <a:lt1>
        <a:srgbClr val="FFFFFF"/>
      </a:lt1>
      <a:dk2>
        <a:srgbClr val="000000"/>
      </a:dk2>
      <a:lt2>
        <a:srgbClr val="F1E3BB"/>
      </a:lt2>
      <a:accent1>
        <a:srgbClr val="C75B12"/>
      </a:accent1>
      <a:accent2>
        <a:srgbClr val="EAAB00"/>
      </a:accent2>
      <a:accent3>
        <a:srgbClr val="981E32"/>
      </a:accent3>
      <a:accent4>
        <a:srgbClr val="A09B59"/>
      </a:accent4>
      <a:accent5>
        <a:srgbClr val="000000"/>
      </a:accent5>
      <a:accent6>
        <a:srgbClr val="AA9C8F"/>
      </a:accent6>
      <a:hlink>
        <a:srgbClr val="981E32"/>
      </a:hlink>
      <a:folHlink>
        <a:srgbClr val="BDB1A6"/>
      </a:folHlink>
    </a:clrScheme>
    <a:fontScheme name="1_Technology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Opportunities">
  <a:themeElements>
    <a:clrScheme name="2_Opportunities 1">
      <a:dk1>
        <a:srgbClr val="002C5F"/>
      </a:dk1>
      <a:lt1>
        <a:srgbClr val="FFFFFF"/>
      </a:lt1>
      <a:dk2>
        <a:srgbClr val="000000"/>
      </a:dk2>
      <a:lt2>
        <a:srgbClr val="F1E3BB"/>
      </a:lt2>
      <a:accent1>
        <a:srgbClr val="C75B12"/>
      </a:accent1>
      <a:accent2>
        <a:srgbClr val="EAAB00"/>
      </a:accent2>
      <a:accent3>
        <a:srgbClr val="FFFFFF"/>
      </a:accent3>
      <a:accent4>
        <a:srgbClr val="002450"/>
      </a:accent4>
      <a:accent5>
        <a:srgbClr val="E0B5AA"/>
      </a:accent5>
      <a:accent6>
        <a:srgbClr val="D49B00"/>
      </a:accent6>
      <a:hlink>
        <a:srgbClr val="981E32"/>
      </a:hlink>
      <a:folHlink>
        <a:srgbClr val="BDB1A6"/>
      </a:folHlink>
    </a:clrScheme>
    <a:fontScheme name="2_Opportunities">
      <a:majorFont>
        <a:latin typeface="Interstate"/>
        <a:ea typeface="ＭＳ Ｐゴシック"/>
        <a:cs typeface=""/>
      </a:majorFont>
      <a:minorFont>
        <a:latin typeface="Interstate Regular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pportunities 1">
        <a:dk1>
          <a:srgbClr val="002C5F"/>
        </a:dk1>
        <a:lt1>
          <a:srgbClr val="FFFFFF"/>
        </a:lt1>
        <a:dk2>
          <a:srgbClr val="000000"/>
        </a:dk2>
        <a:lt2>
          <a:srgbClr val="F1E3BB"/>
        </a:lt2>
        <a:accent1>
          <a:srgbClr val="C75B12"/>
        </a:accent1>
        <a:accent2>
          <a:srgbClr val="EAAB00"/>
        </a:accent2>
        <a:accent3>
          <a:srgbClr val="FFFFFF"/>
        </a:accent3>
        <a:accent4>
          <a:srgbClr val="002450"/>
        </a:accent4>
        <a:accent5>
          <a:srgbClr val="E0B5AA"/>
        </a:accent5>
        <a:accent6>
          <a:srgbClr val="D49B00"/>
        </a:accent6>
        <a:hlink>
          <a:srgbClr val="981E32"/>
        </a:hlink>
        <a:folHlink>
          <a:srgbClr val="BDB1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5032</TotalTime>
  <Words>1182</Words>
  <Application>Microsoft Macintosh PowerPoint</Application>
  <PresentationFormat>On-screen Show (4:3)</PresentationFormat>
  <Paragraphs>200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Calibri</vt:lpstr>
      <vt:lpstr>Interstate</vt:lpstr>
      <vt:lpstr>Interstate Regular</vt:lpstr>
      <vt:lpstr>Teamwork</vt:lpstr>
      <vt:lpstr>Leadership</vt:lpstr>
      <vt:lpstr>Future</vt:lpstr>
      <vt:lpstr>1_Technology</vt:lpstr>
      <vt:lpstr>2_Opportunities</vt:lpstr>
      <vt:lpstr>INTRODUCTION  TO  BUSINESS INTELLIGENCE  BIA 3713  Week 11</vt:lpstr>
      <vt:lpstr>Learning Objectives</vt:lpstr>
      <vt:lpstr>Definition of Web Analytics</vt:lpstr>
      <vt:lpstr>The five W’s of Web Analytics</vt:lpstr>
      <vt:lpstr>The five W’s of Web Analytics</vt:lpstr>
      <vt:lpstr>Types of Web Traffic</vt:lpstr>
      <vt:lpstr>Web Metrics</vt:lpstr>
      <vt:lpstr>Number of Visitors</vt:lpstr>
      <vt:lpstr>Number of Visits</vt:lpstr>
      <vt:lpstr>Exit Rate</vt:lpstr>
      <vt:lpstr>Calculating Exit Rate</vt:lpstr>
      <vt:lpstr>Review Questions</vt:lpstr>
      <vt:lpstr>Bounce Rate</vt:lpstr>
      <vt:lpstr>Calculating Bounce Rate</vt:lpstr>
      <vt:lpstr>Review Questions</vt:lpstr>
      <vt:lpstr>What is Google Analytics?</vt:lpstr>
      <vt:lpstr>Using Google Analytics</vt:lpstr>
      <vt:lpstr>Analyze the Google Store’s Web Site</vt:lpstr>
      <vt:lpstr>The Overview Report</vt:lpstr>
      <vt:lpstr>Audience Overview Metrics</vt:lpstr>
      <vt:lpstr>Users</vt:lpstr>
      <vt:lpstr>New Users</vt:lpstr>
      <vt:lpstr>Sessions</vt:lpstr>
      <vt:lpstr>Number of Sessions per User</vt:lpstr>
      <vt:lpstr>Page Views</vt:lpstr>
      <vt:lpstr>Pages/Session</vt:lpstr>
      <vt:lpstr>Average Session Duration</vt:lpstr>
      <vt:lpstr>Bounce Rate</vt:lpstr>
      <vt:lpstr>New vs Returning Rate</vt:lpstr>
      <vt:lpstr>Breakdown of Session by Dimensions</vt:lpstr>
      <vt:lpstr>Breakdown of Sessions by Country</vt:lpstr>
      <vt:lpstr>Breakdown by City</vt:lpstr>
      <vt:lpstr>See Breakdown of sessions by City in Map View</vt:lpstr>
      <vt:lpstr>Hover over Bubbles to see the city name</vt:lpstr>
      <vt:lpstr>Select “Active Users” Report</vt:lpstr>
      <vt:lpstr>Activity Users Report Number of visitors over the last X days</vt:lpstr>
      <vt:lpstr>Select “Demographics”</vt:lpstr>
      <vt:lpstr>See Your Users’ Age Groups &amp; Gender Groups</vt:lpstr>
      <vt:lpstr>The User Flow Report</vt:lpstr>
      <vt:lpstr>Summary</vt:lpstr>
    </vt:vector>
  </TitlesOfParts>
  <Company>The University of Texas at Austin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MIS 302</dc:subject>
  <dc:creator>Katie Gray</dc:creator>
  <cp:lastModifiedBy>Naveen Kumar (nkumar7)</cp:lastModifiedBy>
  <cp:revision>607</cp:revision>
  <cp:lastPrinted>2020-02-24T06:12:48Z</cp:lastPrinted>
  <dcterms:created xsi:type="dcterms:W3CDTF">2008-07-10T14:06:34Z</dcterms:created>
  <dcterms:modified xsi:type="dcterms:W3CDTF">2021-10-29T17:15:08Z</dcterms:modified>
</cp:coreProperties>
</file>