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notesMasterIdLst>
    <p:notesMasterId r:id="rId10"/>
  </p:notesMasterIdLst>
  <p:sldIdLst>
    <p:sldId id="256" r:id="rId2"/>
    <p:sldId id="257" r:id="rId3"/>
    <p:sldId id="259" r:id="rId4"/>
    <p:sldId id="260" r:id="rId5"/>
    <p:sldId id="261" r:id="rId6"/>
    <p:sldId id="262" r:id="rId7"/>
    <p:sldId id="258"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p:restoredTop sz="94694"/>
  </p:normalViewPr>
  <p:slideViewPr>
    <p:cSldViewPr snapToGrid="0" snapToObjects="1">
      <p:cViewPr varScale="1">
        <p:scale>
          <a:sx n="121" d="100"/>
          <a:sy n="121"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B0A814-4B9C-4397-BB6A-C6B5973A4C4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534771C-95EF-4D56-870F-4F7E2E6B19A3}">
      <dgm:prSet/>
      <dgm:spPr/>
      <dgm:t>
        <a:bodyPr/>
        <a:lstStyle/>
        <a:p>
          <a:r>
            <a:rPr lang="en-US" b="0" i="0" dirty="0"/>
            <a:t>The act of collecting data of website usage for the purposes of optimization, traffic boosting and advertising.</a:t>
          </a:r>
          <a:endParaRPr lang="en-US" dirty="0"/>
        </a:p>
      </dgm:t>
    </dgm:pt>
    <dgm:pt modelId="{3ECF415F-55C8-424A-9E74-E13379FAAA74}" type="parTrans" cxnId="{F823FDCF-C9CE-4791-931D-046101423ADD}">
      <dgm:prSet/>
      <dgm:spPr/>
      <dgm:t>
        <a:bodyPr/>
        <a:lstStyle/>
        <a:p>
          <a:endParaRPr lang="en-US"/>
        </a:p>
      </dgm:t>
    </dgm:pt>
    <dgm:pt modelId="{92E62C3F-F1A1-4A2D-A9D7-6C5FB0930981}" type="sibTrans" cxnId="{F823FDCF-C9CE-4791-931D-046101423ADD}">
      <dgm:prSet/>
      <dgm:spPr/>
      <dgm:t>
        <a:bodyPr/>
        <a:lstStyle/>
        <a:p>
          <a:endParaRPr lang="en-US"/>
        </a:p>
      </dgm:t>
    </dgm:pt>
    <dgm:pt modelId="{0D88B508-DFE7-4D65-967A-7B81AD6CFB73}">
      <dgm:prSet/>
      <dgm:spPr/>
      <dgm:t>
        <a:bodyPr/>
        <a:lstStyle/>
        <a:p>
          <a:r>
            <a:rPr lang="en-US" dirty="0"/>
            <a:t>Key metrics: Number of visits, number of visitors, bounce rate, exit rate</a:t>
          </a:r>
        </a:p>
      </dgm:t>
    </dgm:pt>
    <dgm:pt modelId="{061E4DE3-8798-4A05-9181-60E6664E5FCE}" type="parTrans" cxnId="{C985A9B7-B95C-4BD9-B717-5F4E307F4779}">
      <dgm:prSet/>
      <dgm:spPr/>
      <dgm:t>
        <a:bodyPr/>
        <a:lstStyle/>
        <a:p>
          <a:endParaRPr lang="en-US"/>
        </a:p>
      </dgm:t>
    </dgm:pt>
    <dgm:pt modelId="{FFCD48AB-CCA0-45B5-B6F6-566F43189865}" type="sibTrans" cxnId="{C985A9B7-B95C-4BD9-B717-5F4E307F4779}">
      <dgm:prSet/>
      <dgm:spPr/>
      <dgm:t>
        <a:bodyPr/>
        <a:lstStyle/>
        <a:p>
          <a:endParaRPr lang="en-US"/>
        </a:p>
      </dgm:t>
    </dgm:pt>
    <dgm:pt modelId="{B9F29208-5AAB-4851-8A52-E6C40D4EDCC4}">
      <dgm:prSet/>
      <dgm:spPr/>
      <dgm:t>
        <a:bodyPr/>
        <a:lstStyle/>
        <a:p>
          <a:r>
            <a:rPr lang="en-US" b="0" i="0" dirty="0"/>
            <a:t>5 W’s of web analytics: What, who, when, where, why</a:t>
          </a:r>
          <a:endParaRPr lang="en-US" dirty="0"/>
        </a:p>
      </dgm:t>
    </dgm:pt>
    <dgm:pt modelId="{2E22F7A9-DEF4-42E9-891F-8F0BA5C80EEE}" type="parTrans" cxnId="{92F2122E-28EA-4FBB-BB2A-F6862FDEF61B}">
      <dgm:prSet/>
      <dgm:spPr/>
      <dgm:t>
        <a:bodyPr/>
        <a:lstStyle/>
        <a:p>
          <a:endParaRPr lang="en-US"/>
        </a:p>
      </dgm:t>
    </dgm:pt>
    <dgm:pt modelId="{06511529-D293-4155-B1C6-B162521E336B}" type="sibTrans" cxnId="{92F2122E-28EA-4FBB-BB2A-F6862FDEF61B}">
      <dgm:prSet/>
      <dgm:spPr/>
      <dgm:t>
        <a:bodyPr/>
        <a:lstStyle/>
        <a:p>
          <a:endParaRPr lang="en-US"/>
        </a:p>
      </dgm:t>
    </dgm:pt>
    <dgm:pt modelId="{8DDA8BC3-7AF7-44DE-B5EF-EF14E83DF89C}" type="pres">
      <dgm:prSet presAssocID="{BBB0A814-4B9C-4397-BB6A-C6B5973A4C45}" presName="root" presStyleCnt="0">
        <dgm:presLayoutVars>
          <dgm:dir/>
          <dgm:resizeHandles val="exact"/>
        </dgm:presLayoutVars>
      </dgm:prSet>
      <dgm:spPr/>
    </dgm:pt>
    <dgm:pt modelId="{D66DD864-BBEA-407E-B01A-A4BBDF8F8D89}" type="pres">
      <dgm:prSet presAssocID="{A534771C-95EF-4D56-870F-4F7E2E6B19A3}" presName="compNode" presStyleCnt="0"/>
      <dgm:spPr/>
    </dgm:pt>
    <dgm:pt modelId="{DBB434F1-BD63-4A30-9462-1A8E22C5BD5C}" type="pres">
      <dgm:prSet presAssocID="{A534771C-95EF-4D56-870F-4F7E2E6B19A3}" presName="bgRect" presStyleLbl="bgShp" presStyleIdx="0" presStyleCnt="3"/>
      <dgm:spPr/>
    </dgm:pt>
    <dgm:pt modelId="{96D7CE4A-47BD-46B3-8734-019086BC3229}" type="pres">
      <dgm:prSet presAssocID="{A534771C-95EF-4D56-870F-4F7E2E6B19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E8DE7538-3DB4-46C8-A791-D47C0C359F6A}" type="pres">
      <dgm:prSet presAssocID="{A534771C-95EF-4D56-870F-4F7E2E6B19A3}" presName="spaceRect" presStyleCnt="0"/>
      <dgm:spPr/>
    </dgm:pt>
    <dgm:pt modelId="{E021EB94-A11C-4D42-9242-48BF9BB61F78}" type="pres">
      <dgm:prSet presAssocID="{A534771C-95EF-4D56-870F-4F7E2E6B19A3}" presName="parTx" presStyleLbl="revTx" presStyleIdx="0" presStyleCnt="3">
        <dgm:presLayoutVars>
          <dgm:chMax val="0"/>
          <dgm:chPref val="0"/>
        </dgm:presLayoutVars>
      </dgm:prSet>
      <dgm:spPr/>
    </dgm:pt>
    <dgm:pt modelId="{4F89BE67-F287-47BC-954B-239F2174C604}" type="pres">
      <dgm:prSet presAssocID="{92E62C3F-F1A1-4A2D-A9D7-6C5FB0930981}" presName="sibTrans" presStyleCnt="0"/>
      <dgm:spPr/>
    </dgm:pt>
    <dgm:pt modelId="{F176E390-5D30-477D-9675-7C72FDE6B199}" type="pres">
      <dgm:prSet presAssocID="{0D88B508-DFE7-4D65-967A-7B81AD6CFB73}" presName="compNode" presStyleCnt="0"/>
      <dgm:spPr/>
    </dgm:pt>
    <dgm:pt modelId="{4C6F81F4-7D79-439C-8ABD-1EBF15CAB3A9}" type="pres">
      <dgm:prSet presAssocID="{0D88B508-DFE7-4D65-967A-7B81AD6CFB73}" presName="bgRect" presStyleLbl="bgShp" presStyleIdx="1" presStyleCnt="3"/>
      <dgm:spPr/>
    </dgm:pt>
    <dgm:pt modelId="{63015C09-5D9C-4A15-A84F-AEF542539219}" type="pres">
      <dgm:prSet presAssocID="{0D88B508-DFE7-4D65-967A-7B81AD6CFB7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uge"/>
        </a:ext>
      </dgm:extLst>
    </dgm:pt>
    <dgm:pt modelId="{0B06CBAD-480D-4751-80E7-D435F3EE4AD5}" type="pres">
      <dgm:prSet presAssocID="{0D88B508-DFE7-4D65-967A-7B81AD6CFB73}" presName="spaceRect" presStyleCnt="0"/>
      <dgm:spPr/>
    </dgm:pt>
    <dgm:pt modelId="{728192C8-56DD-49B5-980F-FE57BBAFD7DE}" type="pres">
      <dgm:prSet presAssocID="{0D88B508-DFE7-4D65-967A-7B81AD6CFB73}" presName="parTx" presStyleLbl="revTx" presStyleIdx="1" presStyleCnt="3">
        <dgm:presLayoutVars>
          <dgm:chMax val="0"/>
          <dgm:chPref val="0"/>
        </dgm:presLayoutVars>
      </dgm:prSet>
      <dgm:spPr/>
    </dgm:pt>
    <dgm:pt modelId="{AB5D6E56-5ABB-4D46-9985-00B5BA21045E}" type="pres">
      <dgm:prSet presAssocID="{FFCD48AB-CCA0-45B5-B6F6-566F43189865}" presName="sibTrans" presStyleCnt="0"/>
      <dgm:spPr/>
    </dgm:pt>
    <dgm:pt modelId="{24362179-0A88-4CB4-88DA-AE3AA9429F1D}" type="pres">
      <dgm:prSet presAssocID="{B9F29208-5AAB-4851-8A52-E6C40D4EDCC4}" presName="compNode" presStyleCnt="0"/>
      <dgm:spPr/>
    </dgm:pt>
    <dgm:pt modelId="{AE71D5B4-20A0-4D17-B7E8-AA35BB11CD60}" type="pres">
      <dgm:prSet presAssocID="{B9F29208-5AAB-4851-8A52-E6C40D4EDCC4}" presName="bgRect" presStyleLbl="bgShp" presStyleIdx="2" presStyleCnt="3"/>
      <dgm:spPr/>
    </dgm:pt>
    <dgm:pt modelId="{EA59F98E-D7CC-47BD-A410-8B3920B52338}" type="pres">
      <dgm:prSet presAssocID="{B9F29208-5AAB-4851-8A52-E6C40D4EDCC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5698ECD4-551F-49BB-AB7E-40FD96912E3E}" type="pres">
      <dgm:prSet presAssocID="{B9F29208-5AAB-4851-8A52-E6C40D4EDCC4}" presName="spaceRect" presStyleCnt="0"/>
      <dgm:spPr/>
    </dgm:pt>
    <dgm:pt modelId="{18087B42-265C-424E-BF4A-524EF705DE17}" type="pres">
      <dgm:prSet presAssocID="{B9F29208-5AAB-4851-8A52-E6C40D4EDCC4}" presName="parTx" presStyleLbl="revTx" presStyleIdx="2" presStyleCnt="3">
        <dgm:presLayoutVars>
          <dgm:chMax val="0"/>
          <dgm:chPref val="0"/>
        </dgm:presLayoutVars>
      </dgm:prSet>
      <dgm:spPr/>
    </dgm:pt>
  </dgm:ptLst>
  <dgm:cxnLst>
    <dgm:cxn modelId="{3B6D2507-5F52-451C-9A17-3D16E5AFE950}" type="presOf" srcId="{A534771C-95EF-4D56-870F-4F7E2E6B19A3}" destId="{E021EB94-A11C-4D42-9242-48BF9BB61F78}" srcOrd="0" destOrd="0" presId="urn:microsoft.com/office/officeart/2018/2/layout/IconVerticalSolidList"/>
    <dgm:cxn modelId="{92F2122E-28EA-4FBB-BB2A-F6862FDEF61B}" srcId="{BBB0A814-4B9C-4397-BB6A-C6B5973A4C45}" destId="{B9F29208-5AAB-4851-8A52-E6C40D4EDCC4}" srcOrd="2" destOrd="0" parTransId="{2E22F7A9-DEF4-42E9-891F-8F0BA5C80EEE}" sibTransId="{06511529-D293-4155-B1C6-B162521E336B}"/>
    <dgm:cxn modelId="{95E58441-C383-4B22-8ED0-EAD33BC7CDEC}" type="presOf" srcId="{0D88B508-DFE7-4D65-967A-7B81AD6CFB73}" destId="{728192C8-56DD-49B5-980F-FE57BBAFD7DE}" srcOrd="0" destOrd="0" presId="urn:microsoft.com/office/officeart/2018/2/layout/IconVerticalSolidList"/>
    <dgm:cxn modelId="{7BD9537A-46A9-46F9-BEDD-AB2E5186FEFB}" type="presOf" srcId="{BBB0A814-4B9C-4397-BB6A-C6B5973A4C45}" destId="{8DDA8BC3-7AF7-44DE-B5EF-EF14E83DF89C}" srcOrd="0" destOrd="0" presId="urn:microsoft.com/office/officeart/2018/2/layout/IconVerticalSolidList"/>
    <dgm:cxn modelId="{256E1B98-475A-49B3-A21B-1CEE296D3011}" type="presOf" srcId="{B9F29208-5AAB-4851-8A52-E6C40D4EDCC4}" destId="{18087B42-265C-424E-BF4A-524EF705DE17}" srcOrd="0" destOrd="0" presId="urn:microsoft.com/office/officeart/2018/2/layout/IconVerticalSolidList"/>
    <dgm:cxn modelId="{C985A9B7-B95C-4BD9-B717-5F4E307F4779}" srcId="{BBB0A814-4B9C-4397-BB6A-C6B5973A4C45}" destId="{0D88B508-DFE7-4D65-967A-7B81AD6CFB73}" srcOrd="1" destOrd="0" parTransId="{061E4DE3-8798-4A05-9181-60E6664E5FCE}" sibTransId="{FFCD48AB-CCA0-45B5-B6F6-566F43189865}"/>
    <dgm:cxn modelId="{F823FDCF-C9CE-4791-931D-046101423ADD}" srcId="{BBB0A814-4B9C-4397-BB6A-C6B5973A4C45}" destId="{A534771C-95EF-4D56-870F-4F7E2E6B19A3}" srcOrd="0" destOrd="0" parTransId="{3ECF415F-55C8-424A-9E74-E13379FAAA74}" sibTransId="{92E62C3F-F1A1-4A2D-A9D7-6C5FB0930981}"/>
    <dgm:cxn modelId="{8FDD67F0-DAE7-4896-917D-FE0144BF3F7C}" type="presParOf" srcId="{8DDA8BC3-7AF7-44DE-B5EF-EF14E83DF89C}" destId="{D66DD864-BBEA-407E-B01A-A4BBDF8F8D89}" srcOrd="0" destOrd="0" presId="urn:microsoft.com/office/officeart/2018/2/layout/IconVerticalSolidList"/>
    <dgm:cxn modelId="{64A0DE0C-401E-4C13-B0D6-47FA4D90D788}" type="presParOf" srcId="{D66DD864-BBEA-407E-B01A-A4BBDF8F8D89}" destId="{DBB434F1-BD63-4A30-9462-1A8E22C5BD5C}" srcOrd="0" destOrd="0" presId="urn:microsoft.com/office/officeart/2018/2/layout/IconVerticalSolidList"/>
    <dgm:cxn modelId="{3E23AD66-3BE6-423F-8BAC-E83554BE565F}" type="presParOf" srcId="{D66DD864-BBEA-407E-B01A-A4BBDF8F8D89}" destId="{96D7CE4A-47BD-46B3-8734-019086BC3229}" srcOrd="1" destOrd="0" presId="urn:microsoft.com/office/officeart/2018/2/layout/IconVerticalSolidList"/>
    <dgm:cxn modelId="{B4659E43-D1D8-4F4F-B288-67E06F4DD218}" type="presParOf" srcId="{D66DD864-BBEA-407E-B01A-A4BBDF8F8D89}" destId="{E8DE7538-3DB4-46C8-A791-D47C0C359F6A}" srcOrd="2" destOrd="0" presId="urn:microsoft.com/office/officeart/2018/2/layout/IconVerticalSolidList"/>
    <dgm:cxn modelId="{A3C4F92B-36AF-4A88-A60F-790412CCCD77}" type="presParOf" srcId="{D66DD864-BBEA-407E-B01A-A4BBDF8F8D89}" destId="{E021EB94-A11C-4D42-9242-48BF9BB61F78}" srcOrd="3" destOrd="0" presId="urn:microsoft.com/office/officeart/2018/2/layout/IconVerticalSolidList"/>
    <dgm:cxn modelId="{182802B5-2F97-418C-81B4-B3E6FB60CA09}" type="presParOf" srcId="{8DDA8BC3-7AF7-44DE-B5EF-EF14E83DF89C}" destId="{4F89BE67-F287-47BC-954B-239F2174C604}" srcOrd="1" destOrd="0" presId="urn:microsoft.com/office/officeart/2018/2/layout/IconVerticalSolidList"/>
    <dgm:cxn modelId="{7A3D1CBC-C60A-4BC6-86E6-2C9B91195A0A}" type="presParOf" srcId="{8DDA8BC3-7AF7-44DE-B5EF-EF14E83DF89C}" destId="{F176E390-5D30-477D-9675-7C72FDE6B199}" srcOrd="2" destOrd="0" presId="urn:microsoft.com/office/officeart/2018/2/layout/IconVerticalSolidList"/>
    <dgm:cxn modelId="{13A9C43E-F886-48DB-A24A-A267445B7E2E}" type="presParOf" srcId="{F176E390-5D30-477D-9675-7C72FDE6B199}" destId="{4C6F81F4-7D79-439C-8ABD-1EBF15CAB3A9}" srcOrd="0" destOrd="0" presId="urn:microsoft.com/office/officeart/2018/2/layout/IconVerticalSolidList"/>
    <dgm:cxn modelId="{7A9B4400-FEBC-42C1-9A78-C8E562CC51E4}" type="presParOf" srcId="{F176E390-5D30-477D-9675-7C72FDE6B199}" destId="{63015C09-5D9C-4A15-A84F-AEF542539219}" srcOrd="1" destOrd="0" presId="urn:microsoft.com/office/officeart/2018/2/layout/IconVerticalSolidList"/>
    <dgm:cxn modelId="{820450CA-8B63-4080-8B05-AC8D6BC8EC4B}" type="presParOf" srcId="{F176E390-5D30-477D-9675-7C72FDE6B199}" destId="{0B06CBAD-480D-4751-80E7-D435F3EE4AD5}" srcOrd="2" destOrd="0" presId="urn:microsoft.com/office/officeart/2018/2/layout/IconVerticalSolidList"/>
    <dgm:cxn modelId="{CB15FBF9-08D5-4C13-8832-38EC49492B50}" type="presParOf" srcId="{F176E390-5D30-477D-9675-7C72FDE6B199}" destId="{728192C8-56DD-49B5-980F-FE57BBAFD7DE}" srcOrd="3" destOrd="0" presId="urn:microsoft.com/office/officeart/2018/2/layout/IconVerticalSolidList"/>
    <dgm:cxn modelId="{7C5D924C-D1F0-46A9-9C9B-0F24F919A425}" type="presParOf" srcId="{8DDA8BC3-7AF7-44DE-B5EF-EF14E83DF89C}" destId="{AB5D6E56-5ABB-4D46-9985-00B5BA21045E}" srcOrd="3" destOrd="0" presId="urn:microsoft.com/office/officeart/2018/2/layout/IconVerticalSolidList"/>
    <dgm:cxn modelId="{99AA10C0-7820-41A1-9AF4-02F03DC7234E}" type="presParOf" srcId="{8DDA8BC3-7AF7-44DE-B5EF-EF14E83DF89C}" destId="{24362179-0A88-4CB4-88DA-AE3AA9429F1D}" srcOrd="4" destOrd="0" presId="urn:microsoft.com/office/officeart/2018/2/layout/IconVerticalSolidList"/>
    <dgm:cxn modelId="{3DD7AAAB-BEDA-4E88-B441-57288DFF712B}" type="presParOf" srcId="{24362179-0A88-4CB4-88DA-AE3AA9429F1D}" destId="{AE71D5B4-20A0-4D17-B7E8-AA35BB11CD60}" srcOrd="0" destOrd="0" presId="urn:microsoft.com/office/officeart/2018/2/layout/IconVerticalSolidList"/>
    <dgm:cxn modelId="{116D102A-0637-477F-9388-13240EE0BECE}" type="presParOf" srcId="{24362179-0A88-4CB4-88DA-AE3AA9429F1D}" destId="{EA59F98E-D7CC-47BD-A410-8B3920B52338}" srcOrd="1" destOrd="0" presId="urn:microsoft.com/office/officeart/2018/2/layout/IconVerticalSolidList"/>
    <dgm:cxn modelId="{2F898105-251B-48FF-914D-8224A2E6D0CC}" type="presParOf" srcId="{24362179-0A88-4CB4-88DA-AE3AA9429F1D}" destId="{5698ECD4-551F-49BB-AB7E-40FD96912E3E}" srcOrd="2" destOrd="0" presId="urn:microsoft.com/office/officeart/2018/2/layout/IconVerticalSolidList"/>
    <dgm:cxn modelId="{8A931B89-58D3-46FD-A342-65CBB5F59177}" type="presParOf" srcId="{24362179-0A88-4CB4-88DA-AE3AA9429F1D}" destId="{18087B42-265C-424E-BF4A-524EF705DE1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2FE9CD-35E7-4CD6-AAAE-F8F9C9B7BCCD}"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47015A6A-7A69-4924-B2BF-14695240EC56}">
      <dgm:prSet/>
      <dgm:spPr/>
      <dgm:t>
        <a:bodyPr/>
        <a:lstStyle/>
        <a:p>
          <a:r>
            <a:rPr lang="en-US"/>
            <a:t>Users</a:t>
          </a:r>
        </a:p>
      </dgm:t>
    </dgm:pt>
    <dgm:pt modelId="{913EFF18-9E0C-48FB-A5F0-8C803ED3CC88}" type="parTrans" cxnId="{BD1195DF-4035-41F8-B8C5-21631E47BB7B}">
      <dgm:prSet/>
      <dgm:spPr/>
      <dgm:t>
        <a:bodyPr/>
        <a:lstStyle/>
        <a:p>
          <a:endParaRPr lang="en-US"/>
        </a:p>
      </dgm:t>
    </dgm:pt>
    <dgm:pt modelId="{DBBB34FF-2826-48BF-B867-DA2DCF226F86}" type="sibTrans" cxnId="{BD1195DF-4035-41F8-B8C5-21631E47BB7B}">
      <dgm:prSet/>
      <dgm:spPr/>
      <dgm:t>
        <a:bodyPr/>
        <a:lstStyle/>
        <a:p>
          <a:endParaRPr lang="en-US"/>
        </a:p>
      </dgm:t>
    </dgm:pt>
    <dgm:pt modelId="{32978467-E7A5-446C-908B-3DB87FF27321}">
      <dgm:prSet/>
      <dgm:spPr/>
      <dgm:t>
        <a:bodyPr/>
        <a:lstStyle/>
        <a:p>
          <a:r>
            <a:rPr lang="en-US"/>
            <a:t>New Users</a:t>
          </a:r>
        </a:p>
      </dgm:t>
    </dgm:pt>
    <dgm:pt modelId="{9D74A7F5-8B96-42B6-A6BB-6A6372BE709B}" type="parTrans" cxnId="{E2C6843F-6CC2-433A-A608-8C79A5105D7C}">
      <dgm:prSet/>
      <dgm:spPr/>
      <dgm:t>
        <a:bodyPr/>
        <a:lstStyle/>
        <a:p>
          <a:endParaRPr lang="en-US"/>
        </a:p>
      </dgm:t>
    </dgm:pt>
    <dgm:pt modelId="{6957F2F1-346F-48C3-B08B-1BAA4C30ECE9}" type="sibTrans" cxnId="{E2C6843F-6CC2-433A-A608-8C79A5105D7C}">
      <dgm:prSet/>
      <dgm:spPr/>
      <dgm:t>
        <a:bodyPr/>
        <a:lstStyle/>
        <a:p>
          <a:endParaRPr lang="en-US"/>
        </a:p>
      </dgm:t>
    </dgm:pt>
    <dgm:pt modelId="{A433ACC1-5F20-42B4-92A9-F18468088F68}">
      <dgm:prSet/>
      <dgm:spPr/>
      <dgm:t>
        <a:bodyPr/>
        <a:lstStyle/>
        <a:p>
          <a:r>
            <a:rPr lang="en-US"/>
            <a:t>Sessions</a:t>
          </a:r>
        </a:p>
      </dgm:t>
    </dgm:pt>
    <dgm:pt modelId="{A83578E3-EB60-4E6B-BA83-AC0106056F54}" type="parTrans" cxnId="{02B7651A-578E-436B-9715-1EF0D8A7C677}">
      <dgm:prSet/>
      <dgm:spPr/>
      <dgm:t>
        <a:bodyPr/>
        <a:lstStyle/>
        <a:p>
          <a:endParaRPr lang="en-US"/>
        </a:p>
      </dgm:t>
    </dgm:pt>
    <dgm:pt modelId="{D6F9A8D4-7850-4A28-BE7F-77DD16E9A503}" type="sibTrans" cxnId="{02B7651A-578E-436B-9715-1EF0D8A7C677}">
      <dgm:prSet/>
      <dgm:spPr/>
      <dgm:t>
        <a:bodyPr/>
        <a:lstStyle/>
        <a:p>
          <a:endParaRPr lang="en-US"/>
        </a:p>
      </dgm:t>
    </dgm:pt>
    <dgm:pt modelId="{97F6BEA6-E82B-4B3B-90F3-40DD288D419F}">
      <dgm:prSet/>
      <dgm:spPr/>
      <dgm:t>
        <a:bodyPr/>
        <a:lstStyle/>
        <a:p>
          <a:r>
            <a:rPr lang="en-US"/>
            <a:t>No. of Sessions per User</a:t>
          </a:r>
        </a:p>
      </dgm:t>
    </dgm:pt>
    <dgm:pt modelId="{1279B07D-0810-4B13-869C-4D09CF98639B}" type="parTrans" cxnId="{A2448390-4654-4A4A-859E-4E796BA20278}">
      <dgm:prSet/>
      <dgm:spPr/>
      <dgm:t>
        <a:bodyPr/>
        <a:lstStyle/>
        <a:p>
          <a:endParaRPr lang="en-US"/>
        </a:p>
      </dgm:t>
    </dgm:pt>
    <dgm:pt modelId="{8B2D93AE-85D0-4595-B200-EF0FE5967084}" type="sibTrans" cxnId="{A2448390-4654-4A4A-859E-4E796BA20278}">
      <dgm:prSet/>
      <dgm:spPr/>
      <dgm:t>
        <a:bodyPr/>
        <a:lstStyle/>
        <a:p>
          <a:endParaRPr lang="en-US"/>
        </a:p>
      </dgm:t>
    </dgm:pt>
    <dgm:pt modelId="{7AA76891-E5A7-4AA5-AFA8-44FA8A769424}">
      <dgm:prSet/>
      <dgm:spPr/>
      <dgm:t>
        <a:bodyPr/>
        <a:lstStyle/>
        <a:p>
          <a:r>
            <a:rPr lang="en-US"/>
            <a:t>Page Views</a:t>
          </a:r>
        </a:p>
      </dgm:t>
    </dgm:pt>
    <dgm:pt modelId="{81AE90EF-8BAA-435F-A1CF-168ECF070B7A}" type="parTrans" cxnId="{7D4198E8-A839-4A52-909D-C062A48DB8B9}">
      <dgm:prSet/>
      <dgm:spPr/>
      <dgm:t>
        <a:bodyPr/>
        <a:lstStyle/>
        <a:p>
          <a:endParaRPr lang="en-US"/>
        </a:p>
      </dgm:t>
    </dgm:pt>
    <dgm:pt modelId="{7D90287E-F76A-4563-B99D-46EE1F1E411A}" type="sibTrans" cxnId="{7D4198E8-A839-4A52-909D-C062A48DB8B9}">
      <dgm:prSet/>
      <dgm:spPr/>
      <dgm:t>
        <a:bodyPr/>
        <a:lstStyle/>
        <a:p>
          <a:endParaRPr lang="en-US"/>
        </a:p>
      </dgm:t>
    </dgm:pt>
    <dgm:pt modelId="{D64557CA-F46A-4BA3-8B78-15E1F7A9BD14}">
      <dgm:prSet/>
      <dgm:spPr/>
      <dgm:t>
        <a:bodyPr/>
        <a:lstStyle/>
        <a:p>
          <a:r>
            <a:rPr lang="en-US"/>
            <a:t>Pages per Session</a:t>
          </a:r>
        </a:p>
      </dgm:t>
    </dgm:pt>
    <dgm:pt modelId="{3CBC630E-7FB8-4CEE-8D7B-B80E98CD3CAA}" type="parTrans" cxnId="{427C4642-04E1-4EF3-9334-0872BFC17067}">
      <dgm:prSet/>
      <dgm:spPr/>
      <dgm:t>
        <a:bodyPr/>
        <a:lstStyle/>
        <a:p>
          <a:endParaRPr lang="en-US"/>
        </a:p>
      </dgm:t>
    </dgm:pt>
    <dgm:pt modelId="{4C7D601E-497B-439E-9450-204CBA132D1C}" type="sibTrans" cxnId="{427C4642-04E1-4EF3-9334-0872BFC17067}">
      <dgm:prSet/>
      <dgm:spPr/>
      <dgm:t>
        <a:bodyPr/>
        <a:lstStyle/>
        <a:p>
          <a:endParaRPr lang="en-US"/>
        </a:p>
      </dgm:t>
    </dgm:pt>
    <dgm:pt modelId="{5DC52263-BFFA-4A43-A014-322E5F1DB745}">
      <dgm:prSet/>
      <dgm:spPr/>
      <dgm:t>
        <a:bodyPr/>
        <a:lstStyle/>
        <a:p>
          <a:r>
            <a:rPr lang="en-US"/>
            <a:t>Average Session Duration</a:t>
          </a:r>
        </a:p>
      </dgm:t>
    </dgm:pt>
    <dgm:pt modelId="{586C6DDE-F5A0-4B66-B01E-8F8F4E20BF8D}" type="parTrans" cxnId="{B0DEB35F-D466-4933-A99F-A1E114AD05A2}">
      <dgm:prSet/>
      <dgm:spPr/>
      <dgm:t>
        <a:bodyPr/>
        <a:lstStyle/>
        <a:p>
          <a:endParaRPr lang="en-US"/>
        </a:p>
      </dgm:t>
    </dgm:pt>
    <dgm:pt modelId="{A6D68F2D-A5BD-4574-AF64-3AF4C859BF82}" type="sibTrans" cxnId="{B0DEB35F-D466-4933-A99F-A1E114AD05A2}">
      <dgm:prSet/>
      <dgm:spPr/>
      <dgm:t>
        <a:bodyPr/>
        <a:lstStyle/>
        <a:p>
          <a:endParaRPr lang="en-US"/>
        </a:p>
      </dgm:t>
    </dgm:pt>
    <dgm:pt modelId="{C882A9A0-E7B1-420D-A111-E899F9B26EBC}">
      <dgm:prSet/>
      <dgm:spPr/>
      <dgm:t>
        <a:bodyPr/>
        <a:lstStyle/>
        <a:p>
          <a:r>
            <a:rPr lang="en-US"/>
            <a:t>Bounce Rate</a:t>
          </a:r>
        </a:p>
      </dgm:t>
    </dgm:pt>
    <dgm:pt modelId="{DAF16700-C3DE-4CAA-9099-4720B2B03A5C}" type="parTrans" cxnId="{50DD4896-DEDE-42B6-AE48-956307FD879D}">
      <dgm:prSet/>
      <dgm:spPr/>
      <dgm:t>
        <a:bodyPr/>
        <a:lstStyle/>
        <a:p>
          <a:endParaRPr lang="en-US"/>
        </a:p>
      </dgm:t>
    </dgm:pt>
    <dgm:pt modelId="{432F3A14-B673-41D5-BDD8-0A8AD0FDFD51}" type="sibTrans" cxnId="{50DD4896-DEDE-42B6-AE48-956307FD879D}">
      <dgm:prSet/>
      <dgm:spPr/>
      <dgm:t>
        <a:bodyPr/>
        <a:lstStyle/>
        <a:p>
          <a:endParaRPr lang="en-US"/>
        </a:p>
      </dgm:t>
    </dgm:pt>
    <dgm:pt modelId="{57BBAE9F-3692-9F43-9B64-9413FF0A8CCD}" type="pres">
      <dgm:prSet presAssocID="{BA2FE9CD-35E7-4CD6-AAAE-F8F9C9B7BCCD}" presName="diagram" presStyleCnt="0">
        <dgm:presLayoutVars>
          <dgm:dir/>
          <dgm:resizeHandles val="exact"/>
        </dgm:presLayoutVars>
      </dgm:prSet>
      <dgm:spPr/>
    </dgm:pt>
    <dgm:pt modelId="{3E6552D2-7D21-1548-B7C2-32F87B73C3A7}" type="pres">
      <dgm:prSet presAssocID="{47015A6A-7A69-4924-B2BF-14695240EC56}" presName="node" presStyleLbl="node1" presStyleIdx="0" presStyleCnt="8">
        <dgm:presLayoutVars>
          <dgm:bulletEnabled val="1"/>
        </dgm:presLayoutVars>
      </dgm:prSet>
      <dgm:spPr/>
    </dgm:pt>
    <dgm:pt modelId="{39ED3441-922C-F548-8680-E1032D9BFF7F}" type="pres">
      <dgm:prSet presAssocID="{DBBB34FF-2826-48BF-B867-DA2DCF226F86}" presName="sibTrans" presStyleCnt="0"/>
      <dgm:spPr/>
    </dgm:pt>
    <dgm:pt modelId="{5542283C-4662-C34F-99BC-E3DF68670938}" type="pres">
      <dgm:prSet presAssocID="{32978467-E7A5-446C-908B-3DB87FF27321}" presName="node" presStyleLbl="node1" presStyleIdx="1" presStyleCnt="8">
        <dgm:presLayoutVars>
          <dgm:bulletEnabled val="1"/>
        </dgm:presLayoutVars>
      </dgm:prSet>
      <dgm:spPr/>
    </dgm:pt>
    <dgm:pt modelId="{D9A5498B-E3E5-CC45-9C24-F8AD0C67E9C0}" type="pres">
      <dgm:prSet presAssocID="{6957F2F1-346F-48C3-B08B-1BAA4C30ECE9}" presName="sibTrans" presStyleCnt="0"/>
      <dgm:spPr/>
    </dgm:pt>
    <dgm:pt modelId="{4B98DECC-1BDC-6144-B827-1542D3985B35}" type="pres">
      <dgm:prSet presAssocID="{A433ACC1-5F20-42B4-92A9-F18468088F68}" presName="node" presStyleLbl="node1" presStyleIdx="2" presStyleCnt="8">
        <dgm:presLayoutVars>
          <dgm:bulletEnabled val="1"/>
        </dgm:presLayoutVars>
      </dgm:prSet>
      <dgm:spPr/>
    </dgm:pt>
    <dgm:pt modelId="{93D32A8D-DADF-F844-BCFB-B0C354E8EDC8}" type="pres">
      <dgm:prSet presAssocID="{D6F9A8D4-7850-4A28-BE7F-77DD16E9A503}" presName="sibTrans" presStyleCnt="0"/>
      <dgm:spPr/>
    </dgm:pt>
    <dgm:pt modelId="{812E1280-FFFA-654A-98E6-22D988E90D71}" type="pres">
      <dgm:prSet presAssocID="{97F6BEA6-E82B-4B3B-90F3-40DD288D419F}" presName="node" presStyleLbl="node1" presStyleIdx="3" presStyleCnt="8">
        <dgm:presLayoutVars>
          <dgm:bulletEnabled val="1"/>
        </dgm:presLayoutVars>
      </dgm:prSet>
      <dgm:spPr/>
    </dgm:pt>
    <dgm:pt modelId="{C5510723-096B-1140-AAF5-570B0B9786EE}" type="pres">
      <dgm:prSet presAssocID="{8B2D93AE-85D0-4595-B200-EF0FE5967084}" presName="sibTrans" presStyleCnt="0"/>
      <dgm:spPr/>
    </dgm:pt>
    <dgm:pt modelId="{62DDF991-596C-8B4B-84B9-4ED1D6F6376E}" type="pres">
      <dgm:prSet presAssocID="{7AA76891-E5A7-4AA5-AFA8-44FA8A769424}" presName="node" presStyleLbl="node1" presStyleIdx="4" presStyleCnt="8">
        <dgm:presLayoutVars>
          <dgm:bulletEnabled val="1"/>
        </dgm:presLayoutVars>
      </dgm:prSet>
      <dgm:spPr/>
    </dgm:pt>
    <dgm:pt modelId="{9673AA61-EF24-6F40-B177-7DC25BF7ADCE}" type="pres">
      <dgm:prSet presAssocID="{7D90287E-F76A-4563-B99D-46EE1F1E411A}" presName="sibTrans" presStyleCnt="0"/>
      <dgm:spPr/>
    </dgm:pt>
    <dgm:pt modelId="{D4AC3B69-1834-D546-BF46-EBC271D9DA03}" type="pres">
      <dgm:prSet presAssocID="{D64557CA-F46A-4BA3-8B78-15E1F7A9BD14}" presName="node" presStyleLbl="node1" presStyleIdx="5" presStyleCnt="8">
        <dgm:presLayoutVars>
          <dgm:bulletEnabled val="1"/>
        </dgm:presLayoutVars>
      </dgm:prSet>
      <dgm:spPr/>
    </dgm:pt>
    <dgm:pt modelId="{4030222B-C307-5E4A-9E20-A288F44715D8}" type="pres">
      <dgm:prSet presAssocID="{4C7D601E-497B-439E-9450-204CBA132D1C}" presName="sibTrans" presStyleCnt="0"/>
      <dgm:spPr/>
    </dgm:pt>
    <dgm:pt modelId="{306331BA-58AA-D946-9A99-D5D08C8BA39D}" type="pres">
      <dgm:prSet presAssocID="{5DC52263-BFFA-4A43-A014-322E5F1DB745}" presName="node" presStyleLbl="node1" presStyleIdx="6" presStyleCnt="8">
        <dgm:presLayoutVars>
          <dgm:bulletEnabled val="1"/>
        </dgm:presLayoutVars>
      </dgm:prSet>
      <dgm:spPr/>
    </dgm:pt>
    <dgm:pt modelId="{AF4BECE6-8410-F646-BD36-989B1D57DE46}" type="pres">
      <dgm:prSet presAssocID="{A6D68F2D-A5BD-4574-AF64-3AF4C859BF82}" presName="sibTrans" presStyleCnt="0"/>
      <dgm:spPr/>
    </dgm:pt>
    <dgm:pt modelId="{2698061F-BDE3-BF4E-8994-96372ABCD1B4}" type="pres">
      <dgm:prSet presAssocID="{C882A9A0-E7B1-420D-A111-E899F9B26EBC}" presName="node" presStyleLbl="node1" presStyleIdx="7" presStyleCnt="8">
        <dgm:presLayoutVars>
          <dgm:bulletEnabled val="1"/>
        </dgm:presLayoutVars>
      </dgm:prSet>
      <dgm:spPr/>
    </dgm:pt>
  </dgm:ptLst>
  <dgm:cxnLst>
    <dgm:cxn modelId="{018C5C01-63AE-FD46-AB96-975DDF8AB003}" type="presOf" srcId="{C882A9A0-E7B1-420D-A111-E899F9B26EBC}" destId="{2698061F-BDE3-BF4E-8994-96372ABCD1B4}" srcOrd="0" destOrd="0" presId="urn:microsoft.com/office/officeart/2005/8/layout/default"/>
    <dgm:cxn modelId="{9767F609-A3D9-C048-9DED-09D57027F4C2}" type="presOf" srcId="{A433ACC1-5F20-42B4-92A9-F18468088F68}" destId="{4B98DECC-1BDC-6144-B827-1542D3985B35}" srcOrd="0" destOrd="0" presId="urn:microsoft.com/office/officeart/2005/8/layout/default"/>
    <dgm:cxn modelId="{02B7651A-578E-436B-9715-1EF0D8A7C677}" srcId="{BA2FE9CD-35E7-4CD6-AAAE-F8F9C9B7BCCD}" destId="{A433ACC1-5F20-42B4-92A9-F18468088F68}" srcOrd="2" destOrd="0" parTransId="{A83578E3-EB60-4E6B-BA83-AC0106056F54}" sibTransId="{D6F9A8D4-7850-4A28-BE7F-77DD16E9A503}"/>
    <dgm:cxn modelId="{295B2F1F-6A08-E245-BB44-663C000E68A9}" type="presOf" srcId="{47015A6A-7A69-4924-B2BF-14695240EC56}" destId="{3E6552D2-7D21-1548-B7C2-32F87B73C3A7}" srcOrd="0" destOrd="0" presId="urn:microsoft.com/office/officeart/2005/8/layout/default"/>
    <dgm:cxn modelId="{CAE0CD21-77F1-7443-80C3-E849C659DDE1}" type="presOf" srcId="{BA2FE9CD-35E7-4CD6-AAAE-F8F9C9B7BCCD}" destId="{57BBAE9F-3692-9F43-9B64-9413FF0A8CCD}" srcOrd="0" destOrd="0" presId="urn:microsoft.com/office/officeart/2005/8/layout/default"/>
    <dgm:cxn modelId="{34DE072D-FA88-304C-870D-53D6D55F20F4}" type="presOf" srcId="{D64557CA-F46A-4BA3-8B78-15E1F7A9BD14}" destId="{D4AC3B69-1834-D546-BF46-EBC271D9DA03}" srcOrd="0" destOrd="0" presId="urn:microsoft.com/office/officeart/2005/8/layout/default"/>
    <dgm:cxn modelId="{E2C6843F-6CC2-433A-A608-8C79A5105D7C}" srcId="{BA2FE9CD-35E7-4CD6-AAAE-F8F9C9B7BCCD}" destId="{32978467-E7A5-446C-908B-3DB87FF27321}" srcOrd="1" destOrd="0" parTransId="{9D74A7F5-8B96-42B6-A6BB-6A6372BE709B}" sibTransId="{6957F2F1-346F-48C3-B08B-1BAA4C30ECE9}"/>
    <dgm:cxn modelId="{427C4642-04E1-4EF3-9334-0872BFC17067}" srcId="{BA2FE9CD-35E7-4CD6-AAAE-F8F9C9B7BCCD}" destId="{D64557CA-F46A-4BA3-8B78-15E1F7A9BD14}" srcOrd="5" destOrd="0" parTransId="{3CBC630E-7FB8-4CEE-8D7B-B80E98CD3CAA}" sibTransId="{4C7D601E-497B-439E-9450-204CBA132D1C}"/>
    <dgm:cxn modelId="{34630A57-6B8A-C34E-B703-ECF427875AB2}" type="presOf" srcId="{97F6BEA6-E82B-4B3B-90F3-40DD288D419F}" destId="{812E1280-FFFA-654A-98E6-22D988E90D71}" srcOrd="0" destOrd="0" presId="urn:microsoft.com/office/officeart/2005/8/layout/default"/>
    <dgm:cxn modelId="{D69FAA5D-5F76-3549-9432-E08CD19AD83E}" type="presOf" srcId="{7AA76891-E5A7-4AA5-AFA8-44FA8A769424}" destId="{62DDF991-596C-8B4B-84B9-4ED1D6F6376E}" srcOrd="0" destOrd="0" presId="urn:microsoft.com/office/officeart/2005/8/layout/default"/>
    <dgm:cxn modelId="{B0DEB35F-D466-4933-A99F-A1E114AD05A2}" srcId="{BA2FE9CD-35E7-4CD6-AAAE-F8F9C9B7BCCD}" destId="{5DC52263-BFFA-4A43-A014-322E5F1DB745}" srcOrd="6" destOrd="0" parTransId="{586C6DDE-F5A0-4B66-B01E-8F8F4E20BF8D}" sibTransId="{A6D68F2D-A5BD-4574-AF64-3AF4C859BF82}"/>
    <dgm:cxn modelId="{A2448390-4654-4A4A-859E-4E796BA20278}" srcId="{BA2FE9CD-35E7-4CD6-AAAE-F8F9C9B7BCCD}" destId="{97F6BEA6-E82B-4B3B-90F3-40DD288D419F}" srcOrd="3" destOrd="0" parTransId="{1279B07D-0810-4B13-869C-4D09CF98639B}" sibTransId="{8B2D93AE-85D0-4595-B200-EF0FE5967084}"/>
    <dgm:cxn modelId="{50DD4896-DEDE-42B6-AE48-956307FD879D}" srcId="{BA2FE9CD-35E7-4CD6-AAAE-F8F9C9B7BCCD}" destId="{C882A9A0-E7B1-420D-A111-E899F9B26EBC}" srcOrd="7" destOrd="0" parTransId="{DAF16700-C3DE-4CAA-9099-4720B2B03A5C}" sibTransId="{432F3A14-B673-41D5-BDD8-0A8AD0FDFD51}"/>
    <dgm:cxn modelId="{2B284EDE-6A2C-024F-AD31-10E6846F1AC9}" type="presOf" srcId="{32978467-E7A5-446C-908B-3DB87FF27321}" destId="{5542283C-4662-C34F-99BC-E3DF68670938}" srcOrd="0" destOrd="0" presId="urn:microsoft.com/office/officeart/2005/8/layout/default"/>
    <dgm:cxn modelId="{BD1195DF-4035-41F8-B8C5-21631E47BB7B}" srcId="{BA2FE9CD-35E7-4CD6-AAAE-F8F9C9B7BCCD}" destId="{47015A6A-7A69-4924-B2BF-14695240EC56}" srcOrd="0" destOrd="0" parTransId="{913EFF18-9E0C-48FB-A5F0-8C803ED3CC88}" sibTransId="{DBBB34FF-2826-48BF-B867-DA2DCF226F86}"/>
    <dgm:cxn modelId="{7D4198E8-A839-4A52-909D-C062A48DB8B9}" srcId="{BA2FE9CD-35E7-4CD6-AAAE-F8F9C9B7BCCD}" destId="{7AA76891-E5A7-4AA5-AFA8-44FA8A769424}" srcOrd="4" destOrd="0" parTransId="{81AE90EF-8BAA-435F-A1CF-168ECF070B7A}" sibTransId="{7D90287E-F76A-4563-B99D-46EE1F1E411A}"/>
    <dgm:cxn modelId="{41FFFCF7-BCB0-0047-AD6D-72D77B0E5FC1}" type="presOf" srcId="{5DC52263-BFFA-4A43-A014-322E5F1DB745}" destId="{306331BA-58AA-D946-9A99-D5D08C8BA39D}" srcOrd="0" destOrd="0" presId="urn:microsoft.com/office/officeart/2005/8/layout/default"/>
    <dgm:cxn modelId="{62A39326-CB69-B64A-B497-3DBBFD79C446}" type="presParOf" srcId="{57BBAE9F-3692-9F43-9B64-9413FF0A8CCD}" destId="{3E6552D2-7D21-1548-B7C2-32F87B73C3A7}" srcOrd="0" destOrd="0" presId="urn:microsoft.com/office/officeart/2005/8/layout/default"/>
    <dgm:cxn modelId="{08FD9B02-76EB-B14E-A714-67B9C3A1BC55}" type="presParOf" srcId="{57BBAE9F-3692-9F43-9B64-9413FF0A8CCD}" destId="{39ED3441-922C-F548-8680-E1032D9BFF7F}" srcOrd="1" destOrd="0" presId="urn:microsoft.com/office/officeart/2005/8/layout/default"/>
    <dgm:cxn modelId="{9CB73DF1-369F-FC43-BFC0-602E204AF25F}" type="presParOf" srcId="{57BBAE9F-3692-9F43-9B64-9413FF0A8CCD}" destId="{5542283C-4662-C34F-99BC-E3DF68670938}" srcOrd="2" destOrd="0" presId="urn:microsoft.com/office/officeart/2005/8/layout/default"/>
    <dgm:cxn modelId="{5F6F3BD8-A783-6B4B-B461-A26DADDBE019}" type="presParOf" srcId="{57BBAE9F-3692-9F43-9B64-9413FF0A8CCD}" destId="{D9A5498B-E3E5-CC45-9C24-F8AD0C67E9C0}" srcOrd="3" destOrd="0" presId="urn:microsoft.com/office/officeart/2005/8/layout/default"/>
    <dgm:cxn modelId="{994CFF13-A6D1-134D-B5AB-CF0CD2FD8EAF}" type="presParOf" srcId="{57BBAE9F-3692-9F43-9B64-9413FF0A8CCD}" destId="{4B98DECC-1BDC-6144-B827-1542D3985B35}" srcOrd="4" destOrd="0" presId="urn:microsoft.com/office/officeart/2005/8/layout/default"/>
    <dgm:cxn modelId="{05E8A0DD-F68A-2645-BF8F-0B0DDE6506B4}" type="presParOf" srcId="{57BBAE9F-3692-9F43-9B64-9413FF0A8CCD}" destId="{93D32A8D-DADF-F844-BCFB-B0C354E8EDC8}" srcOrd="5" destOrd="0" presId="urn:microsoft.com/office/officeart/2005/8/layout/default"/>
    <dgm:cxn modelId="{B1CD3474-0A0A-3642-BFB2-1C488449EB07}" type="presParOf" srcId="{57BBAE9F-3692-9F43-9B64-9413FF0A8CCD}" destId="{812E1280-FFFA-654A-98E6-22D988E90D71}" srcOrd="6" destOrd="0" presId="urn:microsoft.com/office/officeart/2005/8/layout/default"/>
    <dgm:cxn modelId="{554533D2-F8D3-F54B-ABB8-7D5398534E7F}" type="presParOf" srcId="{57BBAE9F-3692-9F43-9B64-9413FF0A8CCD}" destId="{C5510723-096B-1140-AAF5-570B0B9786EE}" srcOrd="7" destOrd="0" presId="urn:microsoft.com/office/officeart/2005/8/layout/default"/>
    <dgm:cxn modelId="{A1334CD3-1B9E-954F-8824-05044D6DBB02}" type="presParOf" srcId="{57BBAE9F-3692-9F43-9B64-9413FF0A8CCD}" destId="{62DDF991-596C-8B4B-84B9-4ED1D6F6376E}" srcOrd="8" destOrd="0" presId="urn:microsoft.com/office/officeart/2005/8/layout/default"/>
    <dgm:cxn modelId="{9DD5BBB6-FE14-2D47-9E9C-129427150CF7}" type="presParOf" srcId="{57BBAE9F-3692-9F43-9B64-9413FF0A8CCD}" destId="{9673AA61-EF24-6F40-B177-7DC25BF7ADCE}" srcOrd="9" destOrd="0" presId="urn:microsoft.com/office/officeart/2005/8/layout/default"/>
    <dgm:cxn modelId="{1E3322CD-EB63-3A44-9801-E00B4AFE77F8}" type="presParOf" srcId="{57BBAE9F-3692-9F43-9B64-9413FF0A8CCD}" destId="{D4AC3B69-1834-D546-BF46-EBC271D9DA03}" srcOrd="10" destOrd="0" presId="urn:microsoft.com/office/officeart/2005/8/layout/default"/>
    <dgm:cxn modelId="{C1062874-2403-284B-B88F-252DF22E44D3}" type="presParOf" srcId="{57BBAE9F-3692-9F43-9B64-9413FF0A8CCD}" destId="{4030222B-C307-5E4A-9E20-A288F44715D8}" srcOrd="11" destOrd="0" presId="urn:microsoft.com/office/officeart/2005/8/layout/default"/>
    <dgm:cxn modelId="{586E87EB-6B54-9640-8285-2760D2698FE6}" type="presParOf" srcId="{57BBAE9F-3692-9F43-9B64-9413FF0A8CCD}" destId="{306331BA-58AA-D946-9A99-D5D08C8BA39D}" srcOrd="12" destOrd="0" presId="urn:microsoft.com/office/officeart/2005/8/layout/default"/>
    <dgm:cxn modelId="{1E9F2A93-404C-B64B-ACC5-16DA3B556F9A}" type="presParOf" srcId="{57BBAE9F-3692-9F43-9B64-9413FF0A8CCD}" destId="{AF4BECE6-8410-F646-BD36-989B1D57DE46}" srcOrd="13" destOrd="0" presId="urn:microsoft.com/office/officeart/2005/8/layout/default"/>
    <dgm:cxn modelId="{BC3D4012-1811-344F-8F13-1DEAC18125B2}" type="presParOf" srcId="{57BBAE9F-3692-9F43-9B64-9413FF0A8CCD}" destId="{2698061F-BDE3-BF4E-8994-96372ABCD1B4}"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84D6F1-3868-46D2-B39A-3812B6397F5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975E42D9-A96D-4F89-B178-3E1F4B8E4B7C}">
      <dgm:prSet/>
      <dgm:spPr/>
      <dgm:t>
        <a:bodyPr/>
        <a:lstStyle/>
        <a:p>
          <a:r>
            <a:rPr lang="en-US"/>
            <a:t>Supervised machine learning</a:t>
          </a:r>
        </a:p>
      </dgm:t>
    </dgm:pt>
    <dgm:pt modelId="{5C1E52A0-59E3-4E04-893F-DFF823D5008F}" type="parTrans" cxnId="{89DA4FED-4F39-43B4-A3CC-173BC95EE354}">
      <dgm:prSet/>
      <dgm:spPr/>
      <dgm:t>
        <a:bodyPr/>
        <a:lstStyle/>
        <a:p>
          <a:endParaRPr lang="en-US"/>
        </a:p>
      </dgm:t>
    </dgm:pt>
    <dgm:pt modelId="{1461266F-150F-4085-9093-46EC151DD6F5}" type="sibTrans" cxnId="{89DA4FED-4F39-43B4-A3CC-173BC95EE354}">
      <dgm:prSet/>
      <dgm:spPr/>
      <dgm:t>
        <a:bodyPr/>
        <a:lstStyle/>
        <a:p>
          <a:endParaRPr lang="en-US"/>
        </a:p>
      </dgm:t>
    </dgm:pt>
    <dgm:pt modelId="{47E21975-1CE3-4977-AAFB-3AC5FB4BAAC2}">
      <dgm:prSet/>
      <dgm:spPr/>
      <dgm:t>
        <a:bodyPr/>
        <a:lstStyle/>
        <a:p>
          <a:r>
            <a:rPr lang="en-US"/>
            <a:t>A training set with several examples of x,y to train off pre-existing results as well as inputs and outputs to get desired results. Can have a classification or numerical prediction</a:t>
          </a:r>
        </a:p>
      </dgm:t>
    </dgm:pt>
    <dgm:pt modelId="{A1424BD8-77FB-4A3E-8C33-EA17CA31A867}" type="parTrans" cxnId="{E9113610-C5BE-4563-B55F-6554BB928D48}">
      <dgm:prSet/>
      <dgm:spPr/>
      <dgm:t>
        <a:bodyPr/>
        <a:lstStyle/>
        <a:p>
          <a:endParaRPr lang="en-US"/>
        </a:p>
      </dgm:t>
    </dgm:pt>
    <dgm:pt modelId="{1E39EDCB-A50C-4ED7-9FD3-04DC0BA36452}" type="sibTrans" cxnId="{E9113610-C5BE-4563-B55F-6554BB928D48}">
      <dgm:prSet/>
      <dgm:spPr/>
      <dgm:t>
        <a:bodyPr/>
        <a:lstStyle/>
        <a:p>
          <a:endParaRPr lang="en-US"/>
        </a:p>
      </dgm:t>
    </dgm:pt>
    <dgm:pt modelId="{86D70289-F001-4FD8-9C6A-6C9EA5EC3861}">
      <dgm:prSet/>
      <dgm:spPr/>
      <dgm:t>
        <a:bodyPr/>
        <a:lstStyle/>
        <a:p>
          <a:r>
            <a:rPr lang="en-US"/>
            <a:t>Unsupervised machine learning</a:t>
          </a:r>
        </a:p>
      </dgm:t>
    </dgm:pt>
    <dgm:pt modelId="{0E77D728-58CF-4603-972F-BE6F4DB1541E}" type="parTrans" cxnId="{3B0FCE47-4EDA-4D35-92A2-7EFC0F7B5CA5}">
      <dgm:prSet/>
      <dgm:spPr/>
      <dgm:t>
        <a:bodyPr/>
        <a:lstStyle/>
        <a:p>
          <a:endParaRPr lang="en-US"/>
        </a:p>
      </dgm:t>
    </dgm:pt>
    <dgm:pt modelId="{F78419C7-F381-46F5-B8DE-9D23D26F8036}" type="sibTrans" cxnId="{3B0FCE47-4EDA-4D35-92A2-7EFC0F7B5CA5}">
      <dgm:prSet/>
      <dgm:spPr/>
      <dgm:t>
        <a:bodyPr/>
        <a:lstStyle/>
        <a:p>
          <a:endParaRPr lang="en-US"/>
        </a:p>
      </dgm:t>
    </dgm:pt>
    <dgm:pt modelId="{7DA6C557-D0E8-4B60-9DA9-9258DCCE5560}">
      <dgm:prSet/>
      <dgm:spPr/>
      <dgm:t>
        <a:bodyPr/>
        <a:lstStyle/>
        <a:p>
          <a:r>
            <a:rPr lang="en-US"/>
            <a:t>Compared to supervised learning there are no output variables. Input data is grouped or formed into different segments or clusters. Much more unstructured but still effective way of organizing data based off the need.</a:t>
          </a:r>
        </a:p>
      </dgm:t>
    </dgm:pt>
    <dgm:pt modelId="{2162A974-BA9A-4AD9-9030-172C0FAB88B5}" type="parTrans" cxnId="{57034D8A-DAB1-45F1-92CD-235D8E5FF8BC}">
      <dgm:prSet/>
      <dgm:spPr/>
      <dgm:t>
        <a:bodyPr/>
        <a:lstStyle/>
        <a:p>
          <a:endParaRPr lang="en-US"/>
        </a:p>
      </dgm:t>
    </dgm:pt>
    <dgm:pt modelId="{2C00F8CD-F823-4C22-9A55-4C67D6B02E9B}" type="sibTrans" cxnId="{57034D8A-DAB1-45F1-92CD-235D8E5FF8BC}">
      <dgm:prSet/>
      <dgm:spPr/>
      <dgm:t>
        <a:bodyPr/>
        <a:lstStyle/>
        <a:p>
          <a:endParaRPr lang="en-US"/>
        </a:p>
      </dgm:t>
    </dgm:pt>
    <dgm:pt modelId="{77A99D6B-348C-A143-93AF-9215FDB3EAC1}" type="pres">
      <dgm:prSet presAssocID="{7B84D6F1-3868-46D2-B39A-3812B6397F5C}" presName="linear" presStyleCnt="0">
        <dgm:presLayoutVars>
          <dgm:dir/>
          <dgm:animLvl val="lvl"/>
          <dgm:resizeHandles val="exact"/>
        </dgm:presLayoutVars>
      </dgm:prSet>
      <dgm:spPr/>
    </dgm:pt>
    <dgm:pt modelId="{F0D0A1B7-EB3C-6847-9FF5-ED2787CFFF61}" type="pres">
      <dgm:prSet presAssocID="{975E42D9-A96D-4F89-B178-3E1F4B8E4B7C}" presName="parentLin" presStyleCnt="0"/>
      <dgm:spPr/>
    </dgm:pt>
    <dgm:pt modelId="{F6F95543-6C6B-FC48-A357-D99901C2F32A}" type="pres">
      <dgm:prSet presAssocID="{975E42D9-A96D-4F89-B178-3E1F4B8E4B7C}" presName="parentLeftMargin" presStyleLbl="node1" presStyleIdx="0" presStyleCnt="2"/>
      <dgm:spPr/>
    </dgm:pt>
    <dgm:pt modelId="{CD4FBCE8-1E5F-074B-B67F-04ACA6CFCBD7}" type="pres">
      <dgm:prSet presAssocID="{975E42D9-A96D-4F89-B178-3E1F4B8E4B7C}" presName="parentText" presStyleLbl="node1" presStyleIdx="0" presStyleCnt="2">
        <dgm:presLayoutVars>
          <dgm:chMax val="0"/>
          <dgm:bulletEnabled val="1"/>
        </dgm:presLayoutVars>
      </dgm:prSet>
      <dgm:spPr/>
    </dgm:pt>
    <dgm:pt modelId="{B4F3BE12-85A0-F541-9AB2-F4363B55173C}" type="pres">
      <dgm:prSet presAssocID="{975E42D9-A96D-4F89-B178-3E1F4B8E4B7C}" presName="negativeSpace" presStyleCnt="0"/>
      <dgm:spPr/>
    </dgm:pt>
    <dgm:pt modelId="{A6E36AC0-58BD-8846-B5AF-E4C9927C7923}" type="pres">
      <dgm:prSet presAssocID="{975E42D9-A96D-4F89-B178-3E1F4B8E4B7C}" presName="childText" presStyleLbl="conFgAcc1" presStyleIdx="0" presStyleCnt="2">
        <dgm:presLayoutVars>
          <dgm:bulletEnabled val="1"/>
        </dgm:presLayoutVars>
      </dgm:prSet>
      <dgm:spPr/>
    </dgm:pt>
    <dgm:pt modelId="{C3F69AAC-53C7-424D-8DF1-860FE16B9740}" type="pres">
      <dgm:prSet presAssocID="{1461266F-150F-4085-9093-46EC151DD6F5}" presName="spaceBetweenRectangles" presStyleCnt="0"/>
      <dgm:spPr/>
    </dgm:pt>
    <dgm:pt modelId="{E3EC8100-228A-CA4A-A12C-F05C9C18A7DC}" type="pres">
      <dgm:prSet presAssocID="{86D70289-F001-4FD8-9C6A-6C9EA5EC3861}" presName="parentLin" presStyleCnt="0"/>
      <dgm:spPr/>
    </dgm:pt>
    <dgm:pt modelId="{A9C5869E-CFFF-9741-8233-2852CCD8DAC9}" type="pres">
      <dgm:prSet presAssocID="{86D70289-F001-4FD8-9C6A-6C9EA5EC3861}" presName="parentLeftMargin" presStyleLbl="node1" presStyleIdx="0" presStyleCnt="2"/>
      <dgm:spPr/>
    </dgm:pt>
    <dgm:pt modelId="{7B1C4DCA-93F4-E947-B6F5-B9F373C519C4}" type="pres">
      <dgm:prSet presAssocID="{86D70289-F001-4FD8-9C6A-6C9EA5EC3861}" presName="parentText" presStyleLbl="node1" presStyleIdx="1" presStyleCnt="2">
        <dgm:presLayoutVars>
          <dgm:chMax val="0"/>
          <dgm:bulletEnabled val="1"/>
        </dgm:presLayoutVars>
      </dgm:prSet>
      <dgm:spPr/>
    </dgm:pt>
    <dgm:pt modelId="{E66FE54E-0B96-0742-8207-B43562D3614C}" type="pres">
      <dgm:prSet presAssocID="{86D70289-F001-4FD8-9C6A-6C9EA5EC3861}" presName="negativeSpace" presStyleCnt="0"/>
      <dgm:spPr/>
    </dgm:pt>
    <dgm:pt modelId="{B68B0BC8-98D6-4D43-AAD3-017FDA2EA4EC}" type="pres">
      <dgm:prSet presAssocID="{86D70289-F001-4FD8-9C6A-6C9EA5EC3861}" presName="childText" presStyleLbl="conFgAcc1" presStyleIdx="1" presStyleCnt="2">
        <dgm:presLayoutVars>
          <dgm:bulletEnabled val="1"/>
        </dgm:presLayoutVars>
      </dgm:prSet>
      <dgm:spPr/>
    </dgm:pt>
  </dgm:ptLst>
  <dgm:cxnLst>
    <dgm:cxn modelId="{46C12908-6B0E-F946-BD9F-27F39F82D094}" type="presOf" srcId="{7DA6C557-D0E8-4B60-9DA9-9258DCCE5560}" destId="{B68B0BC8-98D6-4D43-AAD3-017FDA2EA4EC}" srcOrd="0" destOrd="0" presId="urn:microsoft.com/office/officeart/2005/8/layout/list1"/>
    <dgm:cxn modelId="{E9113610-C5BE-4563-B55F-6554BB928D48}" srcId="{975E42D9-A96D-4F89-B178-3E1F4B8E4B7C}" destId="{47E21975-1CE3-4977-AAFB-3AC5FB4BAAC2}" srcOrd="0" destOrd="0" parTransId="{A1424BD8-77FB-4A3E-8C33-EA17CA31A867}" sibTransId="{1E39EDCB-A50C-4ED7-9FD3-04DC0BA36452}"/>
    <dgm:cxn modelId="{3B0FCE47-4EDA-4D35-92A2-7EFC0F7B5CA5}" srcId="{7B84D6F1-3868-46D2-B39A-3812B6397F5C}" destId="{86D70289-F001-4FD8-9C6A-6C9EA5EC3861}" srcOrd="1" destOrd="0" parTransId="{0E77D728-58CF-4603-972F-BE6F4DB1541E}" sibTransId="{F78419C7-F381-46F5-B8DE-9D23D26F8036}"/>
    <dgm:cxn modelId="{E4D08358-B52E-6040-9178-02C380D5496E}" type="presOf" srcId="{975E42D9-A96D-4F89-B178-3E1F4B8E4B7C}" destId="{CD4FBCE8-1E5F-074B-B67F-04ACA6CFCBD7}" srcOrd="1" destOrd="0" presId="urn:microsoft.com/office/officeart/2005/8/layout/list1"/>
    <dgm:cxn modelId="{B6630B70-8442-CE4C-86D3-0CE3FAB73BFE}" type="presOf" srcId="{47E21975-1CE3-4977-AAFB-3AC5FB4BAAC2}" destId="{A6E36AC0-58BD-8846-B5AF-E4C9927C7923}" srcOrd="0" destOrd="0" presId="urn:microsoft.com/office/officeart/2005/8/layout/list1"/>
    <dgm:cxn modelId="{5FA1E97E-86FD-7F41-8274-0F426D91C467}" type="presOf" srcId="{86D70289-F001-4FD8-9C6A-6C9EA5EC3861}" destId="{7B1C4DCA-93F4-E947-B6F5-B9F373C519C4}" srcOrd="1" destOrd="0" presId="urn:microsoft.com/office/officeart/2005/8/layout/list1"/>
    <dgm:cxn modelId="{57034D8A-DAB1-45F1-92CD-235D8E5FF8BC}" srcId="{86D70289-F001-4FD8-9C6A-6C9EA5EC3861}" destId="{7DA6C557-D0E8-4B60-9DA9-9258DCCE5560}" srcOrd="0" destOrd="0" parTransId="{2162A974-BA9A-4AD9-9030-172C0FAB88B5}" sibTransId="{2C00F8CD-F823-4C22-9A55-4C67D6B02E9B}"/>
    <dgm:cxn modelId="{96475E97-B216-5B44-808C-75901F2CBE57}" type="presOf" srcId="{975E42D9-A96D-4F89-B178-3E1F4B8E4B7C}" destId="{F6F95543-6C6B-FC48-A357-D99901C2F32A}" srcOrd="0" destOrd="0" presId="urn:microsoft.com/office/officeart/2005/8/layout/list1"/>
    <dgm:cxn modelId="{8FAA7CCC-D6FD-C445-B49F-CE68006EFE6B}" type="presOf" srcId="{7B84D6F1-3868-46D2-B39A-3812B6397F5C}" destId="{77A99D6B-348C-A143-93AF-9215FDB3EAC1}" srcOrd="0" destOrd="0" presId="urn:microsoft.com/office/officeart/2005/8/layout/list1"/>
    <dgm:cxn modelId="{89DA4FED-4F39-43B4-A3CC-173BC95EE354}" srcId="{7B84D6F1-3868-46D2-B39A-3812B6397F5C}" destId="{975E42D9-A96D-4F89-B178-3E1F4B8E4B7C}" srcOrd="0" destOrd="0" parTransId="{5C1E52A0-59E3-4E04-893F-DFF823D5008F}" sibTransId="{1461266F-150F-4085-9093-46EC151DD6F5}"/>
    <dgm:cxn modelId="{885EB1F0-F80C-E145-A1D6-D348B555B075}" type="presOf" srcId="{86D70289-F001-4FD8-9C6A-6C9EA5EC3861}" destId="{A9C5869E-CFFF-9741-8233-2852CCD8DAC9}" srcOrd="0" destOrd="0" presId="urn:microsoft.com/office/officeart/2005/8/layout/list1"/>
    <dgm:cxn modelId="{B41F4AFD-A65B-A44E-B445-01825C94A70E}" type="presParOf" srcId="{77A99D6B-348C-A143-93AF-9215FDB3EAC1}" destId="{F0D0A1B7-EB3C-6847-9FF5-ED2787CFFF61}" srcOrd="0" destOrd="0" presId="urn:microsoft.com/office/officeart/2005/8/layout/list1"/>
    <dgm:cxn modelId="{D6FE6EBA-7E65-CB48-B4F4-AE2C72FC7FB9}" type="presParOf" srcId="{F0D0A1B7-EB3C-6847-9FF5-ED2787CFFF61}" destId="{F6F95543-6C6B-FC48-A357-D99901C2F32A}" srcOrd="0" destOrd="0" presId="urn:microsoft.com/office/officeart/2005/8/layout/list1"/>
    <dgm:cxn modelId="{2CE916D5-DB69-E24B-88C9-1933827571D2}" type="presParOf" srcId="{F0D0A1B7-EB3C-6847-9FF5-ED2787CFFF61}" destId="{CD4FBCE8-1E5F-074B-B67F-04ACA6CFCBD7}" srcOrd="1" destOrd="0" presId="urn:microsoft.com/office/officeart/2005/8/layout/list1"/>
    <dgm:cxn modelId="{47F9103F-D466-C044-8DDD-AFC92DBBAB00}" type="presParOf" srcId="{77A99D6B-348C-A143-93AF-9215FDB3EAC1}" destId="{B4F3BE12-85A0-F541-9AB2-F4363B55173C}" srcOrd="1" destOrd="0" presId="urn:microsoft.com/office/officeart/2005/8/layout/list1"/>
    <dgm:cxn modelId="{ACB8D960-913A-4B4F-8FDB-4591626DE95E}" type="presParOf" srcId="{77A99D6B-348C-A143-93AF-9215FDB3EAC1}" destId="{A6E36AC0-58BD-8846-B5AF-E4C9927C7923}" srcOrd="2" destOrd="0" presId="urn:microsoft.com/office/officeart/2005/8/layout/list1"/>
    <dgm:cxn modelId="{E850DF23-D785-2749-A5EF-228E7D5F545F}" type="presParOf" srcId="{77A99D6B-348C-A143-93AF-9215FDB3EAC1}" destId="{C3F69AAC-53C7-424D-8DF1-860FE16B9740}" srcOrd="3" destOrd="0" presId="urn:microsoft.com/office/officeart/2005/8/layout/list1"/>
    <dgm:cxn modelId="{1E18843F-1D99-3348-8D54-C2737985585E}" type="presParOf" srcId="{77A99D6B-348C-A143-93AF-9215FDB3EAC1}" destId="{E3EC8100-228A-CA4A-A12C-F05C9C18A7DC}" srcOrd="4" destOrd="0" presId="urn:microsoft.com/office/officeart/2005/8/layout/list1"/>
    <dgm:cxn modelId="{1AFD9C75-0480-214D-9191-7A6317D41A4F}" type="presParOf" srcId="{E3EC8100-228A-CA4A-A12C-F05C9C18A7DC}" destId="{A9C5869E-CFFF-9741-8233-2852CCD8DAC9}" srcOrd="0" destOrd="0" presId="urn:microsoft.com/office/officeart/2005/8/layout/list1"/>
    <dgm:cxn modelId="{5C7C51C7-4830-9E4C-B6DA-53F0B53E94A2}" type="presParOf" srcId="{E3EC8100-228A-CA4A-A12C-F05C9C18A7DC}" destId="{7B1C4DCA-93F4-E947-B6F5-B9F373C519C4}" srcOrd="1" destOrd="0" presId="urn:microsoft.com/office/officeart/2005/8/layout/list1"/>
    <dgm:cxn modelId="{24EF5198-8F75-1C4C-A7EE-9D152AFA6C5F}" type="presParOf" srcId="{77A99D6B-348C-A143-93AF-9215FDB3EAC1}" destId="{E66FE54E-0B96-0742-8207-B43562D3614C}" srcOrd="5" destOrd="0" presId="urn:microsoft.com/office/officeart/2005/8/layout/list1"/>
    <dgm:cxn modelId="{464D51F2-DB49-7844-809B-362E4C530B66}" type="presParOf" srcId="{77A99D6B-348C-A143-93AF-9215FDB3EAC1}" destId="{B68B0BC8-98D6-4D43-AAD3-017FDA2EA4E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84EA3F-70F8-4B2D-AD58-4FE3A5A6AFDF}"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FFE1E9D-ED7C-45F6-9480-C82D670B96F6}">
      <dgm:prSet/>
      <dgm:spPr/>
      <dgm:t>
        <a:bodyPr/>
        <a:lstStyle/>
        <a:p>
          <a:pPr>
            <a:defRPr cap="all"/>
          </a:pPr>
          <a:r>
            <a:rPr lang="en-US" b="0" i="0" dirty="0"/>
            <a:t>Google Analytics is a powerful web suite for tackling large web analytics and understanding site behavior</a:t>
          </a:r>
          <a:endParaRPr lang="en-US" dirty="0"/>
        </a:p>
      </dgm:t>
    </dgm:pt>
    <dgm:pt modelId="{9370C99C-83D3-40CA-BBE1-5B27953D37AC}" type="parTrans" cxnId="{B97033D8-C23B-4C9D-B9F6-5C6FB1E60E51}">
      <dgm:prSet/>
      <dgm:spPr/>
      <dgm:t>
        <a:bodyPr/>
        <a:lstStyle/>
        <a:p>
          <a:endParaRPr lang="en-US"/>
        </a:p>
      </dgm:t>
    </dgm:pt>
    <dgm:pt modelId="{C6397633-0237-4FF4-A05B-F749617D12AC}" type="sibTrans" cxnId="{B97033D8-C23B-4C9D-B9F6-5C6FB1E60E51}">
      <dgm:prSet/>
      <dgm:spPr/>
      <dgm:t>
        <a:bodyPr/>
        <a:lstStyle/>
        <a:p>
          <a:endParaRPr lang="en-US"/>
        </a:p>
      </dgm:t>
    </dgm:pt>
    <dgm:pt modelId="{BF62C3EC-B7B4-41F4-A981-A6B966150AAE}">
      <dgm:prSet/>
      <dgm:spPr/>
      <dgm:t>
        <a:bodyPr/>
        <a:lstStyle/>
        <a:p>
          <a:pPr>
            <a:defRPr cap="all"/>
          </a:pPr>
          <a:r>
            <a:rPr lang="en-US" b="0" i="0"/>
            <a:t>Google analytics has great metrics such as pages per session and bounce rate.</a:t>
          </a:r>
          <a:endParaRPr lang="en-US"/>
        </a:p>
      </dgm:t>
    </dgm:pt>
    <dgm:pt modelId="{7934A332-9BAF-4120-B2E8-DDA6826641BC}" type="parTrans" cxnId="{343673CA-34BF-4D91-B47D-5CC4E948794C}">
      <dgm:prSet/>
      <dgm:spPr/>
      <dgm:t>
        <a:bodyPr/>
        <a:lstStyle/>
        <a:p>
          <a:endParaRPr lang="en-US"/>
        </a:p>
      </dgm:t>
    </dgm:pt>
    <dgm:pt modelId="{B68E50F0-C412-4129-A909-30F970CB986A}" type="sibTrans" cxnId="{343673CA-34BF-4D91-B47D-5CC4E948794C}">
      <dgm:prSet/>
      <dgm:spPr/>
      <dgm:t>
        <a:bodyPr/>
        <a:lstStyle/>
        <a:p>
          <a:endParaRPr lang="en-US"/>
        </a:p>
      </dgm:t>
    </dgm:pt>
    <dgm:pt modelId="{88D222CC-0E11-435A-8CE8-4156DD37F45F}">
      <dgm:prSet/>
      <dgm:spPr/>
      <dgm:t>
        <a:bodyPr/>
        <a:lstStyle/>
        <a:p>
          <a:pPr>
            <a:defRPr cap="all"/>
          </a:pPr>
          <a:r>
            <a:rPr lang="en-US" b="0" i="0"/>
            <a:t>Companies all over are using machine learning for gaining consumer insight and increasing retention</a:t>
          </a:r>
          <a:endParaRPr lang="en-US"/>
        </a:p>
      </dgm:t>
    </dgm:pt>
    <dgm:pt modelId="{1F5A60DD-AFB2-4BC9-A423-737F9B3D1E39}" type="parTrans" cxnId="{B280261F-2465-49B9-A619-DC62D3283A9C}">
      <dgm:prSet/>
      <dgm:spPr/>
      <dgm:t>
        <a:bodyPr/>
        <a:lstStyle/>
        <a:p>
          <a:endParaRPr lang="en-US"/>
        </a:p>
      </dgm:t>
    </dgm:pt>
    <dgm:pt modelId="{0F2431CA-C598-4B6D-B913-AE7044EA8CB0}" type="sibTrans" cxnId="{B280261F-2465-49B9-A619-DC62D3283A9C}">
      <dgm:prSet/>
      <dgm:spPr/>
      <dgm:t>
        <a:bodyPr/>
        <a:lstStyle/>
        <a:p>
          <a:endParaRPr lang="en-US"/>
        </a:p>
      </dgm:t>
    </dgm:pt>
    <dgm:pt modelId="{CCD216C5-4725-4B7C-B955-3FBBD264B776}">
      <dgm:prSet/>
      <dgm:spPr/>
      <dgm:t>
        <a:bodyPr/>
        <a:lstStyle/>
        <a:p>
          <a:pPr>
            <a:defRPr cap="all"/>
          </a:pPr>
          <a:r>
            <a:rPr lang="en-US" b="0" i="0"/>
            <a:t>The 2 main types of machine learning are supervised and unsupervised</a:t>
          </a:r>
          <a:endParaRPr lang="en-US"/>
        </a:p>
      </dgm:t>
    </dgm:pt>
    <dgm:pt modelId="{93C51B16-AA65-4209-A6CE-0A8E66401784}" type="parTrans" cxnId="{E212C2DD-A69B-4C4B-9BF8-E3ED63AEE7A8}">
      <dgm:prSet/>
      <dgm:spPr/>
      <dgm:t>
        <a:bodyPr/>
        <a:lstStyle/>
        <a:p>
          <a:endParaRPr lang="en-US"/>
        </a:p>
      </dgm:t>
    </dgm:pt>
    <dgm:pt modelId="{F1D1217D-D780-416B-A5E1-87F415B52E59}" type="sibTrans" cxnId="{E212C2DD-A69B-4C4B-9BF8-E3ED63AEE7A8}">
      <dgm:prSet/>
      <dgm:spPr/>
      <dgm:t>
        <a:bodyPr/>
        <a:lstStyle/>
        <a:p>
          <a:endParaRPr lang="en-US"/>
        </a:p>
      </dgm:t>
    </dgm:pt>
    <dgm:pt modelId="{0C503FD4-97F9-4314-91DD-45F81B82382C}" type="pres">
      <dgm:prSet presAssocID="{7684EA3F-70F8-4B2D-AD58-4FE3A5A6AFDF}" presName="root" presStyleCnt="0">
        <dgm:presLayoutVars>
          <dgm:dir/>
          <dgm:resizeHandles val="exact"/>
        </dgm:presLayoutVars>
      </dgm:prSet>
      <dgm:spPr/>
    </dgm:pt>
    <dgm:pt modelId="{0E993049-B606-403F-B10C-D5CCC0D39958}" type="pres">
      <dgm:prSet presAssocID="{7FFE1E9D-ED7C-45F6-9480-C82D670B96F6}" presName="compNode" presStyleCnt="0"/>
      <dgm:spPr/>
    </dgm:pt>
    <dgm:pt modelId="{38B5F583-DF29-4128-9DB5-CE3AABBCB012}" type="pres">
      <dgm:prSet presAssocID="{7FFE1E9D-ED7C-45F6-9480-C82D670B96F6}" presName="iconBgRect" presStyleLbl="bgShp" presStyleIdx="0" presStyleCnt="4"/>
      <dgm:spPr>
        <a:prstGeom prst="round2DiagRect">
          <a:avLst>
            <a:gd name="adj1" fmla="val 29727"/>
            <a:gd name="adj2" fmla="val 0"/>
          </a:avLst>
        </a:prstGeom>
      </dgm:spPr>
    </dgm:pt>
    <dgm:pt modelId="{2063D0FB-DC5B-49E2-8AAF-B475BE502E0C}" type="pres">
      <dgm:prSet presAssocID="{7FFE1E9D-ED7C-45F6-9480-C82D670B96F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A88744CA-223D-4ADF-B1C0-43FAEA93A547}" type="pres">
      <dgm:prSet presAssocID="{7FFE1E9D-ED7C-45F6-9480-C82D670B96F6}" presName="spaceRect" presStyleCnt="0"/>
      <dgm:spPr/>
    </dgm:pt>
    <dgm:pt modelId="{C11AD897-2C67-4558-8D1D-3AB479086E95}" type="pres">
      <dgm:prSet presAssocID="{7FFE1E9D-ED7C-45F6-9480-C82D670B96F6}" presName="textRect" presStyleLbl="revTx" presStyleIdx="0" presStyleCnt="4">
        <dgm:presLayoutVars>
          <dgm:chMax val="1"/>
          <dgm:chPref val="1"/>
        </dgm:presLayoutVars>
      </dgm:prSet>
      <dgm:spPr/>
    </dgm:pt>
    <dgm:pt modelId="{EDAF4E6B-DFD0-4E7D-8D08-8CB127ACD930}" type="pres">
      <dgm:prSet presAssocID="{C6397633-0237-4FF4-A05B-F749617D12AC}" presName="sibTrans" presStyleCnt="0"/>
      <dgm:spPr/>
    </dgm:pt>
    <dgm:pt modelId="{5E429320-67A3-490D-848C-52A96726C51D}" type="pres">
      <dgm:prSet presAssocID="{BF62C3EC-B7B4-41F4-A981-A6B966150AAE}" presName="compNode" presStyleCnt="0"/>
      <dgm:spPr/>
    </dgm:pt>
    <dgm:pt modelId="{3088A823-C712-4CCB-A90F-01B24CBD6193}" type="pres">
      <dgm:prSet presAssocID="{BF62C3EC-B7B4-41F4-A981-A6B966150AAE}" presName="iconBgRect" presStyleLbl="bgShp" presStyleIdx="1" presStyleCnt="4"/>
      <dgm:spPr>
        <a:prstGeom prst="round2DiagRect">
          <a:avLst>
            <a:gd name="adj1" fmla="val 29727"/>
            <a:gd name="adj2" fmla="val 0"/>
          </a:avLst>
        </a:prstGeom>
      </dgm:spPr>
    </dgm:pt>
    <dgm:pt modelId="{A4EE4EFA-D103-4684-A05C-362C7761C696}" type="pres">
      <dgm:prSet presAssocID="{BF62C3EC-B7B4-41F4-A981-A6B966150AA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3242C916-1772-4F54-8E70-0E270CE0F1C3}" type="pres">
      <dgm:prSet presAssocID="{BF62C3EC-B7B4-41F4-A981-A6B966150AAE}" presName="spaceRect" presStyleCnt="0"/>
      <dgm:spPr/>
    </dgm:pt>
    <dgm:pt modelId="{0AD280B6-804B-4CC7-8C8F-29676FE10B04}" type="pres">
      <dgm:prSet presAssocID="{BF62C3EC-B7B4-41F4-A981-A6B966150AAE}" presName="textRect" presStyleLbl="revTx" presStyleIdx="1" presStyleCnt="4">
        <dgm:presLayoutVars>
          <dgm:chMax val="1"/>
          <dgm:chPref val="1"/>
        </dgm:presLayoutVars>
      </dgm:prSet>
      <dgm:spPr/>
    </dgm:pt>
    <dgm:pt modelId="{8B69B34A-44EF-4865-9199-807F1E408AD7}" type="pres">
      <dgm:prSet presAssocID="{B68E50F0-C412-4129-A909-30F970CB986A}" presName="sibTrans" presStyleCnt="0"/>
      <dgm:spPr/>
    </dgm:pt>
    <dgm:pt modelId="{97DE79B1-AF44-49FE-925F-DD47EF651E6A}" type="pres">
      <dgm:prSet presAssocID="{88D222CC-0E11-435A-8CE8-4156DD37F45F}" presName="compNode" presStyleCnt="0"/>
      <dgm:spPr/>
    </dgm:pt>
    <dgm:pt modelId="{FED29AFF-4EC8-49AB-B8A1-8E16E46FBCDA}" type="pres">
      <dgm:prSet presAssocID="{88D222CC-0E11-435A-8CE8-4156DD37F45F}" presName="iconBgRect" presStyleLbl="bgShp" presStyleIdx="2" presStyleCnt="4"/>
      <dgm:spPr>
        <a:prstGeom prst="round2DiagRect">
          <a:avLst>
            <a:gd name="adj1" fmla="val 29727"/>
            <a:gd name="adj2" fmla="val 0"/>
          </a:avLst>
        </a:prstGeom>
      </dgm:spPr>
    </dgm:pt>
    <dgm:pt modelId="{4C72EDD2-75DE-4DAC-8633-7026B051DB94}" type="pres">
      <dgm:prSet presAssocID="{88D222CC-0E11-435A-8CE8-4156DD37F45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B1D231CD-12EC-42F0-BB6C-4247AAF58E80}" type="pres">
      <dgm:prSet presAssocID="{88D222CC-0E11-435A-8CE8-4156DD37F45F}" presName="spaceRect" presStyleCnt="0"/>
      <dgm:spPr/>
    </dgm:pt>
    <dgm:pt modelId="{C1165CB1-9039-4A9B-9CBD-78295E9AF0ED}" type="pres">
      <dgm:prSet presAssocID="{88D222CC-0E11-435A-8CE8-4156DD37F45F}" presName="textRect" presStyleLbl="revTx" presStyleIdx="2" presStyleCnt="4">
        <dgm:presLayoutVars>
          <dgm:chMax val="1"/>
          <dgm:chPref val="1"/>
        </dgm:presLayoutVars>
      </dgm:prSet>
      <dgm:spPr/>
    </dgm:pt>
    <dgm:pt modelId="{C81630D3-CB3C-47EC-B9C1-71A15EA93AB0}" type="pres">
      <dgm:prSet presAssocID="{0F2431CA-C598-4B6D-B913-AE7044EA8CB0}" presName="sibTrans" presStyleCnt="0"/>
      <dgm:spPr/>
    </dgm:pt>
    <dgm:pt modelId="{D6A3F5DD-C255-4523-8991-76A02EB6B926}" type="pres">
      <dgm:prSet presAssocID="{CCD216C5-4725-4B7C-B955-3FBBD264B776}" presName="compNode" presStyleCnt="0"/>
      <dgm:spPr/>
    </dgm:pt>
    <dgm:pt modelId="{32C38585-15D2-4336-8C67-B3424B06D818}" type="pres">
      <dgm:prSet presAssocID="{CCD216C5-4725-4B7C-B955-3FBBD264B776}" presName="iconBgRect" presStyleLbl="bgShp" presStyleIdx="3" presStyleCnt="4"/>
      <dgm:spPr>
        <a:prstGeom prst="round2DiagRect">
          <a:avLst>
            <a:gd name="adj1" fmla="val 29727"/>
            <a:gd name="adj2" fmla="val 0"/>
          </a:avLst>
        </a:prstGeom>
      </dgm:spPr>
    </dgm:pt>
    <dgm:pt modelId="{C582AE8B-B95E-484A-B65F-7A02B2ACD035}" type="pres">
      <dgm:prSet presAssocID="{CCD216C5-4725-4B7C-B955-3FBBD264B77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2822B3C2-F9F8-4EA0-BFC6-6104BFDEEAC4}" type="pres">
      <dgm:prSet presAssocID="{CCD216C5-4725-4B7C-B955-3FBBD264B776}" presName="spaceRect" presStyleCnt="0"/>
      <dgm:spPr/>
    </dgm:pt>
    <dgm:pt modelId="{2403898B-851B-450F-A89F-41BA3C9215E0}" type="pres">
      <dgm:prSet presAssocID="{CCD216C5-4725-4B7C-B955-3FBBD264B776}" presName="textRect" presStyleLbl="revTx" presStyleIdx="3" presStyleCnt="4">
        <dgm:presLayoutVars>
          <dgm:chMax val="1"/>
          <dgm:chPref val="1"/>
        </dgm:presLayoutVars>
      </dgm:prSet>
      <dgm:spPr/>
    </dgm:pt>
  </dgm:ptLst>
  <dgm:cxnLst>
    <dgm:cxn modelId="{B280261F-2465-49B9-A619-DC62D3283A9C}" srcId="{7684EA3F-70F8-4B2D-AD58-4FE3A5A6AFDF}" destId="{88D222CC-0E11-435A-8CE8-4156DD37F45F}" srcOrd="2" destOrd="0" parTransId="{1F5A60DD-AFB2-4BC9-A423-737F9B3D1E39}" sibTransId="{0F2431CA-C598-4B6D-B913-AE7044EA8CB0}"/>
    <dgm:cxn modelId="{416D5C65-B922-4C28-95B9-DFE642FB4E82}" type="presOf" srcId="{88D222CC-0E11-435A-8CE8-4156DD37F45F}" destId="{C1165CB1-9039-4A9B-9CBD-78295E9AF0ED}" srcOrd="0" destOrd="0" presId="urn:microsoft.com/office/officeart/2018/5/layout/IconLeafLabelList"/>
    <dgm:cxn modelId="{D9F51B6E-A5CF-46BC-A971-A0E17DD8A05B}" type="presOf" srcId="{BF62C3EC-B7B4-41F4-A981-A6B966150AAE}" destId="{0AD280B6-804B-4CC7-8C8F-29676FE10B04}" srcOrd="0" destOrd="0" presId="urn:microsoft.com/office/officeart/2018/5/layout/IconLeafLabelList"/>
    <dgm:cxn modelId="{BC9B39B8-1FC8-408E-8CE5-3809098E8310}" type="presOf" srcId="{CCD216C5-4725-4B7C-B955-3FBBD264B776}" destId="{2403898B-851B-450F-A89F-41BA3C9215E0}" srcOrd="0" destOrd="0" presId="urn:microsoft.com/office/officeart/2018/5/layout/IconLeafLabelList"/>
    <dgm:cxn modelId="{343673CA-34BF-4D91-B47D-5CC4E948794C}" srcId="{7684EA3F-70F8-4B2D-AD58-4FE3A5A6AFDF}" destId="{BF62C3EC-B7B4-41F4-A981-A6B966150AAE}" srcOrd="1" destOrd="0" parTransId="{7934A332-9BAF-4120-B2E8-DDA6826641BC}" sibTransId="{B68E50F0-C412-4129-A909-30F970CB986A}"/>
    <dgm:cxn modelId="{EA64FED7-0881-4EE0-8728-5A888EA2D09D}" type="presOf" srcId="{7684EA3F-70F8-4B2D-AD58-4FE3A5A6AFDF}" destId="{0C503FD4-97F9-4314-91DD-45F81B82382C}" srcOrd="0" destOrd="0" presId="urn:microsoft.com/office/officeart/2018/5/layout/IconLeafLabelList"/>
    <dgm:cxn modelId="{B97033D8-C23B-4C9D-B9F6-5C6FB1E60E51}" srcId="{7684EA3F-70F8-4B2D-AD58-4FE3A5A6AFDF}" destId="{7FFE1E9D-ED7C-45F6-9480-C82D670B96F6}" srcOrd="0" destOrd="0" parTransId="{9370C99C-83D3-40CA-BBE1-5B27953D37AC}" sibTransId="{C6397633-0237-4FF4-A05B-F749617D12AC}"/>
    <dgm:cxn modelId="{E212C2DD-A69B-4C4B-9BF8-E3ED63AEE7A8}" srcId="{7684EA3F-70F8-4B2D-AD58-4FE3A5A6AFDF}" destId="{CCD216C5-4725-4B7C-B955-3FBBD264B776}" srcOrd="3" destOrd="0" parTransId="{93C51B16-AA65-4209-A6CE-0A8E66401784}" sibTransId="{F1D1217D-D780-416B-A5E1-87F415B52E59}"/>
    <dgm:cxn modelId="{00D185E2-B76E-42D8-BAB2-232D76E28FB6}" type="presOf" srcId="{7FFE1E9D-ED7C-45F6-9480-C82D670B96F6}" destId="{C11AD897-2C67-4558-8D1D-3AB479086E95}" srcOrd="0" destOrd="0" presId="urn:microsoft.com/office/officeart/2018/5/layout/IconLeafLabelList"/>
    <dgm:cxn modelId="{5498E7C2-5529-4DD8-AA5B-6C673FCF00B9}" type="presParOf" srcId="{0C503FD4-97F9-4314-91DD-45F81B82382C}" destId="{0E993049-B606-403F-B10C-D5CCC0D39958}" srcOrd="0" destOrd="0" presId="urn:microsoft.com/office/officeart/2018/5/layout/IconLeafLabelList"/>
    <dgm:cxn modelId="{6143FFF6-5255-4334-B807-3238ED3B2600}" type="presParOf" srcId="{0E993049-B606-403F-B10C-D5CCC0D39958}" destId="{38B5F583-DF29-4128-9DB5-CE3AABBCB012}" srcOrd="0" destOrd="0" presId="urn:microsoft.com/office/officeart/2018/5/layout/IconLeafLabelList"/>
    <dgm:cxn modelId="{089F2F19-0EE2-4229-A10C-DF0D21C0C39F}" type="presParOf" srcId="{0E993049-B606-403F-B10C-D5CCC0D39958}" destId="{2063D0FB-DC5B-49E2-8AAF-B475BE502E0C}" srcOrd="1" destOrd="0" presId="urn:microsoft.com/office/officeart/2018/5/layout/IconLeafLabelList"/>
    <dgm:cxn modelId="{3DB79990-1B15-4F9E-9389-F7087DCE5263}" type="presParOf" srcId="{0E993049-B606-403F-B10C-D5CCC0D39958}" destId="{A88744CA-223D-4ADF-B1C0-43FAEA93A547}" srcOrd="2" destOrd="0" presId="urn:microsoft.com/office/officeart/2018/5/layout/IconLeafLabelList"/>
    <dgm:cxn modelId="{C84B0C2B-CA6F-493B-A8AF-43D92487D1C5}" type="presParOf" srcId="{0E993049-B606-403F-B10C-D5CCC0D39958}" destId="{C11AD897-2C67-4558-8D1D-3AB479086E95}" srcOrd="3" destOrd="0" presId="urn:microsoft.com/office/officeart/2018/5/layout/IconLeafLabelList"/>
    <dgm:cxn modelId="{6607E5C5-7E10-4BFB-978A-D92C96A52110}" type="presParOf" srcId="{0C503FD4-97F9-4314-91DD-45F81B82382C}" destId="{EDAF4E6B-DFD0-4E7D-8D08-8CB127ACD930}" srcOrd="1" destOrd="0" presId="urn:microsoft.com/office/officeart/2018/5/layout/IconLeafLabelList"/>
    <dgm:cxn modelId="{AB3449CE-1972-4A73-A3DC-95E499DC6AF3}" type="presParOf" srcId="{0C503FD4-97F9-4314-91DD-45F81B82382C}" destId="{5E429320-67A3-490D-848C-52A96726C51D}" srcOrd="2" destOrd="0" presId="urn:microsoft.com/office/officeart/2018/5/layout/IconLeafLabelList"/>
    <dgm:cxn modelId="{59B7B507-BF16-4A46-8FB0-34813AA0EFD7}" type="presParOf" srcId="{5E429320-67A3-490D-848C-52A96726C51D}" destId="{3088A823-C712-4CCB-A90F-01B24CBD6193}" srcOrd="0" destOrd="0" presId="urn:microsoft.com/office/officeart/2018/5/layout/IconLeafLabelList"/>
    <dgm:cxn modelId="{4522139F-209D-4FE5-A49C-45EF75BCB22C}" type="presParOf" srcId="{5E429320-67A3-490D-848C-52A96726C51D}" destId="{A4EE4EFA-D103-4684-A05C-362C7761C696}" srcOrd="1" destOrd="0" presId="urn:microsoft.com/office/officeart/2018/5/layout/IconLeafLabelList"/>
    <dgm:cxn modelId="{8E8E7122-910D-4BC6-8923-01F0084C99E6}" type="presParOf" srcId="{5E429320-67A3-490D-848C-52A96726C51D}" destId="{3242C916-1772-4F54-8E70-0E270CE0F1C3}" srcOrd="2" destOrd="0" presId="urn:microsoft.com/office/officeart/2018/5/layout/IconLeafLabelList"/>
    <dgm:cxn modelId="{999C234A-B87D-4B04-A93E-F758DA3F9334}" type="presParOf" srcId="{5E429320-67A3-490D-848C-52A96726C51D}" destId="{0AD280B6-804B-4CC7-8C8F-29676FE10B04}" srcOrd="3" destOrd="0" presId="urn:microsoft.com/office/officeart/2018/5/layout/IconLeafLabelList"/>
    <dgm:cxn modelId="{16D34E5C-E064-4DED-B646-AC5FF31CA61B}" type="presParOf" srcId="{0C503FD4-97F9-4314-91DD-45F81B82382C}" destId="{8B69B34A-44EF-4865-9199-807F1E408AD7}" srcOrd="3" destOrd="0" presId="urn:microsoft.com/office/officeart/2018/5/layout/IconLeafLabelList"/>
    <dgm:cxn modelId="{64934EB9-7E97-4846-B51A-292686C3D4D6}" type="presParOf" srcId="{0C503FD4-97F9-4314-91DD-45F81B82382C}" destId="{97DE79B1-AF44-49FE-925F-DD47EF651E6A}" srcOrd="4" destOrd="0" presId="urn:microsoft.com/office/officeart/2018/5/layout/IconLeafLabelList"/>
    <dgm:cxn modelId="{725A222C-CF9D-41F0-9CF5-E94113F6EE0F}" type="presParOf" srcId="{97DE79B1-AF44-49FE-925F-DD47EF651E6A}" destId="{FED29AFF-4EC8-49AB-B8A1-8E16E46FBCDA}" srcOrd="0" destOrd="0" presId="urn:microsoft.com/office/officeart/2018/5/layout/IconLeafLabelList"/>
    <dgm:cxn modelId="{D3DC5FDD-2548-48D8-B2F0-463525FBF074}" type="presParOf" srcId="{97DE79B1-AF44-49FE-925F-DD47EF651E6A}" destId="{4C72EDD2-75DE-4DAC-8633-7026B051DB94}" srcOrd="1" destOrd="0" presId="urn:microsoft.com/office/officeart/2018/5/layout/IconLeafLabelList"/>
    <dgm:cxn modelId="{712FE6B9-BCBD-467A-B13C-7AC2D5F3AEDA}" type="presParOf" srcId="{97DE79B1-AF44-49FE-925F-DD47EF651E6A}" destId="{B1D231CD-12EC-42F0-BB6C-4247AAF58E80}" srcOrd="2" destOrd="0" presId="urn:microsoft.com/office/officeart/2018/5/layout/IconLeafLabelList"/>
    <dgm:cxn modelId="{B6AB39E4-709F-43E1-BE43-1FBE8C6A2628}" type="presParOf" srcId="{97DE79B1-AF44-49FE-925F-DD47EF651E6A}" destId="{C1165CB1-9039-4A9B-9CBD-78295E9AF0ED}" srcOrd="3" destOrd="0" presId="urn:microsoft.com/office/officeart/2018/5/layout/IconLeafLabelList"/>
    <dgm:cxn modelId="{831FA2FA-640C-4A97-A15E-6509C1543112}" type="presParOf" srcId="{0C503FD4-97F9-4314-91DD-45F81B82382C}" destId="{C81630D3-CB3C-47EC-B9C1-71A15EA93AB0}" srcOrd="5" destOrd="0" presId="urn:microsoft.com/office/officeart/2018/5/layout/IconLeafLabelList"/>
    <dgm:cxn modelId="{258D62D8-8953-4283-A826-D43A64108FBB}" type="presParOf" srcId="{0C503FD4-97F9-4314-91DD-45F81B82382C}" destId="{D6A3F5DD-C255-4523-8991-76A02EB6B926}" srcOrd="6" destOrd="0" presId="urn:microsoft.com/office/officeart/2018/5/layout/IconLeafLabelList"/>
    <dgm:cxn modelId="{51D6A501-CDBE-4A96-8029-63EF87347D05}" type="presParOf" srcId="{D6A3F5DD-C255-4523-8991-76A02EB6B926}" destId="{32C38585-15D2-4336-8C67-B3424B06D818}" srcOrd="0" destOrd="0" presId="urn:microsoft.com/office/officeart/2018/5/layout/IconLeafLabelList"/>
    <dgm:cxn modelId="{E245F54A-0D8B-474E-9B83-F40766D55EBE}" type="presParOf" srcId="{D6A3F5DD-C255-4523-8991-76A02EB6B926}" destId="{C582AE8B-B95E-484A-B65F-7A02B2ACD035}" srcOrd="1" destOrd="0" presId="urn:microsoft.com/office/officeart/2018/5/layout/IconLeafLabelList"/>
    <dgm:cxn modelId="{39E31376-02CC-4A98-9B7B-4016F8855C46}" type="presParOf" srcId="{D6A3F5DD-C255-4523-8991-76A02EB6B926}" destId="{2822B3C2-F9F8-4EA0-BFC6-6104BFDEEAC4}" srcOrd="2" destOrd="0" presId="urn:microsoft.com/office/officeart/2018/5/layout/IconLeafLabelList"/>
    <dgm:cxn modelId="{A6C8C5B6-83B3-4FB4-8D50-95157459B1C5}" type="presParOf" srcId="{D6A3F5DD-C255-4523-8991-76A02EB6B926}" destId="{2403898B-851B-450F-A89F-41BA3C9215E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434F1-BD63-4A30-9462-1A8E22C5BD5C}">
      <dsp:nvSpPr>
        <dsp:cNvPr id="0" name=""/>
        <dsp:cNvSpPr/>
      </dsp:nvSpPr>
      <dsp:spPr>
        <a:xfrm>
          <a:off x="0" y="533"/>
          <a:ext cx="6728905" cy="12488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D7CE4A-47BD-46B3-8734-019086BC3229}">
      <dsp:nvSpPr>
        <dsp:cNvPr id="0" name=""/>
        <dsp:cNvSpPr/>
      </dsp:nvSpPr>
      <dsp:spPr>
        <a:xfrm>
          <a:off x="377771" y="281520"/>
          <a:ext cx="686856" cy="6868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21EB94-A11C-4D42-9242-48BF9BB61F78}">
      <dsp:nvSpPr>
        <dsp:cNvPr id="0" name=""/>
        <dsp:cNvSpPr/>
      </dsp:nvSpPr>
      <dsp:spPr>
        <a:xfrm>
          <a:off x="1442398" y="533"/>
          <a:ext cx="5286506" cy="1248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168" tIns="132168" rIns="132168" bIns="132168" numCol="1" spcCol="1270" anchor="ctr" anchorCtr="0">
          <a:noAutofit/>
        </a:bodyPr>
        <a:lstStyle/>
        <a:p>
          <a:pPr marL="0" lvl="0" indent="0" algn="l" defTabSz="1022350">
            <a:lnSpc>
              <a:spcPct val="90000"/>
            </a:lnSpc>
            <a:spcBef>
              <a:spcPct val="0"/>
            </a:spcBef>
            <a:spcAft>
              <a:spcPct val="35000"/>
            </a:spcAft>
            <a:buNone/>
          </a:pPr>
          <a:r>
            <a:rPr lang="en-US" sz="2300" b="0" i="0" kern="1200" dirty="0"/>
            <a:t>The act of collecting data of website usage for the purposes of optimization, traffic boosting and advertising.</a:t>
          </a:r>
          <a:endParaRPr lang="en-US" sz="2300" kern="1200" dirty="0"/>
        </a:p>
      </dsp:txBody>
      <dsp:txXfrm>
        <a:off x="1442398" y="533"/>
        <a:ext cx="5286506" cy="1248830"/>
      </dsp:txXfrm>
    </dsp:sp>
    <dsp:sp modelId="{4C6F81F4-7D79-439C-8ABD-1EBF15CAB3A9}">
      <dsp:nvSpPr>
        <dsp:cNvPr id="0" name=""/>
        <dsp:cNvSpPr/>
      </dsp:nvSpPr>
      <dsp:spPr>
        <a:xfrm>
          <a:off x="0" y="1561571"/>
          <a:ext cx="6728905" cy="12488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015C09-5D9C-4A15-A84F-AEF542539219}">
      <dsp:nvSpPr>
        <dsp:cNvPr id="0" name=""/>
        <dsp:cNvSpPr/>
      </dsp:nvSpPr>
      <dsp:spPr>
        <a:xfrm>
          <a:off x="377771" y="1842558"/>
          <a:ext cx="686856" cy="6868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8192C8-56DD-49B5-980F-FE57BBAFD7DE}">
      <dsp:nvSpPr>
        <dsp:cNvPr id="0" name=""/>
        <dsp:cNvSpPr/>
      </dsp:nvSpPr>
      <dsp:spPr>
        <a:xfrm>
          <a:off x="1442398" y="1561571"/>
          <a:ext cx="5286506" cy="1248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168" tIns="132168" rIns="132168" bIns="132168" numCol="1" spcCol="1270" anchor="ctr" anchorCtr="0">
          <a:noAutofit/>
        </a:bodyPr>
        <a:lstStyle/>
        <a:p>
          <a:pPr marL="0" lvl="0" indent="0" algn="l" defTabSz="1022350">
            <a:lnSpc>
              <a:spcPct val="90000"/>
            </a:lnSpc>
            <a:spcBef>
              <a:spcPct val="0"/>
            </a:spcBef>
            <a:spcAft>
              <a:spcPct val="35000"/>
            </a:spcAft>
            <a:buNone/>
          </a:pPr>
          <a:r>
            <a:rPr lang="en-US" sz="2300" kern="1200" dirty="0"/>
            <a:t>Key metrics: Number of visits, number of visitors, bounce rate, exit rate</a:t>
          </a:r>
        </a:p>
      </dsp:txBody>
      <dsp:txXfrm>
        <a:off x="1442398" y="1561571"/>
        <a:ext cx="5286506" cy="1248830"/>
      </dsp:txXfrm>
    </dsp:sp>
    <dsp:sp modelId="{AE71D5B4-20A0-4D17-B7E8-AA35BB11CD60}">
      <dsp:nvSpPr>
        <dsp:cNvPr id="0" name=""/>
        <dsp:cNvSpPr/>
      </dsp:nvSpPr>
      <dsp:spPr>
        <a:xfrm>
          <a:off x="0" y="3122609"/>
          <a:ext cx="6728905" cy="12488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59F98E-D7CC-47BD-A410-8B3920B52338}">
      <dsp:nvSpPr>
        <dsp:cNvPr id="0" name=""/>
        <dsp:cNvSpPr/>
      </dsp:nvSpPr>
      <dsp:spPr>
        <a:xfrm>
          <a:off x="377771" y="3403595"/>
          <a:ext cx="686856" cy="6868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087B42-265C-424E-BF4A-524EF705DE17}">
      <dsp:nvSpPr>
        <dsp:cNvPr id="0" name=""/>
        <dsp:cNvSpPr/>
      </dsp:nvSpPr>
      <dsp:spPr>
        <a:xfrm>
          <a:off x="1442398" y="3122609"/>
          <a:ext cx="5286506" cy="1248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168" tIns="132168" rIns="132168" bIns="132168" numCol="1" spcCol="1270" anchor="ctr" anchorCtr="0">
          <a:noAutofit/>
        </a:bodyPr>
        <a:lstStyle/>
        <a:p>
          <a:pPr marL="0" lvl="0" indent="0" algn="l" defTabSz="1022350">
            <a:lnSpc>
              <a:spcPct val="90000"/>
            </a:lnSpc>
            <a:spcBef>
              <a:spcPct val="0"/>
            </a:spcBef>
            <a:spcAft>
              <a:spcPct val="35000"/>
            </a:spcAft>
            <a:buNone/>
          </a:pPr>
          <a:r>
            <a:rPr lang="en-US" sz="2300" b="0" i="0" kern="1200" dirty="0"/>
            <a:t>5 W’s of web analytics: What, who, when, where, why</a:t>
          </a:r>
          <a:endParaRPr lang="en-US" sz="2300" kern="1200" dirty="0"/>
        </a:p>
      </dsp:txBody>
      <dsp:txXfrm>
        <a:off x="1442398" y="3122609"/>
        <a:ext cx="5286506" cy="1248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552D2-7D21-1548-B7C2-32F87B73C3A7}">
      <dsp:nvSpPr>
        <dsp:cNvPr id="0" name=""/>
        <dsp:cNvSpPr/>
      </dsp:nvSpPr>
      <dsp:spPr>
        <a:xfrm>
          <a:off x="59039" y="1334"/>
          <a:ext cx="2450024" cy="14700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Users</a:t>
          </a:r>
        </a:p>
      </dsp:txBody>
      <dsp:txXfrm>
        <a:off x="59039" y="1334"/>
        <a:ext cx="2450024" cy="1470014"/>
      </dsp:txXfrm>
    </dsp:sp>
    <dsp:sp modelId="{5542283C-4662-C34F-99BC-E3DF68670938}">
      <dsp:nvSpPr>
        <dsp:cNvPr id="0" name=""/>
        <dsp:cNvSpPr/>
      </dsp:nvSpPr>
      <dsp:spPr>
        <a:xfrm>
          <a:off x="2754066" y="1334"/>
          <a:ext cx="2450024" cy="147001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New Users</a:t>
          </a:r>
        </a:p>
      </dsp:txBody>
      <dsp:txXfrm>
        <a:off x="2754066" y="1334"/>
        <a:ext cx="2450024" cy="1470014"/>
      </dsp:txXfrm>
    </dsp:sp>
    <dsp:sp modelId="{4B98DECC-1BDC-6144-B827-1542D3985B35}">
      <dsp:nvSpPr>
        <dsp:cNvPr id="0" name=""/>
        <dsp:cNvSpPr/>
      </dsp:nvSpPr>
      <dsp:spPr>
        <a:xfrm>
          <a:off x="5449093" y="1334"/>
          <a:ext cx="2450024" cy="147001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Sessions</a:t>
          </a:r>
        </a:p>
      </dsp:txBody>
      <dsp:txXfrm>
        <a:off x="5449093" y="1334"/>
        <a:ext cx="2450024" cy="1470014"/>
      </dsp:txXfrm>
    </dsp:sp>
    <dsp:sp modelId="{812E1280-FFFA-654A-98E6-22D988E90D71}">
      <dsp:nvSpPr>
        <dsp:cNvPr id="0" name=""/>
        <dsp:cNvSpPr/>
      </dsp:nvSpPr>
      <dsp:spPr>
        <a:xfrm>
          <a:off x="8144119" y="1334"/>
          <a:ext cx="2450024" cy="147001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No. of Sessions per User</a:t>
          </a:r>
        </a:p>
      </dsp:txBody>
      <dsp:txXfrm>
        <a:off x="8144119" y="1334"/>
        <a:ext cx="2450024" cy="1470014"/>
      </dsp:txXfrm>
    </dsp:sp>
    <dsp:sp modelId="{62DDF991-596C-8B4B-84B9-4ED1D6F6376E}">
      <dsp:nvSpPr>
        <dsp:cNvPr id="0" name=""/>
        <dsp:cNvSpPr/>
      </dsp:nvSpPr>
      <dsp:spPr>
        <a:xfrm>
          <a:off x="59039" y="1716351"/>
          <a:ext cx="2450024" cy="14700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Page Views</a:t>
          </a:r>
        </a:p>
      </dsp:txBody>
      <dsp:txXfrm>
        <a:off x="59039" y="1716351"/>
        <a:ext cx="2450024" cy="1470014"/>
      </dsp:txXfrm>
    </dsp:sp>
    <dsp:sp modelId="{D4AC3B69-1834-D546-BF46-EBC271D9DA03}">
      <dsp:nvSpPr>
        <dsp:cNvPr id="0" name=""/>
        <dsp:cNvSpPr/>
      </dsp:nvSpPr>
      <dsp:spPr>
        <a:xfrm>
          <a:off x="2754066" y="1716351"/>
          <a:ext cx="2450024" cy="14700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Pages per Session</a:t>
          </a:r>
        </a:p>
      </dsp:txBody>
      <dsp:txXfrm>
        <a:off x="2754066" y="1716351"/>
        <a:ext cx="2450024" cy="1470014"/>
      </dsp:txXfrm>
    </dsp:sp>
    <dsp:sp modelId="{306331BA-58AA-D946-9A99-D5D08C8BA39D}">
      <dsp:nvSpPr>
        <dsp:cNvPr id="0" name=""/>
        <dsp:cNvSpPr/>
      </dsp:nvSpPr>
      <dsp:spPr>
        <a:xfrm>
          <a:off x="5449093" y="1716351"/>
          <a:ext cx="2450024" cy="147001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Average Session Duration</a:t>
          </a:r>
        </a:p>
      </dsp:txBody>
      <dsp:txXfrm>
        <a:off x="5449093" y="1716351"/>
        <a:ext cx="2450024" cy="1470014"/>
      </dsp:txXfrm>
    </dsp:sp>
    <dsp:sp modelId="{2698061F-BDE3-BF4E-8994-96372ABCD1B4}">
      <dsp:nvSpPr>
        <dsp:cNvPr id="0" name=""/>
        <dsp:cNvSpPr/>
      </dsp:nvSpPr>
      <dsp:spPr>
        <a:xfrm>
          <a:off x="8144119" y="1716351"/>
          <a:ext cx="2450024" cy="147001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Bounce Rate</a:t>
          </a:r>
        </a:p>
      </dsp:txBody>
      <dsp:txXfrm>
        <a:off x="8144119" y="1716351"/>
        <a:ext cx="2450024" cy="14700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36AC0-58BD-8846-B5AF-E4C9927C7923}">
      <dsp:nvSpPr>
        <dsp:cNvPr id="0" name=""/>
        <dsp:cNvSpPr/>
      </dsp:nvSpPr>
      <dsp:spPr>
        <a:xfrm>
          <a:off x="0" y="321309"/>
          <a:ext cx="6111737" cy="1669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4339" tIns="416560" rIns="47433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A training set with several examples of x,y to train off pre-existing results as well as inputs and outputs to get desired results. Can have a classification or numerical prediction</a:t>
          </a:r>
        </a:p>
      </dsp:txBody>
      <dsp:txXfrm>
        <a:off x="0" y="321309"/>
        <a:ext cx="6111737" cy="1669500"/>
      </dsp:txXfrm>
    </dsp:sp>
    <dsp:sp modelId="{CD4FBCE8-1E5F-074B-B67F-04ACA6CFCBD7}">
      <dsp:nvSpPr>
        <dsp:cNvPr id="0" name=""/>
        <dsp:cNvSpPr/>
      </dsp:nvSpPr>
      <dsp:spPr>
        <a:xfrm>
          <a:off x="305586" y="26109"/>
          <a:ext cx="427821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706" tIns="0" rIns="161706" bIns="0" numCol="1" spcCol="1270" anchor="ctr" anchorCtr="0">
          <a:noAutofit/>
        </a:bodyPr>
        <a:lstStyle/>
        <a:p>
          <a:pPr marL="0" lvl="0" indent="0" algn="l" defTabSz="889000">
            <a:lnSpc>
              <a:spcPct val="90000"/>
            </a:lnSpc>
            <a:spcBef>
              <a:spcPct val="0"/>
            </a:spcBef>
            <a:spcAft>
              <a:spcPct val="35000"/>
            </a:spcAft>
            <a:buNone/>
          </a:pPr>
          <a:r>
            <a:rPr lang="en-US" sz="2000" kern="1200"/>
            <a:t>Supervised machine learning</a:t>
          </a:r>
        </a:p>
      </dsp:txBody>
      <dsp:txXfrm>
        <a:off x="334407" y="54930"/>
        <a:ext cx="4220573" cy="532758"/>
      </dsp:txXfrm>
    </dsp:sp>
    <dsp:sp modelId="{B68B0BC8-98D6-4D43-AAD3-017FDA2EA4EC}">
      <dsp:nvSpPr>
        <dsp:cNvPr id="0" name=""/>
        <dsp:cNvSpPr/>
      </dsp:nvSpPr>
      <dsp:spPr>
        <a:xfrm>
          <a:off x="0" y="2394009"/>
          <a:ext cx="6111737" cy="1953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4339" tIns="416560" rIns="47433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Compared to supervised learning there are no output variables. Input data is grouped or formed into different segments or clusters. Much more unstructured but still effective way of organizing data based off the need.</a:t>
          </a:r>
        </a:p>
      </dsp:txBody>
      <dsp:txXfrm>
        <a:off x="0" y="2394009"/>
        <a:ext cx="6111737" cy="1953000"/>
      </dsp:txXfrm>
    </dsp:sp>
    <dsp:sp modelId="{7B1C4DCA-93F4-E947-B6F5-B9F373C519C4}">
      <dsp:nvSpPr>
        <dsp:cNvPr id="0" name=""/>
        <dsp:cNvSpPr/>
      </dsp:nvSpPr>
      <dsp:spPr>
        <a:xfrm>
          <a:off x="305586" y="2098809"/>
          <a:ext cx="427821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706" tIns="0" rIns="161706" bIns="0" numCol="1" spcCol="1270" anchor="ctr" anchorCtr="0">
          <a:noAutofit/>
        </a:bodyPr>
        <a:lstStyle/>
        <a:p>
          <a:pPr marL="0" lvl="0" indent="0" algn="l" defTabSz="889000">
            <a:lnSpc>
              <a:spcPct val="90000"/>
            </a:lnSpc>
            <a:spcBef>
              <a:spcPct val="0"/>
            </a:spcBef>
            <a:spcAft>
              <a:spcPct val="35000"/>
            </a:spcAft>
            <a:buNone/>
          </a:pPr>
          <a:r>
            <a:rPr lang="en-US" sz="2000" kern="1200"/>
            <a:t>Unsupervised machine learning</a:t>
          </a:r>
        </a:p>
      </dsp:txBody>
      <dsp:txXfrm>
        <a:off x="334407" y="2127630"/>
        <a:ext cx="4220573"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5F583-DF29-4128-9DB5-CE3AABBCB012}">
      <dsp:nvSpPr>
        <dsp:cNvPr id="0" name=""/>
        <dsp:cNvSpPr/>
      </dsp:nvSpPr>
      <dsp:spPr>
        <a:xfrm>
          <a:off x="461094" y="292520"/>
          <a:ext cx="1435527" cy="143552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63D0FB-DC5B-49E2-8AAF-B475BE502E0C}">
      <dsp:nvSpPr>
        <dsp:cNvPr id="0" name=""/>
        <dsp:cNvSpPr/>
      </dsp:nvSpPr>
      <dsp:spPr>
        <a:xfrm>
          <a:off x="767026" y="598452"/>
          <a:ext cx="823663" cy="8236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1AD897-2C67-4558-8D1D-3AB479086E95}">
      <dsp:nvSpPr>
        <dsp:cNvPr id="0" name=""/>
        <dsp:cNvSpPr/>
      </dsp:nvSpPr>
      <dsp:spPr>
        <a:xfrm>
          <a:off x="2196" y="2175179"/>
          <a:ext cx="23533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0" i="0" kern="1200" dirty="0"/>
            <a:t>Google Analytics is a powerful web suite for tackling large web analytics and understanding site behavior</a:t>
          </a:r>
          <a:endParaRPr lang="en-US" sz="1100" kern="1200" dirty="0"/>
        </a:p>
      </dsp:txBody>
      <dsp:txXfrm>
        <a:off x="2196" y="2175179"/>
        <a:ext cx="2353324" cy="720000"/>
      </dsp:txXfrm>
    </dsp:sp>
    <dsp:sp modelId="{3088A823-C712-4CCB-A90F-01B24CBD6193}">
      <dsp:nvSpPr>
        <dsp:cNvPr id="0" name=""/>
        <dsp:cNvSpPr/>
      </dsp:nvSpPr>
      <dsp:spPr>
        <a:xfrm>
          <a:off x="3226250" y="292520"/>
          <a:ext cx="1435527" cy="143552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E4EFA-D103-4684-A05C-362C7761C696}">
      <dsp:nvSpPr>
        <dsp:cNvPr id="0" name=""/>
        <dsp:cNvSpPr/>
      </dsp:nvSpPr>
      <dsp:spPr>
        <a:xfrm>
          <a:off x="3532182" y="598452"/>
          <a:ext cx="823663" cy="8236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D280B6-804B-4CC7-8C8F-29676FE10B04}">
      <dsp:nvSpPr>
        <dsp:cNvPr id="0" name=""/>
        <dsp:cNvSpPr/>
      </dsp:nvSpPr>
      <dsp:spPr>
        <a:xfrm>
          <a:off x="2767352" y="2175179"/>
          <a:ext cx="23533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0" i="0" kern="1200"/>
            <a:t>Google analytics has great metrics such as pages per session and bounce rate.</a:t>
          </a:r>
          <a:endParaRPr lang="en-US" sz="1100" kern="1200"/>
        </a:p>
      </dsp:txBody>
      <dsp:txXfrm>
        <a:off x="2767352" y="2175179"/>
        <a:ext cx="2353324" cy="720000"/>
      </dsp:txXfrm>
    </dsp:sp>
    <dsp:sp modelId="{FED29AFF-4EC8-49AB-B8A1-8E16E46FBCDA}">
      <dsp:nvSpPr>
        <dsp:cNvPr id="0" name=""/>
        <dsp:cNvSpPr/>
      </dsp:nvSpPr>
      <dsp:spPr>
        <a:xfrm>
          <a:off x="5991406" y="292520"/>
          <a:ext cx="1435527" cy="143552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2EDD2-75DE-4DAC-8633-7026B051DB94}">
      <dsp:nvSpPr>
        <dsp:cNvPr id="0" name=""/>
        <dsp:cNvSpPr/>
      </dsp:nvSpPr>
      <dsp:spPr>
        <a:xfrm>
          <a:off x="6297338" y="598452"/>
          <a:ext cx="823663" cy="8236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165CB1-9039-4A9B-9CBD-78295E9AF0ED}">
      <dsp:nvSpPr>
        <dsp:cNvPr id="0" name=""/>
        <dsp:cNvSpPr/>
      </dsp:nvSpPr>
      <dsp:spPr>
        <a:xfrm>
          <a:off x="5532507" y="2175179"/>
          <a:ext cx="23533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0" i="0" kern="1200"/>
            <a:t>Companies all over are using machine learning for gaining consumer insight and increasing retention</a:t>
          </a:r>
          <a:endParaRPr lang="en-US" sz="1100" kern="1200"/>
        </a:p>
      </dsp:txBody>
      <dsp:txXfrm>
        <a:off x="5532507" y="2175179"/>
        <a:ext cx="2353324" cy="720000"/>
      </dsp:txXfrm>
    </dsp:sp>
    <dsp:sp modelId="{32C38585-15D2-4336-8C67-B3424B06D818}">
      <dsp:nvSpPr>
        <dsp:cNvPr id="0" name=""/>
        <dsp:cNvSpPr/>
      </dsp:nvSpPr>
      <dsp:spPr>
        <a:xfrm>
          <a:off x="8756561" y="292520"/>
          <a:ext cx="1435527" cy="1435527"/>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82AE8B-B95E-484A-B65F-7A02B2ACD035}">
      <dsp:nvSpPr>
        <dsp:cNvPr id="0" name=""/>
        <dsp:cNvSpPr/>
      </dsp:nvSpPr>
      <dsp:spPr>
        <a:xfrm>
          <a:off x="9062493" y="598452"/>
          <a:ext cx="823663" cy="8236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03898B-851B-450F-A89F-41BA3C9215E0}">
      <dsp:nvSpPr>
        <dsp:cNvPr id="0" name=""/>
        <dsp:cNvSpPr/>
      </dsp:nvSpPr>
      <dsp:spPr>
        <a:xfrm>
          <a:off x="8297663" y="2175179"/>
          <a:ext cx="23533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0" i="0" kern="1200"/>
            <a:t>The 2 main types of machine learning are supervised and unsupervised</a:t>
          </a:r>
          <a:endParaRPr lang="en-US" sz="1100" kern="1200"/>
        </a:p>
      </dsp:txBody>
      <dsp:txXfrm>
        <a:off x="8297663" y="2175179"/>
        <a:ext cx="2353324"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99276-F444-4442-8D71-7775357A9AD0}" type="datetimeFigureOut">
              <a:rPr lang="en-US" smtClean="0"/>
              <a:t>11/12/21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80CF1-5341-024B-8742-9C0BE9766B38}" type="slidenum">
              <a:rPr lang="en-US" smtClean="0"/>
              <a:t>‹#›</a:t>
            </a:fld>
            <a:endParaRPr lang="en-US"/>
          </a:p>
        </p:txBody>
      </p:sp>
    </p:spTree>
    <p:extLst>
      <p:ext uri="{BB962C8B-B14F-4D97-AF65-F5344CB8AC3E}">
        <p14:creationId xmlns:p14="http://schemas.microsoft.com/office/powerpoint/2010/main" val="79056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580CF1-5341-024B-8742-9C0BE9766B38}" type="slidenum">
              <a:rPr lang="en-US" smtClean="0"/>
              <a:t>5</a:t>
            </a:fld>
            <a:endParaRPr lang="en-US"/>
          </a:p>
        </p:txBody>
      </p:sp>
    </p:spTree>
    <p:extLst>
      <p:ext uri="{BB962C8B-B14F-4D97-AF65-F5344CB8AC3E}">
        <p14:creationId xmlns:p14="http://schemas.microsoft.com/office/powerpoint/2010/main" val="257587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580CF1-5341-024B-8742-9C0BE9766B38}" type="slidenum">
              <a:rPr lang="en-US" smtClean="0"/>
              <a:t>7</a:t>
            </a:fld>
            <a:endParaRPr lang="en-US"/>
          </a:p>
        </p:txBody>
      </p:sp>
    </p:spTree>
    <p:extLst>
      <p:ext uri="{BB962C8B-B14F-4D97-AF65-F5344CB8AC3E}">
        <p14:creationId xmlns:p14="http://schemas.microsoft.com/office/powerpoint/2010/main" val="124500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1D227D51-204B-ED48-AF9A-0BE9633FE04A}"/>
              </a:ext>
            </a:extLst>
          </p:cNvPr>
          <p:cNvSpPr/>
          <p:nvPr/>
        </p:nvSpPr>
        <p:spPr>
          <a:xfrm>
            <a:off x="5224243" y="1096772"/>
            <a:ext cx="650318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57A23F45-CDAE-8A40-8DE7-92A0BBC119B7}"/>
              </a:ext>
            </a:extLst>
          </p:cNvPr>
          <p:cNvSpPr/>
          <p:nvPr/>
        </p:nvSpPr>
        <p:spPr>
          <a:xfrm>
            <a:off x="501681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8546383-CCC4-544B-B0D8-DE78DE39BB78}"/>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D1728-714F-2942-A0D1-82FF9419B496}"/>
              </a:ext>
            </a:extLst>
          </p:cNvPr>
          <p:cNvSpPr>
            <a:spLocks noGrp="1"/>
          </p:cNvSpPr>
          <p:nvPr>
            <p:ph type="ctrTitle"/>
          </p:nvPr>
        </p:nvSpPr>
        <p:spPr>
          <a:xfrm>
            <a:off x="797106" y="1625608"/>
            <a:ext cx="8035342" cy="2722164"/>
          </a:xfrm>
        </p:spPr>
        <p:txBody>
          <a:bodyPr anchor="b"/>
          <a:lstStyle>
            <a:lvl1pPr algn="l">
              <a:defRPr sz="8000" spc="-150"/>
            </a:lvl1pPr>
          </a:lstStyle>
          <a:p>
            <a:r>
              <a:rPr lang="en-US"/>
              <a:t>Click to edit Master title style</a:t>
            </a:r>
          </a:p>
        </p:txBody>
      </p:sp>
      <p:sp>
        <p:nvSpPr>
          <p:cNvPr id="3" name="Subtitle 2">
            <a:extLst>
              <a:ext uri="{FF2B5EF4-FFF2-40B4-BE49-F238E27FC236}">
                <a16:creationId xmlns:a16="http://schemas.microsoft.com/office/drawing/2014/main" id="{5BD072D4-1496-3347-BBF8-5879DF263BBD}"/>
              </a:ext>
            </a:extLst>
          </p:cNvPr>
          <p:cNvSpPr>
            <a:spLocks noGrp="1"/>
          </p:cNvSpPr>
          <p:nvPr>
            <p:ph type="subTitle" idx="1"/>
          </p:nvPr>
        </p:nvSpPr>
        <p:spPr>
          <a:xfrm>
            <a:off x="797106" y="4466845"/>
            <a:ext cx="8035342" cy="8829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BEFC724-B499-364B-AEB5-B6517F6AD52B}"/>
              </a:ext>
            </a:extLst>
          </p:cNvPr>
          <p:cNvSpPr>
            <a:spLocks noGrp="1"/>
          </p:cNvSpPr>
          <p:nvPr>
            <p:ph type="dt" sz="half" idx="10"/>
          </p:nvPr>
        </p:nvSpPr>
        <p:spPr>
          <a:xfrm>
            <a:off x="797105" y="5708747"/>
            <a:ext cx="3882843" cy="365125"/>
          </a:xfrm>
        </p:spPr>
        <p:txBody>
          <a:bodyPr/>
          <a:lstStyle>
            <a:lvl1pPr>
              <a:defRPr sz="1400"/>
            </a:lvl1pPr>
          </a:lstStyle>
          <a:p>
            <a:fld id="{73C3BD54-29B9-3D42-B178-776ED395AA85}" type="datetimeFigureOut">
              <a:rPr lang="en-US" smtClean="0"/>
              <a:pPr/>
              <a:t>11/12/21</a:t>
            </a:fld>
            <a:endParaRPr lang="en-US" sz="1400"/>
          </a:p>
        </p:txBody>
      </p:sp>
      <p:sp>
        <p:nvSpPr>
          <p:cNvPr id="5" name="Footer Placeholder 4">
            <a:extLst>
              <a:ext uri="{FF2B5EF4-FFF2-40B4-BE49-F238E27FC236}">
                <a16:creationId xmlns:a16="http://schemas.microsoft.com/office/drawing/2014/main"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0F50F-250E-6D45-AEBC-2573FED0C310}"/>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61589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F6C0E12-251D-EA44-BF81-4ABDFBB94321}"/>
              </a:ext>
            </a:extLst>
          </p:cNvPr>
          <p:cNvSpPr/>
          <p:nvPr/>
        </p:nvSpPr>
        <p:spPr>
          <a:xfrm>
            <a:off x="7087169" y="1096772"/>
            <a:ext cx="465222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0800-B373-3B40-B187-30AFE44CDD1D}"/>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5" name="Footer Placeholder 4">
            <a:extLst>
              <a:ext uri="{FF2B5EF4-FFF2-40B4-BE49-F238E27FC236}">
                <a16:creationId xmlns:a16="http://schemas.microsoft.com/office/drawing/2014/main"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3E620-F86B-F447-AB06-DDAB3919250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9" name="Rectangle 48">
            <a:extLst>
              <a:ext uri="{FF2B5EF4-FFF2-40B4-BE49-F238E27FC236}">
                <a16:creationId xmlns:a16="http://schemas.microsoft.com/office/drawing/2014/main" id="{80487CB5-43E0-974C-9DDC-252A8A37107F}"/>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E9CB83EF-4143-5A45-9B3A-9E70DD50253B}"/>
              </a:ext>
            </a:extLst>
          </p:cNvPr>
          <p:cNvSpPr/>
          <p:nvPr/>
        </p:nvSpPr>
        <p:spPr>
          <a:xfrm>
            <a:off x="11415183"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106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DF801-FF8E-6247-9065-D9304CD6093A}"/>
              </a:ext>
            </a:extLst>
          </p:cNvPr>
          <p:cNvSpPr>
            <a:spLocks noGrp="1"/>
          </p:cNvSpPr>
          <p:nvPr>
            <p:ph type="title" orient="vert"/>
          </p:nvPr>
        </p:nvSpPr>
        <p:spPr>
          <a:xfrm>
            <a:off x="9355667" y="1204722"/>
            <a:ext cx="185336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E2615-7E4D-AB47-ACE6-236D716D7D24}"/>
              </a:ext>
            </a:extLst>
          </p:cNvPr>
          <p:cNvSpPr>
            <a:spLocks noGrp="1"/>
          </p:cNvSpPr>
          <p:nvPr>
            <p:ph type="body" orient="vert" idx="1"/>
          </p:nvPr>
        </p:nvSpPr>
        <p:spPr>
          <a:xfrm>
            <a:off x="973667" y="1204722"/>
            <a:ext cx="8274047"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F0223-5AC9-374E-BD0C-344F67E2A85B}"/>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5" name="Footer Placeholder 4">
            <a:extLst>
              <a:ext uri="{FF2B5EF4-FFF2-40B4-BE49-F238E27FC236}">
                <a16:creationId xmlns:a16="http://schemas.microsoft.com/office/drawing/2014/main"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FDF8F-8DBC-8A47-8000-5BA35DF9F903}"/>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1" name="Rectangle 50">
            <a:extLst>
              <a:ext uri="{FF2B5EF4-FFF2-40B4-BE49-F238E27FC236}">
                <a16:creationId xmlns:a16="http://schemas.microsoft.com/office/drawing/2014/main" id="{F2CE2A98-5154-A544-BE2A-FDC0811C19A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C4EC832-8181-5643-8A62-117E43F0E498}"/>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24AF3281-BC22-374D-A461-8B3181F600AA}"/>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63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9F291BE0-7A7E-D04F-974F-9F4577FB2F46}"/>
              </a:ext>
            </a:extLst>
          </p:cNvPr>
          <p:cNvSpPr/>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BD33FF1F-6094-0B4A-A3E4-6B0D9283DB44}"/>
              </a:ext>
            </a:extLst>
          </p:cNvPr>
          <p:cNvSpPr/>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78A6D9C-C7A5-414B-8CB7-E31470D7D28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7D2DB-A7B1-204E-8416-E938952BCC83}"/>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5" name="Footer Placeholder 4">
            <a:extLst>
              <a:ext uri="{FF2B5EF4-FFF2-40B4-BE49-F238E27FC236}">
                <a16:creationId xmlns:a16="http://schemas.microsoft.com/office/drawing/2014/main"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E64B2-36E4-5A4E-A78A-A629829A334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406265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C97F6C6D-13AE-FD40-841C-4AB96460C390}"/>
              </a:ext>
            </a:extLst>
          </p:cNvPr>
          <p:cNvSpPr/>
          <p:nvPr/>
        </p:nvSpPr>
        <p:spPr>
          <a:xfrm>
            <a:off x="4291015" y="1096772"/>
            <a:ext cx="743640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24E27617-2112-2342-9FF1-39F2A241CCCC}"/>
              </a:ext>
            </a:extLst>
          </p:cNvPr>
          <p:cNvSpPr/>
          <p:nvPr/>
        </p:nvSpPr>
        <p:spPr>
          <a:xfrm>
            <a:off x="408637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C33CE582-7AFE-D048-B5BC-212A12A28F25}"/>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9EAEF4-E84F-CF40-B27B-01E1D2AFC96D}"/>
              </a:ext>
            </a:extLst>
          </p:cNvPr>
          <p:cNvSpPr>
            <a:spLocks noGrp="1"/>
          </p:cNvSpPr>
          <p:nvPr>
            <p:ph type="title"/>
          </p:nvPr>
        </p:nvSpPr>
        <p:spPr>
          <a:xfrm>
            <a:off x="565150" y="1881951"/>
            <a:ext cx="7335836" cy="1987707"/>
          </a:xfrm>
        </p:spPr>
        <p:txBody>
          <a:bodyPr anchor="b"/>
          <a:lstStyle>
            <a:lvl1pPr>
              <a:defRPr sz="6000" spc="-150"/>
            </a:lvl1pPr>
          </a:lstStyle>
          <a:p>
            <a:r>
              <a:rPr lang="en-US" dirty="0"/>
              <a:t>Click to edit Master title style</a:t>
            </a:r>
          </a:p>
        </p:txBody>
      </p:sp>
      <p:sp>
        <p:nvSpPr>
          <p:cNvPr id="3" name="Text Placeholder 2">
            <a:extLst>
              <a:ext uri="{FF2B5EF4-FFF2-40B4-BE49-F238E27FC236}">
                <a16:creationId xmlns:a16="http://schemas.microsoft.com/office/drawing/2014/main" id="{5287B7E1-CC48-2441-975D-F1A5412B8A49}"/>
              </a:ext>
            </a:extLst>
          </p:cNvPr>
          <p:cNvSpPr>
            <a:spLocks noGrp="1"/>
          </p:cNvSpPr>
          <p:nvPr>
            <p:ph type="body" idx="1"/>
          </p:nvPr>
        </p:nvSpPr>
        <p:spPr>
          <a:xfrm>
            <a:off x="565149" y="3869661"/>
            <a:ext cx="7335836" cy="9484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26218-1FCF-7A4D-B138-D1B1DE91A4B7}"/>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5" name="Footer Placeholder 4">
            <a:extLst>
              <a:ext uri="{FF2B5EF4-FFF2-40B4-BE49-F238E27FC236}">
                <a16:creationId xmlns:a16="http://schemas.microsoft.com/office/drawing/2014/main"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59AB9-E1C6-C841-B423-FD2BB13C333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274269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EB7BE-6258-C84C-8242-9865D1361C9E}"/>
              </a:ext>
            </a:extLst>
          </p:cNvPr>
          <p:cNvSpPr>
            <a:spLocks noGrp="1"/>
          </p:cNvSpPr>
          <p:nvPr>
            <p:ph sz="half" idx="1"/>
          </p:nvPr>
        </p:nvSpPr>
        <p:spPr>
          <a:xfrm>
            <a:off x="565111" y="2691637"/>
            <a:ext cx="4946643"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D23CD-80DB-5740-AE68-76414CA31A26}"/>
              </a:ext>
            </a:extLst>
          </p:cNvPr>
          <p:cNvSpPr>
            <a:spLocks noGrp="1"/>
          </p:cNvSpPr>
          <p:nvPr>
            <p:ph sz="half" idx="2"/>
          </p:nvPr>
        </p:nvSpPr>
        <p:spPr>
          <a:xfrm>
            <a:off x="6076903" y="2691637"/>
            <a:ext cx="494663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E0921-9102-1440-B315-778888723C9D}"/>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6" name="Footer Placeholder 5">
            <a:extLst>
              <a:ext uri="{FF2B5EF4-FFF2-40B4-BE49-F238E27FC236}">
                <a16:creationId xmlns:a16="http://schemas.microsoft.com/office/drawing/2014/main"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09C72-E794-4F4F-8E09-D4883EED723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FFEFA3E2-0F30-664C-AAE4-DE6526B5C71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5" name="Rectangle 54">
            <a:extLst>
              <a:ext uri="{FF2B5EF4-FFF2-40B4-BE49-F238E27FC236}">
                <a16:creationId xmlns:a16="http://schemas.microsoft.com/office/drawing/2014/main" id="{0C3D7AFF-BC7E-BA41-9C64-B5F9619C0EA1}"/>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671D2311-E9B8-F041-A7B8-D5696903F22A}"/>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10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A91-F119-0244-888A-95539A84DD6F}"/>
              </a:ext>
            </a:extLst>
          </p:cNvPr>
          <p:cNvSpPr>
            <a:spLocks noGrp="1"/>
          </p:cNvSpPr>
          <p:nvPr>
            <p:ph type="title"/>
          </p:nvPr>
        </p:nvSpPr>
        <p:spPr>
          <a:xfrm>
            <a:off x="565110" y="1204721"/>
            <a:ext cx="8266175"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3EAC-4422-D548-8D7F-E9944566FBA9}"/>
              </a:ext>
            </a:extLst>
          </p:cNvPr>
          <p:cNvSpPr>
            <a:spLocks noGrp="1"/>
          </p:cNvSpPr>
          <p:nvPr>
            <p:ph type="body" idx="1"/>
          </p:nvPr>
        </p:nvSpPr>
        <p:spPr>
          <a:xfrm>
            <a:off x="565111" y="2691638"/>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140CA2-88A9-CC42-A375-8B87E47CC5F9}"/>
              </a:ext>
            </a:extLst>
          </p:cNvPr>
          <p:cNvSpPr>
            <a:spLocks noGrp="1"/>
          </p:cNvSpPr>
          <p:nvPr>
            <p:ph sz="half" idx="2"/>
          </p:nvPr>
        </p:nvSpPr>
        <p:spPr>
          <a:xfrm>
            <a:off x="565111" y="3515550"/>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F960C-714E-2E4A-8141-A88F38274E48}"/>
              </a:ext>
            </a:extLst>
          </p:cNvPr>
          <p:cNvSpPr>
            <a:spLocks noGrp="1"/>
          </p:cNvSpPr>
          <p:nvPr>
            <p:ph type="body" sz="quarter" idx="3"/>
          </p:nvPr>
        </p:nvSpPr>
        <p:spPr>
          <a:xfrm>
            <a:off x="6076866" y="2691162"/>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7BC24-C907-EC4B-872D-17429A657716}"/>
              </a:ext>
            </a:extLst>
          </p:cNvPr>
          <p:cNvSpPr>
            <a:spLocks noGrp="1"/>
          </p:cNvSpPr>
          <p:nvPr>
            <p:ph sz="quarter" idx="4"/>
          </p:nvPr>
        </p:nvSpPr>
        <p:spPr>
          <a:xfrm>
            <a:off x="6076866" y="3515074"/>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2A045-4283-3C47-B125-68CF3B19FB08}"/>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8" name="Footer Placeholder 7">
            <a:extLst>
              <a:ext uri="{FF2B5EF4-FFF2-40B4-BE49-F238E27FC236}">
                <a16:creationId xmlns:a16="http://schemas.microsoft.com/office/drawing/2014/main"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5C95A-7789-E042-8471-D442D9BB545F}"/>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2" name="Rectangle 51">
            <a:extLst>
              <a:ext uri="{FF2B5EF4-FFF2-40B4-BE49-F238E27FC236}">
                <a16:creationId xmlns:a16="http://schemas.microsoft.com/office/drawing/2014/main" id="{3DF1BA5B-EDD8-B648-8A3E-E2B3570B1EA0}"/>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7" name="Rectangle 56">
            <a:extLst>
              <a:ext uri="{FF2B5EF4-FFF2-40B4-BE49-F238E27FC236}">
                <a16:creationId xmlns:a16="http://schemas.microsoft.com/office/drawing/2014/main" id="{D7476360-629C-DE48-85B7-F4BE6CC457D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id="{C5F6C588-FC1B-3147-AFA1-CD7D76C5AEAC}"/>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42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2F55F-EB76-AE49-B554-12B65B636A90}"/>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4" name="Footer Placeholder 3">
            <a:extLst>
              <a:ext uri="{FF2B5EF4-FFF2-40B4-BE49-F238E27FC236}">
                <a16:creationId xmlns:a16="http://schemas.microsoft.com/office/drawing/2014/main"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25B9-9F46-3049-9977-0119B96D393C}"/>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8" name="Rectangle 47">
            <a:extLst>
              <a:ext uri="{FF2B5EF4-FFF2-40B4-BE49-F238E27FC236}">
                <a16:creationId xmlns:a16="http://schemas.microsoft.com/office/drawing/2014/main" id="{65760068-EADA-2B4B-9819-CF981184FAE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1DA7622-137E-184A-A93C-8DBB10318AE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9" name="Cross 8">
            <a:extLst>
              <a:ext uri="{FF2B5EF4-FFF2-40B4-BE49-F238E27FC236}">
                <a16:creationId xmlns:a16="http://schemas.microsoft.com/office/drawing/2014/main" id="{54FB0990-6F8D-B048-8309-19B0D1A41033}"/>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92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F81DD-2B1F-3444-8023-DD52318FE9F6}"/>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3" name="Footer Placeholder 2">
            <a:extLst>
              <a:ext uri="{FF2B5EF4-FFF2-40B4-BE49-F238E27FC236}">
                <a16:creationId xmlns:a16="http://schemas.microsoft.com/office/drawing/2014/main"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4532D4-FFBF-6C47-A6C9-D55196D91B8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7" name="Rectangle 46">
            <a:extLst>
              <a:ext uri="{FF2B5EF4-FFF2-40B4-BE49-F238E27FC236}">
                <a16:creationId xmlns:a16="http://schemas.microsoft.com/office/drawing/2014/main" id="{DB8D5541-7726-BA46-8BFA-BF6AA8D42BD7}"/>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ross 47">
            <a:extLst>
              <a:ext uri="{FF2B5EF4-FFF2-40B4-BE49-F238E27FC236}">
                <a16:creationId xmlns:a16="http://schemas.microsoft.com/office/drawing/2014/main" id="{97F434CF-7503-CE4F-8426-C312C6315AD0}"/>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EDBFB2F-FE34-E349-9484-C275FBE3161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3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CFD-BEE6-AC49-BABD-D8B89C3B69D0}"/>
              </a:ext>
            </a:extLst>
          </p:cNvPr>
          <p:cNvSpPr>
            <a:spLocks noGrp="1"/>
          </p:cNvSpPr>
          <p:nvPr>
            <p:ph type="title"/>
          </p:nvPr>
        </p:nvSpPr>
        <p:spPr>
          <a:xfrm>
            <a:off x="565149" y="1203800"/>
            <a:ext cx="4114800" cy="1077218"/>
          </a:xfrm>
        </p:spPr>
        <p:txBody>
          <a:bodyPr anchor="b">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31DE035-8260-4443-B1D9-A9C8D584039E}"/>
              </a:ext>
            </a:extLst>
          </p:cNvPr>
          <p:cNvSpPr>
            <a:spLocks noGrp="1"/>
          </p:cNvSpPr>
          <p:nvPr>
            <p:ph idx="1"/>
          </p:nvPr>
        </p:nvSpPr>
        <p:spPr>
          <a:xfrm>
            <a:off x="5611813" y="1508252"/>
            <a:ext cx="5606518" cy="4045881"/>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C1AA53-7507-D04B-9B8E-6A4F7122ECA5}"/>
              </a:ext>
            </a:extLst>
          </p:cNvPr>
          <p:cNvSpPr>
            <a:spLocks noGrp="1"/>
          </p:cNvSpPr>
          <p:nvPr>
            <p:ph type="body" sz="half" idx="2"/>
          </p:nvPr>
        </p:nvSpPr>
        <p:spPr>
          <a:xfrm>
            <a:off x="565149" y="2368295"/>
            <a:ext cx="4114800" cy="3185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6E11F-3003-0745-ACAB-FAA4E676EFCD}"/>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6" name="Footer Placeholder 5">
            <a:extLst>
              <a:ext uri="{FF2B5EF4-FFF2-40B4-BE49-F238E27FC236}">
                <a16:creationId xmlns:a16="http://schemas.microsoft.com/office/drawing/2014/main"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F51E-1A94-034C-BBEE-C26A3AF0E815}"/>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50B7D330-76C0-224C-9C3C-27C4D2B0DDB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5464D55-5C51-844B-A38A-8143590FB934}"/>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FD988250-C554-DE44-B887-57D0B2AA8E37}"/>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020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6C7C-36AD-9A4E-8524-8F44E8839EA8}"/>
              </a:ext>
            </a:extLst>
          </p:cNvPr>
          <p:cNvSpPr>
            <a:spLocks noGrp="1"/>
          </p:cNvSpPr>
          <p:nvPr>
            <p:ph type="title"/>
          </p:nvPr>
        </p:nvSpPr>
        <p:spPr>
          <a:xfrm>
            <a:off x="565149" y="1203800"/>
            <a:ext cx="4114800" cy="1077218"/>
          </a:xfrm>
        </p:spPr>
        <p:txBody>
          <a:bodyPr anchor="b">
            <a:normAutofit/>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15248-4C80-3348-A8A9-6C9F5D32FCE3}"/>
              </a:ext>
            </a:extLst>
          </p:cNvPr>
          <p:cNvSpPr>
            <a:spLocks noGrp="1"/>
          </p:cNvSpPr>
          <p:nvPr>
            <p:ph type="pic" idx="1"/>
          </p:nvPr>
        </p:nvSpPr>
        <p:spPr>
          <a:xfrm>
            <a:off x="5631151" y="1096772"/>
            <a:ext cx="6096270" cy="57612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B3083-CA16-C54A-B130-7BEE6DF9D815}"/>
              </a:ext>
            </a:extLst>
          </p:cNvPr>
          <p:cNvSpPr>
            <a:spLocks noGrp="1"/>
          </p:cNvSpPr>
          <p:nvPr>
            <p:ph type="body" sz="half" idx="2"/>
          </p:nvPr>
        </p:nvSpPr>
        <p:spPr>
          <a:xfrm>
            <a:off x="565149" y="2370666"/>
            <a:ext cx="4114800" cy="3183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3C6EB5-D7D1-E247-B9D7-D319E5AAB962}"/>
              </a:ext>
            </a:extLst>
          </p:cNvPr>
          <p:cNvSpPr>
            <a:spLocks noGrp="1"/>
          </p:cNvSpPr>
          <p:nvPr>
            <p:ph type="dt" sz="half" idx="10"/>
          </p:nvPr>
        </p:nvSpPr>
        <p:spPr/>
        <p:txBody>
          <a:bodyPr/>
          <a:lstStyle/>
          <a:p>
            <a:fld id="{73C3BD54-29B9-3D42-B178-776ED395AA85}" type="datetimeFigureOut">
              <a:rPr lang="en-US" smtClean="0"/>
              <a:t>11/12/21</a:t>
            </a:fld>
            <a:endParaRPr lang="en-US"/>
          </a:p>
        </p:txBody>
      </p:sp>
      <p:sp>
        <p:nvSpPr>
          <p:cNvPr id="6" name="Footer Placeholder 5">
            <a:extLst>
              <a:ext uri="{FF2B5EF4-FFF2-40B4-BE49-F238E27FC236}">
                <a16:creationId xmlns:a16="http://schemas.microsoft.com/office/drawing/2014/main"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3FE4-B2F5-7741-B517-533F1C98CE1B}"/>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4" name="Rectangle 53">
            <a:extLst>
              <a:ext uri="{FF2B5EF4-FFF2-40B4-BE49-F238E27FC236}">
                <a16:creationId xmlns:a16="http://schemas.microsoft.com/office/drawing/2014/main" id="{AB80A771-7D8E-0F4A-93A3-B977667D338E}"/>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C9320FA-0E3A-2749-9085-DF30FA26F4BD}"/>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5A3DF5D0-8A2C-A049-9132-EE1EF7D014D4}"/>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170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52BFD-D607-6845-9C7B-1C8D3B4EE760}"/>
              </a:ext>
            </a:extLst>
          </p:cNvPr>
          <p:cNvSpPr>
            <a:spLocks noGrp="1"/>
          </p:cNvSpPr>
          <p:nvPr>
            <p:ph type="title"/>
          </p:nvPr>
        </p:nvSpPr>
        <p:spPr>
          <a:xfrm>
            <a:off x="565149" y="1204721"/>
            <a:ext cx="8267296" cy="14465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EEBB52FF-3B04-8245-BF0B-89C9E293362A}"/>
              </a:ext>
            </a:extLst>
          </p:cNvPr>
          <p:cNvSpPr>
            <a:spLocks noGrp="1"/>
          </p:cNvSpPr>
          <p:nvPr>
            <p:ph type="body" idx="1"/>
          </p:nvPr>
        </p:nvSpPr>
        <p:spPr>
          <a:xfrm>
            <a:off x="565150" y="2691638"/>
            <a:ext cx="8267296" cy="3188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DA99BFE-CBDD-C344-A21E-44A52F11B662}"/>
              </a:ext>
            </a:extLst>
          </p:cNvPr>
          <p:cNvSpPr>
            <a:spLocks noGrp="1"/>
          </p:cNvSpPr>
          <p:nvPr>
            <p:ph type="dt" sz="half" idx="2"/>
          </p:nvPr>
        </p:nvSpPr>
        <p:spPr>
          <a:xfrm>
            <a:off x="565149" y="5949696"/>
            <a:ext cx="4114800" cy="365125"/>
          </a:xfrm>
          <a:prstGeom prst="rect">
            <a:avLst/>
          </a:prstGeom>
        </p:spPr>
        <p:txBody>
          <a:bodyPr vert="horz" lIns="91440" tIns="45720" rIns="91440" bIns="45720" rtlCol="0" anchor="ctr" anchorCtr="0"/>
          <a:lstStyle>
            <a:lvl1pPr algn="l">
              <a:defRPr lang="en-US" sz="1050" smtClean="0">
                <a:latin typeface="+mn-lt"/>
              </a:defRPr>
            </a:lvl1pPr>
          </a:lstStyle>
          <a:p>
            <a:fld id="{73C3BD54-29B9-3D42-B178-776ED395AA85}" type="datetimeFigureOut">
              <a:rPr lang="en-US" smtClean="0"/>
              <a:pPr/>
              <a:t>11/12/21</a:t>
            </a:fld>
            <a:endParaRPr lang="en-US" dirty="0"/>
          </a:p>
        </p:txBody>
      </p:sp>
      <p:sp>
        <p:nvSpPr>
          <p:cNvPr id="5" name="Footer Placeholder 4">
            <a:extLst>
              <a:ext uri="{FF2B5EF4-FFF2-40B4-BE49-F238E27FC236}">
                <a16:creationId xmlns:a16="http://schemas.microsoft.com/office/drawing/2014/main" id="{BDC371C0-3DCE-0743-946F-C7540DD7895F}"/>
              </a:ext>
            </a:extLst>
          </p:cNvPr>
          <p:cNvSpPr>
            <a:spLocks noGrp="1"/>
          </p:cNvSpPr>
          <p:nvPr>
            <p:ph type="ftr" sz="quarter" idx="3"/>
          </p:nvPr>
        </p:nvSpPr>
        <p:spPr>
          <a:xfrm>
            <a:off x="565150" y="543179"/>
            <a:ext cx="4114800" cy="246888"/>
          </a:xfrm>
          <a:prstGeom prst="rect">
            <a:avLst/>
          </a:prstGeom>
        </p:spPr>
        <p:txBody>
          <a:bodyPr vert="horz" lIns="91440" tIns="45720" rIns="91440" bIns="45720" rtlCol="0" anchor="ctr" anchorCtr="0"/>
          <a:lstStyle>
            <a:lvl1pPr algn="l">
              <a:defRPr lang="en-US" sz="1050">
                <a:latin typeface="+mn-lt"/>
              </a:defRPr>
            </a:lvl1pPr>
          </a:lstStyle>
          <a:p>
            <a:endParaRPr lang="en-US" dirty="0"/>
          </a:p>
        </p:txBody>
      </p:sp>
      <p:sp>
        <p:nvSpPr>
          <p:cNvPr id="6" name="Slide Number Placeholder 5">
            <a:extLst>
              <a:ext uri="{FF2B5EF4-FFF2-40B4-BE49-F238E27FC236}">
                <a16:creationId xmlns:a16="http://schemas.microsoft.com/office/drawing/2014/main" id="{E6E32ADB-4517-194F-8B4B-A9D26B3C02E3}"/>
              </a:ext>
            </a:extLst>
          </p:cNvPr>
          <p:cNvSpPr>
            <a:spLocks noGrp="1"/>
          </p:cNvSpPr>
          <p:nvPr>
            <p:ph type="sldNum" sz="quarter" idx="4"/>
          </p:nvPr>
        </p:nvSpPr>
        <p:spPr>
          <a:xfrm>
            <a:off x="10813024" y="511175"/>
            <a:ext cx="914400" cy="310896"/>
          </a:xfrm>
          <a:prstGeom prst="rect">
            <a:avLst/>
          </a:prstGeom>
        </p:spPr>
        <p:txBody>
          <a:bodyPr vert="horz" lIns="91440" tIns="45720" rIns="91440" bIns="45720" rtlCol="0" anchor="ctr"/>
          <a:lstStyle>
            <a:lvl1pPr algn="r">
              <a:defRPr sz="1400" b="0" i="0">
                <a:solidFill>
                  <a:schemeClr val="tx1"/>
                </a:solidFill>
                <a:latin typeface="+mn-lt"/>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191471968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23" r:id="rId6"/>
    <p:sldLayoutId id="2147483718" r:id="rId7"/>
    <p:sldLayoutId id="2147483719" r:id="rId8"/>
    <p:sldLayoutId id="2147483720" r:id="rId9"/>
    <p:sldLayoutId id="2147483722" r:id="rId10"/>
    <p:sldLayoutId id="2147483721" r:id="rId11"/>
  </p:sldLayoutIdLst>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System Font Regular"/>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System Font Regular"/>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System Font Regular"/>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A2C65D-0168-1245-86C8-62A8A6F7B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ss 11">
            <a:extLst>
              <a:ext uri="{FF2B5EF4-FFF2-40B4-BE49-F238E27FC236}">
                <a16:creationId xmlns:a16="http://schemas.microsoft.com/office/drawing/2014/main" id="{56EC6756-249A-354D-B2C0-DA82BEEEC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7847"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9B14128-2D03-F14B-8681-9410A28F3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3666"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C7E0A6-1FD0-FE43-AAEC-9C2EA0D87FF9}"/>
              </a:ext>
            </a:extLst>
          </p:cNvPr>
          <p:cNvSpPr>
            <a:spLocks noGrp="1"/>
          </p:cNvSpPr>
          <p:nvPr>
            <p:ph type="ctrTitle"/>
          </p:nvPr>
        </p:nvSpPr>
        <p:spPr>
          <a:xfrm>
            <a:off x="4699688" y="1625608"/>
            <a:ext cx="6518647" cy="2722164"/>
          </a:xfrm>
        </p:spPr>
        <p:txBody>
          <a:bodyPr>
            <a:normAutofit/>
          </a:bodyPr>
          <a:lstStyle/>
          <a:p>
            <a:r>
              <a:rPr lang="en-US" dirty="0"/>
              <a:t>Week 11 Summary</a:t>
            </a:r>
          </a:p>
        </p:txBody>
      </p:sp>
      <p:sp>
        <p:nvSpPr>
          <p:cNvPr id="3" name="Subtitle 2">
            <a:extLst>
              <a:ext uri="{FF2B5EF4-FFF2-40B4-BE49-F238E27FC236}">
                <a16:creationId xmlns:a16="http://schemas.microsoft.com/office/drawing/2014/main" id="{28345F78-830D-A340-96E0-75CAC764BDC3}"/>
              </a:ext>
            </a:extLst>
          </p:cNvPr>
          <p:cNvSpPr>
            <a:spLocks noGrp="1"/>
          </p:cNvSpPr>
          <p:nvPr>
            <p:ph type="subTitle" idx="1"/>
          </p:nvPr>
        </p:nvSpPr>
        <p:spPr>
          <a:xfrm>
            <a:off x="4699688" y="4466845"/>
            <a:ext cx="6518647" cy="882904"/>
          </a:xfrm>
        </p:spPr>
        <p:txBody>
          <a:bodyPr>
            <a:normAutofit/>
          </a:bodyPr>
          <a:lstStyle/>
          <a:p>
            <a:r>
              <a:rPr lang="en-US" dirty="0"/>
              <a:t>Group H: Edward Reali, Paul Trinh</a:t>
            </a:r>
          </a:p>
        </p:txBody>
      </p:sp>
      <p:pic>
        <p:nvPicPr>
          <p:cNvPr id="5" name="Picture 4">
            <a:extLst>
              <a:ext uri="{FF2B5EF4-FFF2-40B4-BE49-F238E27FC236}">
                <a16:creationId xmlns:a16="http://schemas.microsoft.com/office/drawing/2014/main" id="{026248AB-00D6-A341-95E0-C3ECCAD1A47D}"/>
              </a:ext>
            </a:extLst>
          </p:cNvPr>
          <p:cNvPicPr>
            <a:picLocks noChangeAspect="1"/>
          </p:cNvPicPr>
          <p:nvPr/>
        </p:nvPicPr>
        <p:blipFill>
          <a:blip r:embed="rId2"/>
          <a:stretch>
            <a:fillRect/>
          </a:stretch>
        </p:blipFill>
        <p:spPr>
          <a:xfrm>
            <a:off x="973665" y="2775362"/>
            <a:ext cx="2792794" cy="1570945"/>
          </a:xfrm>
          <a:prstGeom prst="rect">
            <a:avLst/>
          </a:prstGeom>
        </p:spPr>
      </p:pic>
    </p:spTree>
    <p:extLst>
      <p:ext uri="{BB962C8B-B14F-4D97-AF65-F5344CB8AC3E}">
        <p14:creationId xmlns:p14="http://schemas.microsoft.com/office/powerpoint/2010/main" val="240235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F51CDB-0E15-B648-B87F-F70A869383C5}"/>
              </a:ext>
            </a:extLst>
          </p:cNvPr>
          <p:cNvSpPr>
            <a:spLocks noGrp="1"/>
          </p:cNvSpPr>
          <p:nvPr>
            <p:ph type="title"/>
          </p:nvPr>
        </p:nvSpPr>
        <p:spPr>
          <a:xfrm>
            <a:off x="583181" y="1535513"/>
            <a:ext cx="3198777" cy="4344711"/>
          </a:xfrm>
        </p:spPr>
        <p:txBody>
          <a:bodyPr>
            <a:normAutofit/>
          </a:bodyPr>
          <a:lstStyle/>
          <a:p>
            <a:pPr algn="ctr"/>
            <a:r>
              <a:rPr lang="en-US" dirty="0"/>
              <a:t>Web Analytics</a:t>
            </a:r>
            <a:br>
              <a:rPr lang="en-US" dirty="0"/>
            </a:br>
            <a:r>
              <a:rPr lang="en-US" dirty="0"/>
              <a:t>Recap</a:t>
            </a:r>
          </a:p>
        </p:txBody>
      </p:sp>
      <p:sp>
        <p:nvSpPr>
          <p:cNvPr id="29" name="Rectangle 21">
            <a:extLst>
              <a:ext uri="{FF2B5EF4-FFF2-40B4-BE49-F238E27FC236}">
                <a16:creationId xmlns:a16="http://schemas.microsoft.com/office/drawing/2014/main" id="{882E6E09-FCB0-5F41-8BAE-C0581D54B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3">
            <a:extLst>
              <a:ext uri="{FF2B5EF4-FFF2-40B4-BE49-F238E27FC236}">
                <a16:creationId xmlns:a16="http://schemas.microsoft.com/office/drawing/2014/main" id="{BE8B9AAF-3BFF-3546-915C-8BDE34AD7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ross 25">
            <a:extLst>
              <a:ext uri="{FF2B5EF4-FFF2-40B4-BE49-F238E27FC236}">
                <a16:creationId xmlns:a16="http://schemas.microsoft.com/office/drawing/2014/main" id="{90012D5C-1270-714B-AFB4-7E632827B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21D7CF1A-EA1E-4A30-8248-F9C3FCBE0064}"/>
              </a:ext>
            </a:extLst>
          </p:cNvPr>
          <p:cNvGraphicFramePr>
            <a:graphicFrameLocks noGrp="1"/>
          </p:cNvGraphicFramePr>
          <p:nvPr>
            <p:ph idx="1"/>
            <p:extLst>
              <p:ext uri="{D42A27DB-BD31-4B8C-83A1-F6EECF244321}">
                <p14:modId xmlns:p14="http://schemas.microsoft.com/office/powerpoint/2010/main" val="2206025380"/>
              </p:ext>
            </p:extLst>
          </p:nvPr>
        </p:nvGraphicFramePr>
        <p:xfrm>
          <a:off x="4489428" y="1508251"/>
          <a:ext cx="6728905" cy="4371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365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367E596-6364-884D-8ECA-DABD757BD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Google Analytics 101: The Beginners Guide">
            <a:extLst>
              <a:ext uri="{FF2B5EF4-FFF2-40B4-BE49-F238E27FC236}">
                <a16:creationId xmlns:a16="http://schemas.microsoft.com/office/drawing/2014/main" id="{3821EF55-2D19-474C-B734-3FBEB8A91C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333" r="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a:extLst>
              <a:ext uri="{FF2B5EF4-FFF2-40B4-BE49-F238E27FC236}">
                <a16:creationId xmlns:a16="http://schemas.microsoft.com/office/drawing/2014/main" id="{6C7511A4-6FBF-0246-AB44-3B819A707D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549940" cy="6858000"/>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75" name="Rectangle 74">
            <a:extLst>
              <a:ext uri="{FF2B5EF4-FFF2-40B4-BE49-F238E27FC236}">
                <a16:creationId xmlns:a16="http://schemas.microsoft.com/office/drawing/2014/main" id="{17857F1F-17F7-9144-8BBA-AD63FC0AA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AF4A97-38F1-E446-9F01-BEA318DF1870}"/>
              </a:ext>
            </a:extLst>
          </p:cNvPr>
          <p:cNvSpPr>
            <a:spLocks noGrp="1"/>
          </p:cNvSpPr>
          <p:nvPr>
            <p:ph type="title"/>
          </p:nvPr>
        </p:nvSpPr>
        <p:spPr>
          <a:xfrm>
            <a:off x="565149" y="1204721"/>
            <a:ext cx="8267296" cy="1446550"/>
          </a:xfrm>
        </p:spPr>
        <p:txBody>
          <a:bodyPr>
            <a:normAutofit/>
          </a:bodyPr>
          <a:lstStyle/>
          <a:p>
            <a:r>
              <a:rPr lang="en-US" dirty="0"/>
              <a:t>Google Analytics</a:t>
            </a:r>
          </a:p>
        </p:txBody>
      </p:sp>
      <p:sp>
        <p:nvSpPr>
          <p:cNvPr id="3" name="Content Placeholder 2">
            <a:extLst>
              <a:ext uri="{FF2B5EF4-FFF2-40B4-BE49-F238E27FC236}">
                <a16:creationId xmlns:a16="http://schemas.microsoft.com/office/drawing/2014/main" id="{269A41C4-9A6D-2A46-B60E-29C997E4F550}"/>
              </a:ext>
            </a:extLst>
          </p:cNvPr>
          <p:cNvSpPr>
            <a:spLocks noGrp="1"/>
          </p:cNvSpPr>
          <p:nvPr>
            <p:ph idx="1"/>
          </p:nvPr>
        </p:nvSpPr>
        <p:spPr>
          <a:xfrm>
            <a:off x="565150" y="2691638"/>
            <a:ext cx="8267296" cy="3188586"/>
          </a:xfrm>
        </p:spPr>
        <p:txBody>
          <a:bodyPr>
            <a:normAutofit/>
          </a:bodyPr>
          <a:lstStyle/>
          <a:p>
            <a:r>
              <a:rPr lang="en-US" dirty="0"/>
              <a:t>Powerful freemium web suite for analyzing website traffic</a:t>
            </a:r>
          </a:p>
          <a:p>
            <a:r>
              <a:rPr lang="en-US" dirty="0"/>
              <a:t>Most widely used web analytics platform</a:t>
            </a:r>
          </a:p>
          <a:p>
            <a:r>
              <a:rPr lang="en-US" dirty="0"/>
              <a:t>Ability to connect to virtually any website</a:t>
            </a:r>
          </a:p>
          <a:p>
            <a:r>
              <a:rPr lang="en-US" dirty="0"/>
              <a:t>Demo feature with a real google merchandise website</a:t>
            </a:r>
          </a:p>
          <a:p>
            <a:r>
              <a:rPr lang="en-US" dirty="0"/>
              <a:t>Demographic analysis such as location, gender, device type</a:t>
            </a:r>
          </a:p>
          <a:p>
            <a:r>
              <a:rPr lang="en-US" dirty="0"/>
              <a:t>Historical and live data options</a:t>
            </a:r>
          </a:p>
        </p:txBody>
      </p:sp>
      <p:sp>
        <p:nvSpPr>
          <p:cNvPr id="77" name="Cross 76">
            <a:extLst>
              <a:ext uri="{FF2B5EF4-FFF2-40B4-BE49-F238E27FC236}">
                <a16:creationId xmlns:a16="http://schemas.microsoft.com/office/drawing/2014/main" id="{8D56D3E8-B102-DF4E-8F6F-48B29022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46630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4BA85-DFB9-3846-82F5-946B4843AE34}"/>
              </a:ext>
            </a:extLst>
          </p:cNvPr>
          <p:cNvSpPr>
            <a:spLocks noGrp="1"/>
          </p:cNvSpPr>
          <p:nvPr>
            <p:ph type="title"/>
          </p:nvPr>
        </p:nvSpPr>
        <p:spPr>
          <a:xfrm>
            <a:off x="565149" y="1204721"/>
            <a:ext cx="8267296" cy="1446550"/>
          </a:xfrm>
        </p:spPr>
        <p:txBody>
          <a:bodyPr>
            <a:normAutofit/>
          </a:bodyPr>
          <a:lstStyle/>
          <a:p>
            <a:r>
              <a:rPr lang="en-US" dirty="0"/>
              <a:t>Audience Overview Metrics</a:t>
            </a:r>
          </a:p>
        </p:txBody>
      </p:sp>
      <p:sp>
        <p:nvSpPr>
          <p:cNvPr id="11" name="Rectangle 10">
            <a:extLst>
              <a:ext uri="{FF2B5EF4-FFF2-40B4-BE49-F238E27FC236}">
                <a16:creationId xmlns:a16="http://schemas.microsoft.com/office/drawing/2014/main" id="{FB1CD9BE-93F1-ED44-946B-8354D74B0B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3" name="Rectangle 12">
            <a:extLst>
              <a:ext uri="{FF2B5EF4-FFF2-40B4-BE49-F238E27FC236}">
                <a16:creationId xmlns:a16="http://schemas.microsoft.com/office/drawing/2014/main" id="{882E6E09-FCB0-5F41-8BAE-C0581D54B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ss 14">
            <a:extLst>
              <a:ext uri="{FF2B5EF4-FFF2-40B4-BE49-F238E27FC236}">
                <a16:creationId xmlns:a16="http://schemas.microsoft.com/office/drawing/2014/main" id="{D269DB01-9C3C-7841-B8E8-6FDFEF70C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64FFB80-5624-4471-9E15-A6EC5164E825}"/>
              </a:ext>
            </a:extLst>
          </p:cNvPr>
          <p:cNvGraphicFramePr>
            <a:graphicFrameLocks noGrp="1"/>
          </p:cNvGraphicFramePr>
          <p:nvPr>
            <p:ph idx="1"/>
            <p:extLst>
              <p:ext uri="{D42A27DB-BD31-4B8C-83A1-F6EECF244321}">
                <p14:modId xmlns:p14="http://schemas.microsoft.com/office/powerpoint/2010/main" val="3827693114"/>
              </p:ext>
            </p:extLst>
          </p:nvPr>
        </p:nvGraphicFramePr>
        <p:xfrm>
          <a:off x="565149" y="2692400"/>
          <a:ext cx="10653184" cy="318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1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4C91DA-79E0-DC42-B7BC-1E0D1160A171}"/>
              </a:ext>
            </a:extLst>
          </p:cNvPr>
          <p:cNvSpPr>
            <a:spLocks noGrp="1"/>
          </p:cNvSpPr>
          <p:nvPr>
            <p:ph type="title"/>
          </p:nvPr>
        </p:nvSpPr>
        <p:spPr>
          <a:xfrm>
            <a:off x="4679949" y="1204721"/>
            <a:ext cx="6946891" cy="1446550"/>
          </a:xfrm>
        </p:spPr>
        <p:txBody>
          <a:bodyPr>
            <a:normAutofit/>
          </a:bodyPr>
          <a:lstStyle/>
          <a:p>
            <a:r>
              <a:rPr lang="en-US" dirty="0"/>
              <a:t>Machine Learning</a:t>
            </a:r>
          </a:p>
        </p:txBody>
      </p:sp>
      <p:sp>
        <p:nvSpPr>
          <p:cNvPr id="3" name="Content Placeholder 2">
            <a:extLst>
              <a:ext uri="{FF2B5EF4-FFF2-40B4-BE49-F238E27FC236}">
                <a16:creationId xmlns:a16="http://schemas.microsoft.com/office/drawing/2014/main" id="{3E658C93-301F-0F48-BEBC-4FFC6267DFC1}"/>
              </a:ext>
            </a:extLst>
          </p:cNvPr>
          <p:cNvSpPr>
            <a:spLocks noGrp="1"/>
          </p:cNvSpPr>
          <p:nvPr>
            <p:ph idx="1"/>
          </p:nvPr>
        </p:nvSpPr>
        <p:spPr>
          <a:xfrm>
            <a:off x="4679950" y="2691638"/>
            <a:ext cx="6946891" cy="3188586"/>
          </a:xfrm>
        </p:spPr>
        <p:txBody>
          <a:bodyPr>
            <a:normAutofit lnSpcReduction="10000"/>
          </a:bodyPr>
          <a:lstStyle/>
          <a:p>
            <a:pPr>
              <a:lnSpc>
                <a:spcPct val="90000"/>
              </a:lnSpc>
            </a:pPr>
            <a:r>
              <a:rPr lang="en-US" dirty="0"/>
              <a:t>Inter-disciplinary field using computer science and algorithmic processes to gain insights from structured and unstructured data.</a:t>
            </a:r>
          </a:p>
          <a:p>
            <a:pPr>
              <a:lnSpc>
                <a:spcPct val="90000"/>
              </a:lnSpc>
            </a:pPr>
            <a:r>
              <a:rPr lang="en-US" dirty="0"/>
              <a:t>Companies use machine learning models every day to predict consumer behavior, risk, retention, demand and more.</a:t>
            </a:r>
          </a:p>
          <a:p>
            <a:pPr>
              <a:lnSpc>
                <a:spcPct val="90000"/>
              </a:lnSpc>
            </a:pPr>
            <a:r>
              <a:rPr lang="en-US" dirty="0"/>
              <a:t>Models</a:t>
            </a:r>
          </a:p>
          <a:p>
            <a:pPr lvl="1">
              <a:lnSpc>
                <a:spcPct val="90000"/>
              </a:lnSpc>
            </a:pPr>
            <a:r>
              <a:rPr lang="en-US" dirty="0"/>
              <a:t>Models take in parameters and data and output results based off specific training for the data being analyzed</a:t>
            </a:r>
          </a:p>
          <a:p>
            <a:pPr>
              <a:lnSpc>
                <a:spcPct val="90000"/>
              </a:lnSpc>
            </a:pPr>
            <a:endParaRPr lang="en-US" dirty="0"/>
          </a:p>
        </p:txBody>
      </p:sp>
      <p:pic>
        <p:nvPicPr>
          <p:cNvPr id="7" name="Graphic 6" descr="Programmer">
            <a:extLst>
              <a:ext uri="{FF2B5EF4-FFF2-40B4-BE49-F238E27FC236}">
                <a16:creationId xmlns:a16="http://schemas.microsoft.com/office/drawing/2014/main" id="{3A843B01-0FC8-457D-B3C4-354CD983C9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3666" y="2164438"/>
            <a:ext cx="2792794" cy="2792794"/>
          </a:xfrm>
          <a:prstGeom prst="rect">
            <a:avLst/>
          </a:prstGeom>
        </p:spPr>
      </p:pic>
      <p:sp>
        <p:nvSpPr>
          <p:cNvPr id="21" name="Cross 20">
            <a:extLst>
              <a:ext uri="{FF2B5EF4-FFF2-40B4-BE49-F238E27FC236}">
                <a16:creationId xmlns:a16="http://schemas.microsoft.com/office/drawing/2014/main" id="{7B768144-4A9A-EF4F-89C6-859C48A1AD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6460"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33F0DEE-0C91-A94B-BED4-444EDE341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39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2DEF72E-9A56-3A45-8ADA-E6F93BA8E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96772"/>
            <a:ext cx="4175133"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759197-5FC4-EE4B-B845-1C7E683960FE}"/>
              </a:ext>
            </a:extLst>
          </p:cNvPr>
          <p:cNvSpPr>
            <a:spLocks noGrp="1"/>
          </p:cNvSpPr>
          <p:nvPr>
            <p:ph type="title"/>
          </p:nvPr>
        </p:nvSpPr>
        <p:spPr>
          <a:xfrm>
            <a:off x="565149" y="1508250"/>
            <a:ext cx="3198777" cy="4024885"/>
          </a:xfrm>
        </p:spPr>
        <p:txBody>
          <a:bodyPr>
            <a:normAutofit/>
          </a:bodyPr>
          <a:lstStyle/>
          <a:p>
            <a:r>
              <a:rPr lang="en-US" dirty="0"/>
              <a:t>Types of learning</a:t>
            </a:r>
          </a:p>
        </p:txBody>
      </p:sp>
      <p:sp>
        <p:nvSpPr>
          <p:cNvPr id="13" name="Rectangle 12">
            <a:extLst>
              <a:ext uri="{FF2B5EF4-FFF2-40B4-BE49-F238E27FC236}">
                <a16:creationId xmlns:a16="http://schemas.microsoft.com/office/drawing/2014/main" id="{882E6E09-FCB0-5F41-8BAE-C0581D54B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ss 14">
            <a:extLst>
              <a:ext uri="{FF2B5EF4-FFF2-40B4-BE49-F238E27FC236}">
                <a16:creationId xmlns:a16="http://schemas.microsoft.com/office/drawing/2014/main" id="{D269DB01-9C3C-7841-B8E8-6FDFEF70C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67701"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2B99D6F-50E1-4A10-A86D-636501C68E32}"/>
              </a:ext>
            </a:extLst>
          </p:cNvPr>
          <p:cNvGraphicFramePr>
            <a:graphicFrameLocks noGrp="1"/>
          </p:cNvGraphicFramePr>
          <p:nvPr>
            <p:ph idx="1"/>
            <p:extLst>
              <p:ext uri="{D42A27DB-BD31-4B8C-83A1-F6EECF244321}">
                <p14:modId xmlns:p14="http://schemas.microsoft.com/office/powerpoint/2010/main" val="2548835136"/>
              </p:ext>
            </p:extLst>
          </p:nvPr>
        </p:nvGraphicFramePr>
        <p:xfrm>
          <a:off x="5106596" y="1508251"/>
          <a:ext cx="6111737" cy="4373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71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CA5172B-100A-154D-8648-280629D6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98AF47-4436-B34E-8B68-D8A8BE972347}"/>
              </a:ext>
            </a:extLst>
          </p:cNvPr>
          <p:cNvSpPr>
            <a:spLocks noGrp="1"/>
          </p:cNvSpPr>
          <p:nvPr>
            <p:ph type="title"/>
          </p:nvPr>
        </p:nvSpPr>
        <p:spPr>
          <a:xfrm>
            <a:off x="61459" y="957470"/>
            <a:ext cx="8267299" cy="1446550"/>
          </a:xfrm>
        </p:spPr>
        <p:txBody>
          <a:bodyPr>
            <a:normAutofit/>
          </a:bodyPr>
          <a:lstStyle/>
          <a:p>
            <a:r>
              <a:rPr lang="en-US" dirty="0"/>
              <a:t>Discussion of the reading material</a:t>
            </a:r>
          </a:p>
        </p:txBody>
      </p:sp>
      <p:sp>
        <p:nvSpPr>
          <p:cNvPr id="3" name="Content Placeholder 2">
            <a:extLst>
              <a:ext uri="{FF2B5EF4-FFF2-40B4-BE49-F238E27FC236}">
                <a16:creationId xmlns:a16="http://schemas.microsoft.com/office/drawing/2014/main" id="{9194D59C-6A36-4F44-88D6-AA25CA4516ED}"/>
              </a:ext>
            </a:extLst>
          </p:cNvPr>
          <p:cNvSpPr>
            <a:spLocks noGrp="1"/>
          </p:cNvSpPr>
          <p:nvPr>
            <p:ph idx="1"/>
          </p:nvPr>
        </p:nvSpPr>
        <p:spPr>
          <a:xfrm>
            <a:off x="122918" y="2223321"/>
            <a:ext cx="8267299" cy="2979707"/>
          </a:xfrm>
        </p:spPr>
        <p:txBody>
          <a:bodyPr>
            <a:normAutofit/>
          </a:bodyPr>
          <a:lstStyle/>
          <a:p>
            <a:pPr marL="0" indent="0">
              <a:lnSpc>
                <a:spcPct val="90000"/>
              </a:lnSpc>
              <a:buNone/>
            </a:pPr>
            <a:r>
              <a:rPr lang="en-US" b="1" dirty="0"/>
              <a:t>6 Common Machine Learning Applications for Business</a:t>
            </a:r>
          </a:p>
          <a:p>
            <a:pPr>
              <a:lnSpc>
                <a:spcPct val="90000"/>
              </a:lnSpc>
            </a:pPr>
            <a:r>
              <a:rPr lang="en-US" sz="1800" dirty="0"/>
              <a:t>Consumer lifetime modeling, can help businesses to understand their most loyal customers, to predict revenue and targeted advertising</a:t>
            </a:r>
          </a:p>
          <a:p>
            <a:pPr>
              <a:lnSpc>
                <a:spcPct val="90000"/>
              </a:lnSpc>
            </a:pPr>
            <a:r>
              <a:rPr lang="en-US" sz="1800" dirty="0"/>
              <a:t>Churn modeling, can help to identify customers that might stop engaging, can be employed with a retention strategy of targeted rebound campaigns</a:t>
            </a:r>
          </a:p>
          <a:p>
            <a:pPr>
              <a:lnSpc>
                <a:spcPct val="90000"/>
              </a:lnSpc>
            </a:pPr>
            <a:r>
              <a:rPr lang="en-US" sz="1800" dirty="0"/>
              <a:t>Recommendation engine, companies like Netflix and Amazon are built off this and revenue and engagement can be increased by recommending what someone wants based off patterns which then results in less churn and more engagement </a:t>
            </a:r>
          </a:p>
        </p:txBody>
      </p:sp>
      <p:sp>
        <p:nvSpPr>
          <p:cNvPr id="12" name="Rectangle 11">
            <a:extLst>
              <a:ext uri="{FF2B5EF4-FFF2-40B4-BE49-F238E27FC236}">
                <a16:creationId xmlns:a16="http://schemas.microsoft.com/office/drawing/2014/main" id="{37A9EF9F-F5F8-3B4C-B721-17C0A1876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4" name="Cross 13">
            <a:extLst>
              <a:ext uri="{FF2B5EF4-FFF2-40B4-BE49-F238E27FC236}">
                <a16:creationId xmlns:a16="http://schemas.microsoft.com/office/drawing/2014/main" id="{6DEB3960-7668-064C-B56F-2B18221DED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chine Learning: A Primer to Laboratory Applications">
            <a:extLst>
              <a:ext uri="{FF2B5EF4-FFF2-40B4-BE49-F238E27FC236}">
                <a16:creationId xmlns:a16="http://schemas.microsoft.com/office/drawing/2014/main" id="{FA1B70D6-216F-DB45-BE59-401A3E56E3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6542"/>
          <a:stretch/>
        </p:blipFill>
        <p:spPr bwMode="auto">
          <a:xfrm>
            <a:off x="8551775" y="1590111"/>
            <a:ext cx="3386780" cy="3677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46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BE86D0-4CD0-E949-8D84-C99F4D326376}"/>
              </a:ext>
            </a:extLst>
          </p:cNvPr>
          <p:cNvSpPr>
            <a:spLocks noGrp="1"/>
          </p:cNvSpPr>
          <p:nvPr>
            <p:ph type="title"/>
          </p:nvPr>
        </p:nvSpPr>
        <p:spPr>
          <a:xfrm>
            <a:off x="565149" y="1204721"/>
            <a:ext cx="8267296" cy="1446550"/>
          </a:xfrm>
        </p:spPr>
        <p:txBody>
          <a:bodyPr>
            <a:normAutofit/>
          </a:bodyPr>
          <a:lstStyle/>
          <a:p>
            <a:r>
              <a:rPr lang="en-US"/>
              <a:t>Summary/Conclusion</a:t>
            </a:r>
            <a:endParaRPr lang="en-US" dirty="0"/>
          </a:p>
        </p:txBody>
      </p:sp>
      <p:sp>
        <p:nvSpPr>
          <p:cNvPr id="18" name="Rectangle 10">
            <a:extLst>
              <a:ext uri="{FF2B5EF4-FFF2-40B4-BE49-F238E27FC236}">
                <a16:creationId xmlns:a16="http://schemas.microsoft.com/office/drawing/2014/main" id="{FB1CD9BE-93F1-ED44-946B-8354D74B0B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9" name="Rectangle 12">
            <a:extLst>
              <a:ext uri="{FF2B5EF4-FFF2-40B4-BE49-F238E27FC236}">
                <a16:creationId xmlns:a16="http://schemas.microsoft.com/office/drawing/2014/main" id="{882E6E09-FCB0-5F41-8BAE-C0581D54B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ross 14">
            <a:extLst>
              <a:ext uri="{FF2B5EF4-FFF2-40B4-BE49-F238E27FC236}">
                <a16:creationId xmlns:a16="http://schemas.microsoft.com/office/drawing/2014/main" id="{D269DB01-9C3C-7841-B8E8-6FDFEF70C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E69A8555-C0DD-48C4-9814-9031AC6C0A04}"/>
              </a:ext>
            </a:extLst>
          </p:cNvPr>
          <p:cNvGraphicFramePr>
            <a:graphicFrameLocks noGrp="1"/>
          </p:cNvGraphicFramePr>
          <p:nvPr>
            <p:ph idx="1"/>
            <p:extLst>
              <p:ext uri="{D42A27DB-BD31-4B8C-83A1-F6EECF244321}">
                <p14:modId xmlns:p14="http://schemas.microsoft.com/office/powerpoint/2010/main" val="3182182862"/>
              </p:ext>
            </p:extLst>
          </p:nvPr>
        </p:nvGraphicFramePr>
        <p:xfrm>
          <a:off x="565149" y="2692400"/>
          <a:ext cx="10653184" cy="318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002406"/>
      </p:ext>
    </p:extLst>
  </p:cSld>
  <p:clrMapOvr>
    <a:masterClrMapping/>
  </p:clrMapOvr>
</p:sld>
</file>

<file path=ppt/theme/theme1.xml><?xml version="1.0" encoding="utf-8"?>
<a:theme xmlns:a="http://schemas.openxmlformats.org/drawingml/2006/main" name="MadridVTI">
  <a:themeElements>
    <a:clrScheme name="Madrid R3">
      <a:dk1>
        <a:srgbClr val="000000"/>
      </a:dk1>
      <a:lt1>
        <a:srgbClr val="FFFFFF"/>
      </a:lt1>
      <a:dk2>
        <a:srgbClr val="3A3C45"/>
      </a:dk2>
      <a:lt2>
        <a:srgbClr val="E9EFF1"/>
      </a:lt2>
      <a:accent1>
        <a:srgbClr val="E24400"/>
      </a:accent1>
      <a:accent2>
        <a:srgbClr val="F38E00"/>
      </a:accent2>
      <a:accent3>
        <a:srgbClr val="89B336"/>
      </a:accent3>
      <a:accent4>
        <a:srgbClr val="30B9B9"/>
      </a:accent4>
      <a:accent5>
        <a:srgbClr val="748CF4"/>
      </a:accent5>
      <a:accent6>
        <a:srgbClr val="A673F4"/>
      </a:accent6>
      <a:hlink>
        <a:srgbClr val="008EE6"/>
      </a:hlink>
      <a:folHlink>
        <a:srgbClr val="C1A187"/>
      </a:folHlink>
    </a:clrScheme>
    <a:fontScheme name="Madrid">
      <a:majorFont>
        <a:latin typeface="Seaford Display"/>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dridVTI" id="{5F675924-ADDD-6B4C-A2D4-69150D1F0C16}" vid="{BEA84270-19BD-7342-8ABF-EFF1668AF1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{5BD62D92-8375-3545-9CE5-8410827A94A1}tf10001062</Template>
  <TotalTime>76</TotalTime>
  <Words>423</Words>
  <Application>Microsoft Macintosh PowerPoint</Application>
  <PresentationFormat>Widescreen</PresentationFormat>
  <Paragraphs>44</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Seaford Display</vt:lpstr>
      <vt:lpstr>System Font Regular</vt:lpstr>
      <vt:lpstr>Tenorite</vt:lpstr>
      <vt:lpstr>MadridVTI</vt:lpstr>
      <vt:lpstr>Week 11 Summary</vt:lpstr>
      <vt:lpstr>Web Analytics Recap</vt:lpstr>
      <vt:lpstr>Google Analytics</vt:lpstr>
      <vt:lpstr>Audience Overview Metrics</vt:lpstr>
      <vt:lpstr>Machine Learning</vt:lpstr>
      <vt:lpstr>Types of learning</vt:lpstr>
      <vt:lpstr>Discussion of the reading material</vt:lpstr>
      <vt:lpstr>Summary/Conclusion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11 Summary</dc:title>
  <dc:creator>Reali, Edward</dc:creator>
  <cp:lastModifiedBy>Naveen Kumar (nkumar7)</cp:lastModifiedBy>
  <cp:revision>2</cp:revision>
  <dcterms:created xsi:type="dcterms:W3CDTF">2021-11-09T04:40:05Z</dcterms:created>
  <dcterms:modified xsi:type="dcterms:W3CDTF">2021-11-12T13:38:39Z</dcterms:modified>
</cp:coreProperties>
</file>