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73" r:id="rId3"/>
    <p:sldId id="287" r:id="rId4"/>
    <p:sldId id="289" r:id="rId5"/>
    <p:sldId id="272" r:id="rId6"/>
    <p:sldId id="288" r:id="rId7"/>
    <p:sldId id="261" r:id="rId8"/>
    <p:sldId id="282" r:id="rId9"/>
    <p:sldId id="283" r:id="rId10"/>
    <p:sldId id="284" r:id="rId11"/>
    <p:sldId id="285" r:id="rId12"/>
    <p:sldId id="262" r:id="rId13"/>
    <p:sldId id="263" r:id="rId14"/>
    <p:sldId id="264" r:id="rId15"/>
    <p:sldId id="265" r:id="rId16"/>
    <p:sldId id="267" r:id="rId17"/>
    <p:sldId id="268" r:id="rId18"/>
    <p:sldId id="277" r:id="rId19"/>
    <p:sldId id="275" r:id="rId20"/>
    <p:sldId id="270" r:id="rId21"/>
    <p:sldId id="286" r:id="rId22"/>
    <p:sldId id="280" r:id="rId23"/>
    <p:sldId id="281"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E1E94-9841-425C-9C92-32050ED98CC1}" v="56" dt="2019-03-12T02:23:10.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14"/>
    <p:restoredTop sz="93354"/>
  </p:normalViewPr>
  <p:slideViewPr>
    <p:cSldViewPr snapToGrid="0" snapToObjects="1">
      <p:cViewPr varScale="1">
        <p:scale>
          <a:sx n="107" d="100"/>
          <a:sy n="107" d="100"/>
        </p:scale>
        <p:origin x="1020" y="114"/>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rris, Angela D." userId="9c7f55b5-6322-4b20-884a-633c745981bf" providerId="ADAL" clId="{D2F2815B-9E9C-41A2-A33D-943102F08755}"/>
    <pc:docChg chg="undo custSel mod addSld delSld modSld sldOrd">
      <pc:chgData name="Pharris, Angela D." userId="9c7f55b5-6322-4b20-884a-633c745981bf" providerId="ADAL" clId="{D2F2815B-9E9C-41A2-A33D-943102F08755}" dt="2019-03-12T02:31:33.604" v="9825" actId="114"/>
      <pc:docMkLst>
        <pc:docMk/>
      </pc:docMkLst>
      <pc:sldChg chg="addSp modSp modNotesTx">
        <pc:chgData name="Pharris, Angela D." userId="9c7f55b5-6322-4b20-884a-633c745981bf" providerId="ADAL" clId="{D2F2815B-9E9C-41A2-A33D-943102F08755}" dt="2019-03-10T16:07:24.956" v="2150" actId="20577"/>
        <pc:sldMkLst>
          <pc:docMk/>
          <pc:sldMk cId="3422080276" sldId="256"/>
        </pc:sldMkLst>
        <pc:spChg chg="mod">
          <ac:chgData name="Pharris, Angela D." userId="9c7f55b5-6322-4b20-884a-633c745981bf" providerId="ADAL" clId="{D2F2815B-9E9C-41A2-A33D-943102F08755}" dt="2019-03-10T15:14:12.680" v="22" actId="20577"/>
          <ac:spMkLst>
            <pc:docMk/>
            <pc:sldMk cId="3422080276" sldId="256"/>
            <ac:spMk id="2" creationId="{00000000-0000-0000-0000-000000000000}"/>
          </ac:spMkLst>
        </pc:spChg>
        <pc:picChg chg="add">
          <ac:chgData name="Pharris, Angela D." userId="9c7f55b5-6322-4b20-884a-633c745981bf" providerId="ADAL" clId="{D2F2815B-9E9C-41A2-A33D-943102F08755}" dt="2019-03-10T16:01:44.297" v="767"/>
          <ac:picMkLst>
            <pc:docMk/>
            <pc:sldMk cId="3422080276" sldId="256"/>
            <ac:picMk id="4" creationId="{0D443FF5-5BC0-41DB-9CE4-0480707B8C30}"/>
          </ac:picMkLst>
        </pc:picChg>
      </pc:sldChg>
      <pc:sldChg chg="addSp delSp modSp modNotesTx">
        <pc:chgData name="Pharris, Angela D." userId="9c7f55b5-6322-4b20-884a-633c745981bf" providerId="ADAL" clId="{D2F2815B-9E9C-41A2-A33D-943102F08755}" dt="2019-03-10T16:13:23.981" v="3093" actId="20577"/>
        <pc:sldMkLst>
          <pc:docMk/>
          <pc:sldMk cId="1964258106" sldId="261"/>
        </pc:sldMkLst>
        <pc:spChg chg="mod">
          <ac:chgData name="Pharris, Angela D." userId="9c7f55b5-6322-4b20-884a-633c745981bf" providerId="ADAL" clId="{D2F2815B-9E9C-41A2-A33D-943102F08755}" dt="2019-03-10T15:55:07.352" v="86" actId="20577"/>
          <ac:spMkLst>
            <pc:docMk/>
            <pc:sldMk cId="1964258106" sldId="261"/>
            <ac:spMk id="2" creationId="{981D6DE9-64CB-4848-B05A-17A5C1336B09}"/>
          </ac:spMkLst>
        </pc:spChg>
        <pc:spChg chg="mod">
          <ac:chgData name="Pharris, Angela D." userId="9c7f55b5-6322-4b20-884a-633c745981bf" providerId="ADAL" clId="{D2F2815B-9E9C-41A2-A33D-943102F08755}" dt="2019-03-10T16:11:19.964" v="2557" actId="20577"/>
          <ac:spMkLst>
            <pc:docMk/>
            <pc:sldMk cId="1964258106" sldId="261"/>
            <ac:spMk id="3" creationId="{18484578-0CE5-4548-83B0-E8830DA78101}"/>
          </ac:spMkLst>
        </pc:spChg>
        <pc:spChg chg="del">
          <ac:chgData name="Pharris, Angela D." userId="9c7f55b5-6322-4b20-884a-633c745981bf" providerId="ADAL" clId="{D2F2815B-9E9C-41A2-A33D-943102F08755}" dt="2019-03-10T16:11:03.217" v="2519"/>
          <ac:spMkLst>
            <pc:docMk/>
            <pc:sldMk cId="1964258106" sldId="261"/>
            <ac:spMk id="4" creationId="{333CBC75-E98C-48AF-821B-B18EEE5D2D91}"/>
          </ac:spMkLst>
        </pc:spChg>
        <pc:picChg chg="add mod">
          <ac:chgData name="Pharris, Angela D." userId="9c7f55b5-6322-4b20-884a-633c745981bf" providerId="ADAL" clId="{D2F2815B-9E9C-41A2-A33D-943102F08755}" dt="2019-03-10T16:11:03.217" v="2519"/>
          <ac:picMkLst>
            <pc:docMk/>
            <pc:sldMk cId="1964258106" sldId="261"/>
            <ac:picMk id="5" creationId="{4325AC94-1B5B-4BEB-A32E-A64EA74B6D93}"/>
          </ac:picMkLst>
        </pc:picChg>
      </pc:sldChg>
      <pc:sldChg chg="addSp delSp modSp modNotesTx">
        <pc:chgData name="Pharris, Angela D." userId="9c7f55b5-6322-4b20-884a-633c745981bf" providerId="ADAL" clId="{D2F2815B-9E9C-41A2-A33D-943102F08755}" dt="2019-03-11T01:26:03.850" v="6041" actId="20577"/>
        <pc:sldMkLst>
          <pc:docMk/>
          <pc:sldMk cId="127883995" sldId="262"/>
        </pc:sldMkLst>
        <pc:spChg chg="mod">
          <ac:chgData name="Pharris, Angela D." userId="9c7f55b5-6322-4b20-884a-633c745981bf" providerId="ADAL" clId="{D2F2815B-9E9C-41A2-A33D-943102F08755}" dt="2019-03-11T01:09:09.447" v="5104" actId="20577"/>
          <ac:spMkLst>
            <pc:docMk/>
            <pc:sldMk cId="127883995" sldId="262"/>
            <ac:spMk id="2" creationId="{92718056-98D3-4E22-BBAB-33752FC730AF}"/>
          </ac:spMkLst>
        </pc:spChg>
        <pc:spChg chg="mod">
          <ac:chgData name="Pharris, Angela D." userId="9c7f55b5-6322-4b20-884a-633c745981bf" providerId="ADAL" clId="{D2F2815B-9E9C-41A2-A33D-943102F08755}" dt="2019-03-11T01:22:17.980" v="5905" actId="20577"/>
          <ac:spMkLst>
            <pc:docMk/>
            <pc:sldMk cId="127883995" sldId="262"/>
            <ac:spMk id="3" creationId="{4BD8D5F7-C32E-47AC-BB47-374214179C98}"/>
          </ac:spMkLst>
        </pc:spChg>
        <pc:spChg chg="del">
          <ac:chgData name="Pharris, Angela D." userId="9c7f55b5-6322-4b20-884a-633c745981bf" providerId="ADAL" clId="{D2F2815B-9E9C-41A2-A33D-943102F08755}" dt="2019-03-11T01:24:22.375" v="5906"/>
          <ac:spMkLst>
            <pc:docMk/>
            <pc:sldMk cId="127883995" sldId="262"/>
            <ac:spMk id="4" creationId="{DA6F9E41-04A3-4A8A-A444-4FFEF0E341A7}"/>
          </ac:spMkLst>
        </pc:spChg>
        <pc:picChg chg="add mod">
          <ac:chgData name="Pharris, Angela D." userId="9c7f55b5-6322-4b20-884a-633c745981bf" providerId="ADAL" clId="{D2F2815B-9E9C-41A2-A33D-943102F08755}" dt="2019-03-11T01:24:22.375" v="5906"/>
          <ac:picMkLst>
            <pc:docMk/>
            <pc:sldMk cId="127883995" sldId="262"/>
            <ac:picMk id="5" creationId="{6F809F7E-CF23-48AC-86F7-558C18D9D3B8}"/>
          </ac:picMkLst>
        </pc:picChg>
      </pc:sldChg>
      <pc:sldChg chg="addSp modSp mod setBg">
        <pc:chgData name="Pharris, Angela D." userId="9c7f55b5-6322-4b20-884a-633c745981bf" providerId="ADAL" clId="{D2F2815B-9E9C-41A2-A33D-943102F08755}" dt="2019-03-11T01:37:06.813" v="6485" actId="5793"/>
        <pc:sldMkLst>
          <pc:docMk/>
          <pc:sldMk cId="4204045377" sldId="263"/>
        </pc:sldMkLst>
        <pc:spChg chg="mod">
          <ac:chgData name="Pharris, Angela D." userId="9c7f55b5-6322-4b20-884a-633c745981bf" providerId="ADAL" clId="{D2F2815B-9E9C-41A2-A33D-943102F08755}" dt="2019-03-11T01:37:03.511" v="6484" actId="26606"/>
          <ac:spMkLst>
            <pc:docMk/>
            <pc:sldMk cId="4204045377" sldId="263"/>
            <ac:spMk id="2" creationId="{7080F1FB-FBA5-4474-A785-93341C36F84B}"/>
          </ac:spMkLst>
        </pc:spChg>
        <pc:spChg chg="mod">
          <ac:chgData name="Pharris, Angela D." userId="9c7f55b5-6322-4b20-884a-633c745981bf" providerId="ADAL" clId="{D2F2815B-9E9C-41A2-A33D-943102F08755}" dt="2019-03-11T01:37:03.511" v="6484" actId="26606"/>
          <ac:spMkLst>
            <pc:docMk/>
            <pc:sldMk cId="4204045377" sldId="263"/>
            <ac:spMk id="3" creationId="{23633E4C-3EBF-416C-BFB0-A4511C8460F0}"/>
          </ac:spMkLst>
        </pc:spChg>
        <pc:spChg chg="mod">
          <ac:chgData name="Pharris, Angela D." userId="9c7f55b5-6322-4b20-884a-633c745981bf" providerId="ADAL" clId="{D2F2815B-9E9C-41A2-A33D-943102F08755}" dt="2019-03-11T01:37:06.813" v="6485" actId="5793"/>
          <ac:spMkLst>
            <pc:docMk/>
            <pc:sldMk cId="4204045377" sldId="263"/>
            <ac:spMk id="4" creationId="{B28D90B3-C221-4CB9-B406-1AEDBCE34321}"/>
          </ac:spMkLst>
        </pc:spChg>
        <pc:spChg chg="add">
          <ac:chgData name="Pharris, Angela D." userId="9c7f55b5-6322-4b20-884a-633c745981bf" providerId="ADAL" clId="{D2F2815B-9E9C-41A2-A33D-943102F08755}" dt="2019-03-11T01:37:03.511" v="6484" actId="26606"/>
          <ac:spMkLst>
            <pc:docMk/>
            <pc:sldMk cId="4204045377" sldId="263"/>
            <ac:spMk id="9" creationId="{8CA06CD6-90CA-4C45-856C-6771339E1E22}"/>
          </ac:spMkLst>
        </pc:spChg>
        <pc:cxnChg chg="add">
          <ac:chgData name="Pharris, Angela D." userId="9c7f55b5-6322-4b20-884a-633c745981bf" providerId="ADAL" clId="{D2F2815B-9E9C-41A2-A33D-943102F08755}" dt="2019-03-11T01:37:03.511" v="6484" actId="26606"/>
          <ac:cxnSpMkLst>
            <pc:docMk/>
            <pc:sldMk cId="4204045377" sldId="263"/>
            <ac:cxnSpMk id="11" creationId="{5021601D-2758-4B15-A31C-FDA184C51B3A}"/>
          </ac:cxnSpMkLst>
        </pc:cxnChg>
      </pc:sldChg>
      <pc:sldChg chg="modSp add modNotesTx">
        <pc:chgData name="Pharris, Angela D." userId="9c7f55b5-6322-4b20-884a-633c745981bf" providerId="ADAL" clId="{D2F2815B-9E9C-41A2-A33D-943102F08755}" dt="2019-03-11T01:48:45.285" v="7211" actId="20577"/>
        <pc:sldMkLst>
          <pc:docMk/>
          <pc:sldMk cId="2172405927" sldId="264"/>
        </pc:sldMkLst>
        <pc:spChg chg="mod">
          <ac:chgData name="Pharris, Angela D." userId="9c7f55b5-6322-4b20-884a-633c745981bf" providerId="ADAL" clId="{D2F2815B-9E9C-41A2-A33D-943102F08755}" dt="2019-03-11T01:37:22.014" v="6487" actId="20577"/>
          <ac:spMkLst>
            <pc:docMk/>
            <pc:sldMk cId="2172405927" sldId="264"/>
            <ac:spMk id="2" creationId="{2225E4EE-33D9-424B-9122-30A0602DA0B3}"/>
          </ac:spMkLst>
        </pc:spChg>
        <pc:spChg chg="mod">
          <ac:chgData name="Pharris, Angela D." userId="9c7f55b5-6322-4b20-884a-633c745981bf" providerId="ADAL" clId="{D2F2815B-9E9C-41A2-A33D-943102F08755}" dt="2019-03-11T01:39:40.365" v="6769" actId="20577"/>
          <ac:spMkLst>
            <pc:docMk/>
            <pc:sldMk cId="2172405927" sldId="264"/>
            <ac:spMk id="3" creationId="{2F0C9B07-F7D1-48C3-8D54-3FAAD0DC17BF}"/>
          </ac:spMkLst>
        </pc:spChg>
        <pc:spChg chg="mod">
          <ac:chgData name="Pharris, Angela D." userId="9c7f55b5-6322-4b20-884a-633c745981bf" providerId="ADAL" clId="{D2F2815B-9E9C-41A2-A33D-943102F08755}" dt="2019-03-11T01:41:45.204" v="6997" actId="20577"/>
          <ac:spMkLst>
            <pc:docMk/>
            <pc:sldMk cId="2172405927" sldId="264"/>
            <ac:spMk id="4" creationId="{A72F4B82-C193-4CAD-82F1-E6FBDF6674AC}"/>
          </ac:spMkLst>
        </pc:spChg>
      </pc:sldChg>
      <pc:sldChg chg="addSp delSp modSp add mod setBg">
        <pc:chgData name="Pharris, Angela D." userId="9c7f55b5-6322-4b20-884a-633c745981bf" providerId="ADAL" clId="{D2F2815B-9E9C-41A2-A33D-943102F08755}" dt="2019-03-11T01:53:58.123" v="7463" actId="26606"/>
        <pc:sldMkLst>
          <pc:docMk/>
          <pc:sldMk cId="2429601581" sldId="265"/>
        </pc:sldMkLst>
        <pc:spChg chg="mod">
          <ac:chgData name="Pharris, Angela D." userId="9c7f55b5-6322-4b20-884a-633c745981bf" providerId="ADAL" clId="{D2F2815B-9E9C-41A2-A33D-943102F08755}" dt="2019-03-11T01:53:58.123" v="7463" actId="26606"/>
          <ac:spMkLst>
            <pc:docMk/>
            <pc:sldMk cId="2429601581" sldId="265"/>
            <ac:spMk id="2" creationId="{2D4C3C90-2988-476C-B8C4-3C8FEF0A41CC}"/>
          </ac:spMkLst>
        </pc:spChg>
        <pc:spChg chg="mod ord">
          <ac:chgData name="Pharris, Angela D." userId="9c7f55b5-6322-4b20-884a-633c745981bf" providerId="ADAL" clId="{D2F2815B-9E9C-41A2-A33D-943102F08755}" dt="2019-03-11T01:53:58.123" v="7463" actId="26606"/>
          <ac:spMkLst>
            <pc:docMk/>
            <pc:sldMk cId="2429601581" sldId="265"/>
            <ac:spMk id="3" creationId="{C30FF9FC-FE56-4AD0-86D9-777028701677}"/>
          </ac:spMkLst>
        </pc:spChg>
        <pc:spChg chg="del">
          <ac:chgData name="Pharris, Angela D." userId="9c7f55b5-6322-4b20-884a-633c745981bf" providerId="ADAL" clId="{D2F2815B-9E9C-41A2-A33D-943102F08755}" dt="2019-03-11T01:53:50.730" v="7460"/>
          <ac:spMkLst>
            <pc:docMk/>
            <pc:sldMk cId="2429601581" sldId="265"/>
            <ac:spMk id="4" creationId="{E139AA66-A1DB-4F8F-99AA-C7F1486923BC}"/>
          </ac:spMkLst>
        </pc:spChg>
        <pc:spChg chg="add del">
          <ac:chgData name="Pharris, Angela D." userId="9c7f55b5-6322-4b20-884a-633c745981bf" providerId="ADAL" clId="{D2F2815B-9E9C-41A2-A33D-943102F08755}" dt="2019-03-11T01:53:58.109" v="7462" actId="26606"/>
          <ac:spMkLst>
            <pc:docMk/>
            <pc:sldMk cId="2429601581" sldId="265"/>
            <ac:spMk id="10" creationId="{42A5316D-ED2F-4F89-B4B4-8D9240B1A348}"/>
          </ac:spMkLst>
        </pc:spChg>
        <pc:spChg chg="add">
          <ac:chgData name="Pharris, Angela D." userId="9c7f55b5-6322-4b20-884a-633c745981bf" providerId="ADAL" clId="{D2F2815B-9E9C-41A2-A33D-943102F08755}" dt="2019-03-11T01:53:58.123" v="7463" actId="26606"/>
          <ac:spMkLst>
            <pc:docMk/>
            <pc:sldMk cId="2429601581" sldId="265"/>
            <ac:spMk id="12" creationId="{81AEB8A9-B768-4E30-BA55-D919E6687343}"/>
          </ac:spMkLst>
        </pc:spChg>
        <pc:picChg chg="add mod">
          <ac:chgData name="Pharris, Angela D." userId="9c7f55b5-6322-4b20-884a-633c745981bf" providerId="ADAL" clId="{D2F2815B-9E9C-41A2-A33D-943102F08755}" dt="2019-03-11T01:53:58.123" v="7463" actId="26606"/>
          <ac:picMkLst>
            <pc:docMk/>
            <pc:sldMk cId="2429601581" sldId="265"/>
            <ac:picMk id="5" creationId="{56A61AC9-BAE2-4733-9AC5-C3B86D15D96A}"/>
          </ac:picMkLst>
        </pc:picChg>
      </pc:sldChg>
      <pc:sldChg chg="modSp add del ord">
        <pc:chgData name="Pharris, Angela D." userId="9c7f55b5-6322-4b20-884a-633c745981bf" providerId="ADAL" clId="{D2F2815B-9E9C-41A2-A33D-943102F08755}" dt="2019-03-11T01:47:34.118" v="7002" actId="2696"/>
        <pc:sldMkLst>
          <pc:docMk/>
          <pc:sldMk cId="3530591887" sldId="266"/>
        </pc:sldMkLst>
        <pc:spChg chg="mod">
          <ac:chgData name="Pharris, Angela D." userId="9c7f55b5-6322-4b20-884a-633c745981bf" providerId="ADAL" clId="{D2F2815B-9E9C-41A2-A33D-943102F08755}" dt="2019-03-10T15:56:01.781" v="200" actId="20577"/>
          <ac:spMkLst>
            <pc:docMk/>
            <pc:sldMk cId="3530591887" sldId="266"/>
            <ac:spMk id="2" creationId="{D234E278-2EA6-4E97-A537-4008B9930042}"/>
          </ac:spMkLst>
        </pc:spChg>
      </pc:sldChg>
      <pc:sldChg chg="addSp delSp modSp add mod setBg">
        <pc:chgData name="Pharris, Angela D." userId="9c7f55b5-6322-4b20-884a-633c745981bf" providerId="ADAL" clId="{D2F2815B-9E9C-41A2-A33D-943102F08755}" dt="2019-03-11T01:59:44.490" v="7817" actId="26606"/>
        <pc:sldMkLst>
          <pc:docMk/>
          <pc:sldMk cId="1832681653" sldId="267"/>
        </pc:sldMkLst>
        <pc:spChg chg="mod">
          <ac:chgData name="Pharris, Angela D." userId="9c7f55b5-6322-4b20-884a-633c745981bf" providerId="ADAL" clId="{D2F2815B-9E9C-41A2-A33D-943102F08755}" dt="2019-03-11T01:59:44.490" v="7817" actId="26606"/>
          <ac:spMkLst>
            <pc:docMk/>
            <pc:sldMk cId="1832681653" sldId="267"/>
            <ac:spMk id="2" creationId="{E5B6C962-422E-4F2E-B6AD-10974C4C257C}"/>
          </ac:spMkLst>
        </pc:spChg>
        <pc:spChg chg="mod">
          <ac:chgData name="Pharris, Angela D." userId="9c7f55b5-6322-4b20-884a-633c745981bf" providerId="ADAL" clId="{D2F2815B-9E9C-41A2-A33D-943102F08755}" dt="2019-03-11T01:59:44.490" v="7817" actId="26606"/>
          <ac:spMkLst>
            <pc:docMk/>
            <pc:sldMk cId="1832681653" sldId="267"/>
            <ac:spMk id="3" creationId="{41035EAC-F8D6-43F5-8174-01025CB0FDAB}"/>
          </ac:spMkLst>
        </pc:spChg>
        <pc:spChg chg="del mod">
          <ac:chgData name="Pharris, Angela D." userId="9c7f55b5-6322-4b20-884a-633c745981bf" providerId="ADAL" clId="{D2F2815B-9E9C-41A2-A33D-943102F08755}" dt="2019-03-11T01:59:37.879" v="7816"/>
          <ac:spMkLst>
            <pc:docMk/>
            <pc:sldMk cId="1832681653" sldId="267"/>
            <ac:spMk id="4" creationId="{A62B7B51-06A1-4825-93F8-78CAFE43ABA0}"/>
          </ac:spMkLst>
        </pc:spChg>
        <pc:spChg chg="add">
          <ac:chgData name="Pharris, Angela D." userId="9c7f55b5-6322-4b20-884a-633c745981bf" providerId="ADAL" clId="{D2F2815B-9E9C-41A2-A33D-943102F08755}" dt="2019-03-11T01:59:44.490" v="7817" actId="26606"/>
          <ac:spMkLst>
            <pc:docMk/>
            <pc:sldMk cId="1832681653" sldId="267"/>
            <ac:spMk id="10" creationId="{867D4867-5BA7-4462-B2F6-A23F4A622AA7}"/>
          </ac:spMkLst>
        </pc:spChg>
        <pc:picChg chg="add mod">
          <ac:chgData name="Pharris, Angela D." userId="9c7f55b5-6322-4b20-884a-633c745981bf" providerId="ADAL" clId="{D2F2815B-9E9C-41A2-A33D-943102F08755}" dt="2019-03-11T01:59:44.490" v="7817" actId="26606"/>
          <ac:picMkLst>
            <pc:docMk/>
            <pc:sldMk cId="1832681653" sldId="267"/>
            <ac:picMk id="5" creationId="{2DB53FB6-F1E7-473E-9E42-4EB2E0C7A8E3}"/>
          </ac:picMkLst>
        </pc:picChg>
      </pc:sldChg>
      <pc:sldChg chg="addSp delSp modSp add mod setBg">
        <pc:chgData name="Pharris, Angela D." userId="9c7f55b5-6322-4b20-884a-633c745981bf" providerId="ADAL" clId="{D2F2815B-9E9C-41A2-A33D-943102F08755}" dt="2019-03-11T02:03:35.268" v="8332" actId="2711"/>
        <pc:sldMkLst>
          <pc:docMk/>
          <pc:sldMk cId="2279175898" sldId="268"/>
        </pc:sldMkLst>
        <pc:spChg chg="mod">
          <ac:chgData name="Pharris, Angela D." userId="9c7f55b5-6322-4b20-884a-633c745981bf" providerId="ADAL" clId="{D2F2815B-9E9C-41A2-A33D-943102F08755}" dt="2019-03-11T02:03:02.968" v="8331" actId="26606"/>
          <ac:spMkLst>
            <pc:docMk/>
            <pc:sldMk cId="2279175898" sldId="268"/>
            <ac:spMk id="2" creationId="{0DB5A00A-60D9-4D01-BC68-BCE8874FE1A7}"/>
          </ac:spMkLst>
        </pc:spChg>
        <pc:spChg chg="mod">
          <ac:chgData name="Pharris, Angela D." userId="9c7f55b5-6322-4b20-884a-633c745981bf" providerId="ADAL" clId="{D2F2815B-9E9C-41A2-A33D-943102F08755}" dt="2019-03-11T02:03:35.268" v="8332" actId="2711"/>
          <ac:spMkLst>
            <pc:docMk/>
            <pc:sldMk cId="2279175898" sldId="268"/>
            <ac:spMk id="3" creationId="{1CF020C5-982B-48EB-84BA-64FF2187A6FC}"/>
          </ac:spMkLst>
        </pc:spChg>
        <pc:spChg chg="del mod">
          <ac:chgData name="Pharris, Angela D." userId="9c7f55b5-6322-4b20-884a-633c745981bf" providerId="ADAL" clId="{D2F2815B-9E9C-41A2-A33D-943102F08755}" dt="2019-03-11T02:02:53.355" v="8330"/>
          <ac:spMkLst>
            <pc:docMk/>
            <pc:sldMk cId="2279175898" sldId="268"/>
            <ac:spMk id="4" creationId="{89664ECB-5645-420A-AD75-FFAD0A3A69D6}"/>
          </ac:spMkLst>
        </pc:spChg>
        <pc:spChg chg="add">
          <ac:chgData name="Pharris, Angela D." userId="9c7f55b5-6322-4b20-884a-633c745981bf" providerId="ADAL" clId="{D2F2815B-9E9C-41A2-A33D-943102F08755}" dt="2019-03-11T02:03:02.968" v="8331" actId="26606"/>
          <ac:spMkLst>
            <pc:docMk/>
            <pc:sldMk cId="2279175898" sldId="268"/>
            <ac:spMk id="10" creationId="{81AEB8A9-B768-4E30-BA55-D919E6687343}"/>
          </ac:spMkLst>
        </pc:spChg>
        <pc:picChg chg="add mod">
          <ac:chgData name="Pharris, Angela D." userId="9c7f55b5-6322-4b20-884a-633c745981bf" providerId="ADAL" clId="{D2F2815B-9E9C-41A2-A33D-943102F08755}" dt="2019-03-11T02:03:02.968" v="8331" actId="26606"/>
          <ac:picMkLst>
            <pc:docMk/>
            <pc:sldMk cId="2279175898" sldId="268"/>
            <ac:picMk id="5" creationId="{DE06D225-C3BA-43DB-AC97-30E5143286F8}"/>
          </ac:picMkLst>
        </pc:picChg>
      </pc:sldChg>
      <pc:sldChg chg="modSp add del">
        <pc:chgData name="Pharris, Angela D." userId="9c7f55b5-6322-4b20-884a-633c745981bf" providerId="ADAL" clId="{D2F2815B-9E9C-41A2-A33D-943102F08755}" dt="2019-03-12T02:13:21.891" v="9036" actId="2696"/>
        <pc:sldMkLst>
          <pc:docMk/>
          <pc:sldMk cId="4141190138" sldId="269"/>
        </pc:sldMkLst>
        <pc:spChg chg="mod">
          <ac:chgData name="Pharris, Angela D." userId="9c7f55b5-6322-4b20-884a-633c745981bf" providerId="ADAL" clId="{D2F2815B-9E9C-41A2-A33D-943102F08755}" dt="2019-03-10T15:56:52.685" v="361" actId="20577"/>
          <ac:spMkLst>
            <pc:docMk/>
            <pc:sldMk cId="4141190138" sldId="269"/>
            <ac:spMk id="2" creationId="{2161D60D-02D4-4F86-9FD3-A56F3C817424}"/>
          </ac:spMkLst>
        </pc:spChg>
        <pc:spChg chg="mod">
          <ac:chgData name="Pharris, Angela D." userId="9c7f55b5-6322-4b20-884a-633c745981bf" providerId="ADAL" clId="{D2F2815B-9E9C-41A2-A33D-943102F08755}" dt="2019-03-12T02:13:16.308" v="9035" actId="20577"/>
          <ac:spMkLst>
            <pc:docMk/>
            <pc:sldMk cId="4141190138" sldId="269"/>
            <ac:spMk id="3" creationId="{C147E37F-46D8-49B0-9551-829C288DEEA4}"/>
          </ac:spMkLst>
        </pc:spChg>
      </pc:sldChg>
      <pc:sldChg chg="addSp delSp modSp add ord">
        <pc:chgData name="Pharris, Angela D." userId="9c7f55b5-6322-4b20-884a-633c745981bf" providerId="ADAL" clId="{D2F2815B-9E9C-41A2-A33D-943102F08755}" dt="2019-03-12T01:53:12.095" v="8580"/>
        <pc:sldMkLst>
          <pc:docMk/>
          <pc:sldMk cId="3014894668" sldId="270"/>
        </pc:sldMkLst>
        <pc:spChg chg="mod">
          <ac:chgData name="Pharris, Angela D." userId="9c7f55b5-6322-4b20-884a-633c745981bf" providerId="ADAL" clId="{D2F2815B-9E9C-41A2-A33D-943102F08755}" dt="2019-03-10T15:57:07.851" v="403" actId="20577"/>
          <ac:spMkLst>
            <pc:docMk/>
            <pc:sldMk cId="3014894668" sldId="270"/>
            <ac:spMk id="2" creationId="{4782F0B2-C44A-4989-AB11-49583704C8D7}"/>
          </ac:spMkLst>
        </pc:spChg>
        <pc:spChg chg="del mod">
          <ac:chgData name="Pharris, Angela D." userId="9c7f55b5-6322-4b20-884a-633c745981bf" providerId="ADAL" clId="{D2F2815B-9E9C-41A2-A33D-943102F08755}" dt="2019-03-12T01:53:09.426" v="8579"/>
          <ac:spMkLst>
            <pc:docMk/>
            <pc:sldMk cId="3014894668" sldId="270"/>
            <ac:spMk id="3" creationId="{2145CC16-C706-476C-92CD-5CA7BD653685}"/>
          </ac:spMkLst>
        </pc:spChg>
        <pc:spChg chg="del">
          <ac:chgData name="Pharris, Angela D." userId="9c7f55b5-6322-4b20-884a-633c745981bf" providerId="ADAL" clId="{D2F2815B-9E9C-41A2-A33D-943102F08755}" dt="2019-03-12T01:53:09.426" v="8579"/>
          <ac:spMkLst>
            <pc:docMk/>
            <pc:sldMk cId="3014894668" sldId="270"/>
            <ac:spMk id="4" creationId="{E8C45577-E199-48DF-9EF3-467059E98FF8}"/>
          </ac:spMkLst>
        </pc:spChg>
        <pc:spChg chg="add mod">
          <ac:chgData name="Pharris, Angela D." userId="9c7f55b5-6322-4b20-884a-633c745981bf" providerId="ADAL" clId="{D2F2815B-9E9C-41A2-A33D-943102F08755}" dt="2019-03-12T01:53:12.095" v="8580"/>
          <ac:spMkLst>
            <pc:docMk/>
            <pc:sldMk cId="3014894668" sldId="270"/>
            <ac:spMk id="5" creationId="{F951FB7B-2EC1-4024-B2E2-F921CA2AFF1B}"/>
          </ac:spMkLst>
        </pc:spChg>
      </pc:sldChg>
      <pc:sldChg chg="modSp add ord">
        <pc:chgData name="Pharris, Angela D." userId="9c7f55b5-6322-4b20-884a-633c745981bf" providerId="ADAL" clId="{D2F2815B-9E9C-41A2-A33D-943102F08755}" dt="2019-03-12T02:29:16.550" v="9642" actId="313"/>
        <pc:sldMkLst>
          <pc:docMk/>
          <pc:sldMk cId="1130889977" sldId="272"/>
        </pc:sldMkLst>
        <pc:spChg chg="mod">
          <ac:chgData name="Pharris, Angela D." userId="9c7f55b5-6322-4b20-884a-633c745981bf" providerId="ADAL" clId="{D2F2815B-9E9C-41A2-A33D-943102F08755}" dt="2019-03-12T02:23:06.478" v="9470" actId="20577"/>
          <ac:spMkLst>
            <pc:docMk/>
            <pc:sldMk cId="1130889977" sldId="272"/>
            <ac:spMk id="2" creationId="{925FFBA7-8AA9-49F9-B1C8-5F5EDED227B9}"/>
          </ac:spMkLst>
        </pc:spChg>
        <pc:spChg chg="mod">
          <ac:chgData name="Pharris, Angela D." userId="9c7f55b5-6322-4b20-884a-633c745981bf" providerId="ADAL" clId="{D2F2815B-9E9C-41A2-A33D-943102F08755}" dt="2019-03-12T02:28:51.321" v="9584" actId="20577"/>
          <ac:spMkLst>
            <pc:docMk/>
            <pc:sldMk cId="1130889977" sldId="272"/>
            <ac:spMk id="3" creationId="{999D4BE8-B0EF-42C6-BFA6-6D537D522508}"/>
          </ac:spMkLst>
        </pc:spChg>
        <pc:spChg chg="mod">
          <ac:chgData name="Pharris, Angela D." userId="9c7f55b5-6322-4b20-884a-633c745981bf" providerId="ADAL" clId="{D2F2815B-9E9C-41A2-A33D-943102F08755}" dt="2019-03-12T02:29:16.550" v="9642" actId="313"/>
          <ac:spMkLst>
            <pc:docMk/>
            <pc:sldMk cId="1130889977" sldId="272"/>
            <ac:spMk id="4" creationId="{1D16A978-051C-445B-97D9-B698A5C7497C}"/>
          </ac:spMkLst>
        </pc:spChg>
      </pc:sldChg>
      <pc:sldChg chg="modSp add ord">
        <pc:chgData name="Pharris, Angela D." userId="9c7f55b5-6322-4b20-884a-633c745981bf" providerId="ADAL" clId="{D2F2815B-9E9C-41A2-A33D-943102F08755}" dt="2019-03-12T02:31:33.604" v="9825" actId="114"/>
        <pc:sldMkLst>
          <pc:docMk/>
          <pc:sldMk cId="1685188618" sldId="273"/>
        </pc:sldMkLst>
        <pc:spChg chg="mod">
          <ac:chgData name="Pharris, Angela D." userId="9c7f55b5-6322-4b20-884a-633c745981bf" providerId="ADAL" clId="{D2F2815B-9E9C-41A2-A33D-943102F08755}" dt="2019-03-12T02:23:30.798" v="9503" actId="20577"/>
          <ac:spMkLst>
            <pc:docMk/>
            <pc:sldMk cId="1685188618" sldId="273"/>
            <ac:spMk id="2" creationId="{2ECD12FA-C664-4770-A70B-727D5E6B5764}"/>
          </ac:spMkLst>
        </pc:spChg>
        <pc:spChg chg="mod">
          <ac:chgData name="Pharris, Angela D." userId="9c7f55b5-6322-4b20-884a-633c745981bf" providerId="ADAL" clId="{D2F2815B-9E9C-41A2-A33D-943102F08755}" dt="2019-03-12T02:31:33.604" v="9825" actId="114"/>
          <ac:spMkLst>
            <pc:docMk/>
            <pc:sldMk cId="1685188618" sldId="273"/>
            <ac:spMk id="3" creationId="{1243EF3B-BEDD-4D24-A255-87F2DF926203}"/>
          </ac:spMkLst>
        </pc:spChg>
      </pc:sldChg>
      <pc:sldChg chg="modSp add ord">
        <pc:chgData name="Pharris, Angela D." userId="9c7f55b5-6322-4b20-884a-633c745981bf" providerId="ADAL" clId="{D2F2815B-9E9C-41A2-A33D-943102F08755}" dt="2019-03-11T01:09:30.308" v="5107"/>
        <pc:sldMkLst>
          <pc:docMk/>
          <pc:sldMk cId="2465874337" sldId="274"/>
        </pc:sldMkLst>
        <pc:spChg chg="mod">
          <ac:chgData name="Pharris, Angela D." userId="9c7f55b5-6322-4b20-884a-633c745981bf" providerId="ADAL" clId="{D2F2815B-9E9C-41A2-A33D-943102F08755}" dt="2019-03-10T15:57:51.698" v="526" actId="20577"/>
          <ac:spMkLst>
            <pc:docMk/>
            <pc:sldMk cId="2465874337" sldId="274"/>
            <ac:spMk id="2" creationId="{25C71AE0-5716-46FE-A183-C6A8D75AFA06}"/>
          </ac:spMkLst>
        </pc:spChg>
      </pc:sldChg>
      <pc:sldChg chg="addSp delSp modSp add mod setBg">
        <pc:chgData name="Pharris, Angela D." userId="9c7f55b5-6322-4b20-884a-633c745981bf" providerId="ADAL" clId="{D2F2815B-9E9C-41A2-A33D-943102F08755}" dt="2019-03-11T02:06:45.458" v="8527" actId="26606"/>
        <pc:sldMkLst>
          <pc:docMk/>
          <pc:sldMk cId="3351299882" sldId="275"/>
        </pc:sldMkLst>
        <pc:spChg chg="del mod">
          <ac:chgData name="Pharris, Angela D." userId="9c7f55b5-6322-4b20-884a-633c745981bf" providerId="ADAL" clId="{D2F2815B-9E9C-41A2-A33D-943102F08755}" dt="2019-03-10T15:58:24.069" v="530"/>
          <ac:spMkLst>
            <pc:docMk/>
            <pc:sldMk cId="3351299882" sldId="275"/>
            <ac:spMk id="2" creationId="{1365DAFC-192A-4A25-93B0-C5D7DAAB157A}"/>
          </ac:spMkLst>
        </pc:spChg>
        <pc:spChg chg="del">
          <ac:chgData name="Pharris, Angela D." userId="9c7f55b5-6322-4b20-884a-633c745981bf" providerId="ADAL" clId="{D2F2815B-9E9C-41A2-A33D-943102F08755}" dt="2019-03-10T15:58:24.069" v="530"/>
          <ac:spMkLst>
            <pc:docMk/>
            <pc:sldMk cId="3351299882" sldId="275"/>
            <ac:spMk id="3" creationId="{28D93BA7-45EA-4BCB-A898-8B742A7FE867}"/>
          </ac:spMkLst>
        </pc:spChg>
        <pc:spChg chg="del">
          <ac:chgData name="Pharris, Angela D." userId="9c7f55b5-6322-4b20-884a-633c745981bf" providerId="ADAL" clId="{D2F2815B-9E9C-41A2-A33D-943102F08755}" dt="2019-03-10T15:58:24.069" v="530"/>
          <ac:spMkLst>
            <pc:docMk/>
            <pc:sldMk cId="3351299882" sldId="275"/>
            <ac:spMk id="4" creationId="{2E1B8765-F081-46F9-98DA-820A44707FC7}"/>
          </ac:spMkLst>
        </pc:spChg>
        <pc:spChg chg="add mod">
          <ac:chgData name="Pharris, Angela D." userId="9c7f55b5-6322-4b20-884a-633c745981bf" providerId="ADAL" clId="{D2F2815B-9E9C-41A2-A33D-943102F08755}" dt="2019-03-11T02:06:45.458" v="8527" actId="26606"/>
          <ac:spMkLst>
            <pc:docMk/>
            <pc:sldMk cId="3351299882" sldId="275"/>
            <ac:spMk id="5" creationId="{B75745D9-5575-401E-A881-8A68743A018D}"/>
          </ac:spMkLst>
        </pc:spChg>
        <pc:spChg chg="add mod">
          <ac:chgData name="Pharris, Angela D." userId="9c7f55b5-6322-4b20-884a-633c745981bf" providerId="ADAL" clId="{D2F2815B-9E9C-41A2-A33D-943102F08755}" dt="2019-03-11T02:06:45.458" v="8527" actId="26606"/>
          <ac:spMkLst>
            <pc:docMk/>
            <pc:sldMk cId="3351299882" sldId="275"/>
            <ac:spMk id="6" creationId="{8476AFB4-7435-441F-95CB-957540F4B649}"/>
          </ac:spMkLst>
        </pc:spChg>
        <pc:spChg chg="add del">
          <ac:chgData name="Pharris, Angela D." userId="9c7f55b5-6322-4b20-884a-633c745981bf" providerId="ADAL" clId="{D2F2815B-9E9C-41A2-A33D-943102F08755}" dt="2019-03-11T02:06:45.458" v="8526" actId="26606"/>
          <ac:spMkLst>
            <pc:docMk/>
            <pc:sldMk cId="3351299882" sldId="275"/>
            <ac:spMk id="12" creationId="{73DE2CFE-42F2-48F0-8706-5264E012B10C}"/>
          </ac:spMkLst>
        </pc:spChg>
        <pc:spChg chg="add">
          <ac:chgData name="Pharris, Angela D." userId="9c7f55b5-6322-4b20-884a-633c745981bf" providerId="ADAL" clId="{D2F2815B-9E9C-41A2-A33D-943102F08755}" dt="2019-03-11T02:06:45.458" v="8527" actId="26606"/>
          <ac:spMkLst>
            <pc:docMk/>
            <pc:sldMk cId="3351299882" sldId="275"/>
            <ac:spMk id="14" creationId="{81AEB8A9-B768-4E30-BA55-D919E6687343}"/>
          </ac:spMkLst>
        </pc:spChg>
        <pc:picChg chg="add mod">
          <ac:chgData name="Pharris, Angela D." userId="9c7f55b5-6322-4b20-884a-633c745981bf" providerId="ADAL" clId="{D2F2815B-9E9C-41A2-A33D-943102F08755}" dt="2019-03-11T02:06:45.458" v="8527" actId="26606"/>
          <ac:picMkLst>
            <pc:docMk/>
            <pc:sldMk cId="3351299882" sldId="275"/>
            <ac:picMk id="7" creationId="{56C1B4FC-B781-47FD-BEC4-ED4BA638FED4}"/>
          </ac:picMkLst>
        </pc:picChg>
      </pc:sldChg>
      <pc:sldChg chg="modSp add del">
        <pc:chgData name="Pharris, Angela D." userId="9c7f55b5-6322-4b20-884a-633c745981bf" providerId="ADAL" clId="{D2F2815B-9E9C-41A2-A33D-943102F08755}" dt="2019-03-11T02:04:16.191" v="8333" actId="2696"/>
        <pc:sldMkLst>
          <pc:docMk/>
          <pc:sldMk cId="445869318" sldId="276"/>
        </pc:sldMkLst>
        <pc:spChg chg="mod">
          <ac:chgData name="Pharris, Angela D." userId="9c7f55b5-6322-4b20-884a-633c745981bf" providerId="ADAL" clId="{D2F2815B-9E9C-41A2-A33D-943102F08755}" dt="2019-03-10T15:58:50.993" v="574" actId="20577"/>
          <ac:spMkLst>
            <pc:docMk/>
            <pc:sldMk cId="445869318" sldId="276"/>
            <ac:spMk id="2" creationId="{30F3B26A-9290-4C48-B51A-3D57BCBBFB00}"/>
          </ac:spMkLst>
        </pc:spChg>
      </pc:sldChg>
      <pc:sldChg chg="addSp modSp add mod ord setBg">
        <pc:chgData name="Pharris, Angela D." userId="9c7f55b5-6322-4b20-884a-633c745981bf" providerId="ADAL" clId="{D2F2815B-9E9C-41A2-A33D-943102F08755}" dt="2019-03-12T02:12:36.327" v="8997" actId="26606"/>
        <pc:sldMkLst>
          <pc:docMk/>
          <pc:sldMk cId="2203132599" sldId="277"/>
        </pc:sldMkLst>
        <pc:spChg chg="mod">
          <ac:chgData name="Pharris, Angela D." userId="9c7f55b5-6322-4b20-884a-633c745981bf" providerId="ADAL" clId="{D2F2815B-9E9C-41A2-A33D-943102F08755}" dt="2019-03-12T02:12:36.327" v="8997" actId="26606"/>
          <ac:spMkLst>
            <pc:docMk/>
            <pc:sldMk cId="2203132599" sldId="277"/>
            <ac:spMk id="2" creationId="{BC65F430-19F6-4D60-A047-DCAC0720C80E}"/>
          </ac:spMkLst>
        </pc:spChg>
        <pc:spChg chg="mod">
          <ac:chgData name="Pharris, Angela D." userId="9c7f55b5-6322-4b20-884a-633c745981bf" providerId="ADAL" clId="{D2F2815B-9E9C-41A2-A33D-943102F08755}" dt="2019-03-12T02:12:36.327" v="8997" actId="26606"/>
          <ac:spMkLst>
            <pc:docMk/>
            <pc:sldMk cId="2203132599" sldId="277"/>
            <ac:spMk id="3" creationId="{FE19D1D2-D14A-4AE4-9521-EF35D28EAB4C}"/>
          </ac:spMkLst>
        </pc:spChg>
        <pc:spChg chg="add">
          <ac:chgData name="Pharris, Angela D." userId="9c7f55b5-6322-4b20-884a-633c745981bf" providerId="ADAL" clId="{D2F2815B-9E9C-41A2-A33D-943102F08755}" dt="2019-03-12T02:12:36.327" v="8997" actId="26606"/>
          <ac:spMkLst>
            <pc:docMk/>
            <pc:sldMk cId="2203132599" sldId="277"/>
            <ac:spMk id="8" creationId="{3B854194-185D-494D-905C-7C7CB2E30F6E}"/>
          </ac:spMkLst>
        </pc:spChg>
        <pc:spChg chg="add">
          <ac:chgData name="Pharris, Angela D." userId="9c7f55b5-6322-4b20-884a-633c745981bf" providerId="ADAL" clId="{D2F2815B-9E9C-41A2-A33D-943102F08755}" dt="2019-03-12T02:12:36.327" v="8997" actId="26606"/>
          <ac:spMkLst>
            <pc:docMk/>
            <pc:sldMk cId="2203132599" sldId="277"/>
            <ac:spMk id="10" creationId="{B4F5FA0D-0104-4987-8241-EFF7C85B88DE}"/>
          </ac:spMkLst>
        </pc:spChg>
        <pc:picChg chg="add">
          <ac:chgData name="Pharris, Angela D." userId="9c7f55b5-6322-4b20-884a-633c745981bf" providerId="ADAL" clId="{D2F2815B-9E9C-41A2-A33D-943102F08755}" dt="2019-03-12T02:12:36.327" v="8997" actId="26606"/>
          <ac:picMkLst>
            <pc:docMk/>
            <pc:sldMk cId="2203132599" sldId="277"/>
            <ac:picMk id="12" creationId="{2897127E-6CEF-446C-BE87-93B7C46E49D1}"/>
          </ac:picMkLst>
        </pc:picChg>
      </pc:sldChg>
      <pc:sldChg chg="modSp add del">
        <pc:chgData name="Pharris, Angela D." userId="9c7f55b5-6322-4b20-884a-633c745981bf" providerId="ADAL" clId="{D2F2815B-9E9C-41A2-A33D-943102F08755}" dt="2019-03-12T02:12:47.989" v="8998" actId="2696"/>
        <pc:sldMkLst>
          <pc:docMk/>
          <pc:sldMk cId="3475290072" sldId="278"/>
        </pc:sldMkLst>
        <pc:spChg chg="mod">
          <ac:chgData name="Pharris, Angela D." userId="9c7f55b5-6322-4b20-884a-633c745981bf" providerId="ADAL" clId="{D2F2815B-9E9C-41A2-A33D-943102F08755}" dt="2019-03-10T15:59:08.230" v="599" actId="20577"/>
          <ac:spMkLst>
            <pc:docMk/>
            <pc:sldMk cId="3475290072" sldId="278"/>
            <ac:spMk id="2" creationId="{8F330F7A-B4F5-4580-B317-3D1E2F9C6CB3}"/>
          </ac:spMkLst>
        </pc:spChg>
      </pc:sldChg>
      <pc:sldChg chg="modSp add del">
        <pc:chgData name="Pharris, Angela D." userId="9c7f55b5-6322-4b20-884a-633c745981bf" providerId="ADAL" clId="{D2F2815B-9E9C-41A2-A33D-943102F08755}" dt="2019-03-12T01:37:41.406" v="8528" actId="2696"/>
        <pc:sldMkLst>
          <pc:docMk/>
          <pc:sldMk cId="2524203936" sldId="279"/>
        </pc:sldMkLst>
        <pc:spChg chg="mod">
          <ac:chgData name="Pharris, Angela D." userId="9c7f55b5-6322-4b20-884a-633c745981bf" providerId="ADAL" clId="{D2F2815B-9E9C-41A2-A33D-943102F08755}" dt="2019-03-10T15:59:10.116" v="601" actId="27636"/>
          <ac:spMkLst>
            <pc:docMk/>
            <pc:sldMk cId="2524203936" sldId="279"/>
            <ac:spMk id="2" creationId="{DD3759DC-275D-470F-B30A-4D9186604FCE}"/>
          </ac:spMkLst>
        </pc:spChg>
      </pc:sldChg>
      <pc:sldChg chg="addSp delSp modSp add mod setBg">
        <pc:chgData name="Pharris, Angela D." userId="9c7f55b5-6322-4b20-884a-633c745981bf" providerId="ADAL" clId="{D2F2815B-9E9C-41A2-A33D-943102F08755}" dt="2019-03-10T16:00:40.144" v="766" actId="26606"/>
        <pc:sldMkLst>
          <pc:docMk/>
          <pc:sldMk cId="1160102908" sldId="280"/>
        </pc:sldMkLst>
        <pc:spChg chg="mod">
          <ac:chgData name="Pharris, Angela D." userId="9c7f55b5-6322-4b20-884a-633c745981bf" providerId="ADAL" clId="{D2F2815B-9E9C-41A2-A33D-943102F08755}" dt="2019-03-10T16:00:40.144" v="766" actId="26606"/>
          <ac:spMkLst>
            <pc:docMk/>
            <pc:sldMk cId="1160102908" sldId="280"/>
            <ac:spMk id="2" creationId="{DEB1910E-8CEF-46B5-B460-2D3098DDE5DF}"/>
          </ac:spMkLst>
        </pc:spChg>
        <pc:spChg chg="del mod">
          <ac:chgData name="Pharris, Angela D." userId="9c7f55b5-6322-4b20-884a-633c745981bf" providerId="ADAL" clId="{D2F2815B-9E9C-41A2-A33D-943102F08755}" dt="2019-03-10T16:00:40.144" v="766" actId="26606"/>
          <ac:spMkLst>
            <pc:docMk/>
            <pc:sldMk cId="1160102908" sldId="280"/>
            <ac:spMk id="3" creationId="{C19EEB2A-27F1-4435-84C4-529FA5F9D909}"/>
          </ac:spMkLst>
        </pc:spChg>
        <pc:spChg chg="add">
          <ac:chgData name="Pharris, Angela D." userId="9c7f55b5-6322-4b20-884a-633c745981bf" providerId="ADAL" clId="{D2F2815B-9E9C-41A2-A33D-943102F08755}" dt="2019-03-10T16:00:40.144" v="766" actId="26606"/>
          <ac:spMkLst>
            <pc:docMk/>
            <pc:sldMk cId="1160102908" sldId="280"/>
            <ac:spMk id="10" creationId="{46C2E80F-49A6-4372-B103-219D417A55ED}"/>
          </ac:spMkLst>
        </pc:spChg>
        <pc:graphicFrameChg chg="add">
          <ac:chgData name="Pharris, Angela D." userId="9c7f55b5-6322-4b20-884a-633c745981bf" providerId="ADAL" clId="{D2F2815B-9E9C-41A2-A33D-943102F08755}" dt="2019-03-10T16:00:40.144" v="766" actId="26606"/>
          <ac:graphicFrameMkLst>
            <pc:docMk/>
            <pc:sldMk cId="1160102908" sldId="280"/>
            <ac:graphicFrameMk id="5" creationId="{F9AD850A-E51A-4913-BC3C-EDACC763C1FC}"/>
          </ac:graphicFrameMkLst>
        </pc:graphicFrameChg>
      </pc:sldChg>
      <pc:sldChg chg="addSp delSp modSp add mod setBg">
        <pc:chgData name="Pharris, Angela D." userId="9c7f55b5-6322-4b20-884a-633c745981bf" providerId="ADAL" clId="{D2F2815B-9E9C-41A2-A33D-943102F08755}" dt="2019-03-12T02:12:54.487" v="8999" actId="26606"/>
        <pc:sldMkLst>
          <pc:docMk/>
          <pc:sldMk cId="593520124" sldId="281"/>
        </pc:sldMkLst>
        <pc:spChg chg="mod">
          <ac:chgData name="Pharris, Angela D." userId="9c7f55b5-6322-4b20-884a-633c745981bf" providerId="ADAL" clId="{D2F2815B-9E9C-41A2-A33D-943102F08755}" dt="2019-03-12T02:12:54.487" v="8999" actId="26606"/>
          <ac:spMkLst>
            <pc:docMk/>
            <pc:sldMk cId="593520124" sldId="281"/>
            <ac:spMk id="2" creationId="{5E0A9AFA-E67C-471F-ACB5-D3EEC9E477EE}"/>
          </ac:spMkLst>
        </pc:spChg>
        <pc:spChg chg="del mod">
          <ac:chgData name="Pharris, Angela D." userId="9c7f55b5-6322-4b20-884a-633c745981bf" providerId="ADAL" clId="{D2F2815B-9E9C-41A2-A33D-943102F08755}" dt="2019-03-12T02:12:54.487" v="8999" actId="26606"/>
          <ac:spMkLst>
            <pc:docMk/>
            <pc:sldMk cId="593520124" sldId="281"/>
            <ac:spMk id="3" creationId="{1EDCE701-C9E8-460B-BC9A-4760D746E833}"/>
          </ac:spMkLst>
        </pc:spChg>
        <pc:spChg chg="add">
          <ac:chgData name="Pharris, Angela D." userId="9c7f55b5-6322-4b20-884a-633c745981bf" providerId="ADAL" clId="{D2F2815B-9E9C-41A2-A33D-943102F08755}" dt="2019-03-12T02:12:54.487" v="8999" actId="26606"/>
          <ac:spMkLst>
            <pc:docMk/>
            <pc:sldMk cId="593520124" sldId="281"/>
            <ac:spMk id="10" creationId="{46C2E80F-49A6-4372-B103-219D417A55ED}"/>
          </ac:spMkLst>
        </pc:spChg>
        <pc:graphicFrameChg chg="add">
          <ac:chgData name="Pharris, Angela D." userId="9c7f55b5-6322-4b20-884a-633c745981bf" providerId="ADAL" clId="{D2F2815B-9E9C-41A2-A33D-943102F08755}" dt="2019-03-12T02:12:54.487" v="8999" actId="26606"/>
          <ac:graphicFrameMkLst>
            <pc:docMk/>
            <pc:sldMk cId="593520124" sldId="281"/>
            <ac:graphicFrameMk id="5" creationId="{D1CA3F51-08A1-48CC-B767-B5377B8CF5A9}"/>
          </ac:graphicFrameMkLst>
        </pc:graphicFrameChg>
      </pc:sldChg>
      <pc:sldChg chg="addSp delSp modSp add mod setBg modNotesTx">
        <pc:chgData name="Pharris, Angela D." userId="9c7f55b5-6322-4b20-884a-633c745981bf" providerId="ADAL" clId="{D2F2815B-9E9C-41A2-A33D-943102F08755}" dt="2019-03-10T16:21:23.711" v="4136" actId="962"/>
        <pc:sldMkLst>
          <pc:docMk/>
          <pc:sldMk cId="3817125361" sldId="282"/>
        </pc:sldMkLst>
        <pc:spChg chg="mod">
          <ac:chgData name="Pharris, Angela D." userId="9c7f55b5-6322-4b20-884a-633c745981bf" providerId="ADAL" clId="{D2F2815B-9E9C-41A2-A33D-943102F08755}" dt="2019-03-10T16:21:23.711" v="4136" actId="962"/>
          <ac:spMkLst>
            <pc:docMk/>
            <pc:sldMk cId="3817125361" sldId="282"/>
            <ac:spMk id="2" creationId="{D81C6B32-A3D4-4ACB-ABBF-1A4DB3FAC798}"/>
          </ac:spMkLst>
        </pc:spChg>
        <pc:spChg chg="mod ord">
          <ac:chgData name="Pharris, Angela D." userId="9c7f55b5-6322-4b20-884a-633c745981bf" providerId="ADAL" clId="{D2F2815B-9E9C-41A2-A33D-943102F08755}" dt="2019-03-10T16:21:08.839" v="4133" actId="26606"/>
          <ac:spMkLst>
            <pc:docMk/>
            <pc:sldMk cId="3817125361" sldId="282"/>
            <ac:spMk id="3" creationId="{FAF5AD31-4A7D-4753-B107-84F8E6F4DAE5}"/>
          </ac:spMkLst>
        </pc:spChg>
        <pc:spChg chg="del">
          <ac:chgData name="Pharris, Angela D." userId="9c7f55b5-6322-4b20-884a-633c745981bf" providerId="ADAL" clId="{D2F2815B-9E9C-41A2-A33D-943102F08755}" dt="2019-03-10T16:18:44.455" v="4106"/>
          <ac:spMkLst>
            <pc:docMk/>
            <pc:sldMk cId="3817125361" sldId="282"/>
            <ac:spMk id="4" creationId="{94D504FC-3E7D-4047-99B3-BAFF237C8A72}"/>
          </ac:spMkLst>
        </pc:spChg>
        <pc:spChg chg="add del">
          <ac:chgData name="Pharris, Angela D." userId="9c7f55b5-6322-4b20-884a-633c745981bf" providerId="ADAL" clId="{D2F2815B-9E9C-41A2-A33D-943102F08755}" dt="2019-03-10T16:21:08.839" v="4133" actId="26606"/>
          <ac:spMkLst>
            <pc:docMk/>
            <pc:sldMk cId="3817125361" sldId="282"/>
            <ac:spMk id="11" creationId="{61B2A784-4501-42A8-86DF-DB27DE395089}"/>
          </ac:spMkLst>
        </pc:spChg>
        <pc:spChg chg="add del">
          <ac:chgData name="Pharris, Angela D." userId="9c7f55b5-6322-4b20-884a-633c745981bf" providerId="ADAL" clId="{D2F2815B-9E9C-41A2-A33D-943102F08755}" dt="2019-03-10T16:21:08.839" v="4133" actId="26606"/>
          <ac:spMkLst>
            <pc:docMk/>
            <pc:sldMk cId="3817125361" sldId="282"/>
            <ac:spMk id="13" creationId="{8A330AB8-A767-46C8-ABEF-2477854EF61D}"/>
          </ac:spMkLst>
        </pc:spChg>
        <pc:spChg chg="add del">
          <ac:chgData name="Pharris, Angela D." userId="9c7f55b5-6322-4b20-884a-633c745981bf" providerId="ADAL" clId="{D2F2815B-9E9C-41A2-A33D-943102F08755}" dt="2019-03-10T16:21:08.839" v="4133" actId="26606"/>
          <ac:spMkLst>
            <pc:docMk/>
            <pc:sldMk cId="3817125361" sldId="282"/>
            <ac:spMk id="15" creationId="{88E62604-C40E-4D56-9D66-FD94B0CA40CB}"/>
          </ac:spMkLst>
        </pc:spChg>
        <pc:picChg chg="add mod ord">
          <ac:chgData name="Pharris, Angela D." userId="9c7f55b5-6322-4b20-884a-633c745981bf" providerId="ADAL" clId="{D2F2815B-9E9C-41A2-A33D-943102F08755}" dt="2019-03-10T16:21:23.707" v="4135" actId="27614"/>
          <ac:picMkLst>
            <pc:docMk/>
            <pc:sldMk cId="3817125361" sldId="282"/>
            <ac:picMk id="5" creationId="{149F08F3-5092-4258-BDB3-2377ACAC464C}"/>
          </ac:picMkLst>
        </pc:picChg>
        <pc:picChg chg="add del mod">
          <ac:chgData name="Pharris, Angela D." userId="9c7f55b5-6322-4b20-884a-633c745981bf" providerId="ADAL" clId="{D2F2815B-9E9C-41A2-A33D-943102F08755}" dt="2019-03-10T16:20:59.841" v="4131"/>
          <ac:picMkLst>
            <pc:docMk/>
            <pc:sldMk cId="3817125361" sldId="282"/>
            <ac:picMk id="6" creationId="{716DDB2F-0446-468A-9977-DE736AA26AC2}"/>
          </ac:picMkLst>
        </pc:picChg>
      </pc:sldChg>
      <pc:sldChg chg="addSp delSp modSp add mod setBg">
        <pc:chgData name="Pharris, Angela D." userId="9c7f55b5-6322-4b20-884a-633c745981bf" providerId="ADAL" clId="{D2F2815B-9E9C-41A2-A33D-943102F08755}" dt="2019-03-10T16:25:45.455" v="4547" actId="26606"/>
        <pc:sldMkLst>
          <pc:docMk/>
          <pc:sldMk cId="376634436" sldId="283"/>
        </pc:sldMkLst>
        <pc:spChg chg="mod">
          <ac:chgData name="Pharris, Angela D." userId="9c7f55b5-6322-4b20-884a-633c745981bf" providerId="ADAL" clId="{D2F2815B-9E9C-41A2-A33D-943102F08755}" dt="2019-03-10T16:25:45.455" v="4547" actId="26606"/>
          <ac:spMkLst>
            <pc:docMk/>
            <pc:sldMk cId="376634436" sldId="283"/>
            <ac:spMk id="2" creationId="{DE504BC1-6CA8-42C6-B01A-D008861984B6}"/>
          </ac:spMkLst>
        </pc:spChg>
        <pc:spChg chg="mod">
          <ac:chgData name="Pharris, Angela D." userId="9c7f55b5-6322-4b20-884a-633c745981bf" providerId="ADAL" clId="{D2F2815B-9E9C-41A2-A33D-943102F08755}" dt="2019-03-10T16:25:45.455" v="4547" actId="26606"/>
          <ac:spMkLst>
            <pc:docMk/>
            <pc:sldMk cId="376634436" sldId="283"/>
            <ac:spMk id="3" creationId="{E7AD7079-9D10-409B-B655-222F3BF0E76F}"/>
          </ac:spMkLst>
        </pc:spChg>
        <pc:spChg chg="del mod">
          <ac:chgData name="Pharris, Angela D." userId="9c7f55b5-6322-4b20-884a-633c745981bf" providerId="ADAL" clId="{D2F2815B-9E9C-41A2-A33D-943102F08755}" dt="2019-03-10T16:25:25.946" v="4544"/>
          <ac:spMkLst>
            <pc:docMk/>
            <pc:sldMk cId="376634436" sldId="283"/>
            <ac:spMk id="4" creationId="{CDFBE257-AFA3-4DFA-A525-5DD1EDCB6275}"/>
          </ac:spMkLst>
        </pc:spChg>
        <pc:spChg chg="add">
          <ac:chgData name="Pharris, Angela D." userId="9c7f55b5-6322-4b20-884a-633c745981bf" providerId="ADAL" clId="{D2F2815B-9E9C-41A2-A33D-943102F08755}" dt="2019-03-10T16:25:45.455" v="4547" actId="26606"/>
          <ac:spMkLst>
            <pc:docMk/>
            <pc:sldMk cId="376634436" sldId="283"/>
            <ac:spMk id="11" creationId="{F64F6814-96D5-4463-898E-405CC0C40147}"/>
          </ac:spMkLst>
        </pc:spChg>
        <pc:picChg chg="add mod">
          <ac:chgData name="Pharris, Angela D." userId="9c7f55b5-6322-4b20-884a-633c745981bf" providerId="ADAL" clId="{D2F2815B-9E9C-41A2-A33D-943102F08755}" dt="2019-03-10T16:25:45.455" v="4547" actId="26606"/>
          <ac:picMkLst>
            <pc:docMk/>
            <pc:sldMk cId="376634436" sldId="283"/>
            <ac:picMk id="5" creationId="{E2C95240-DFD0-4DB7-ACBE-8E2AE84C1B87}"/>
          </ac:picMkLst>
        </pc:picChg>
        <pc:picChg chg="add mod">
          <ac:chgData name="Pharris, Angela D." userId="9c7f55b5-6322-4b20-884a-633c745981bf" providerId="ADAL" clId="{D2F2815B-9E9C-41A2-A33D-943102F08755}" dt="2019-03-10T16:25:45.455" v="4547" actId="26606"/>
          <ac:picMkLst>
            <pc:docMk/>
            <pc:sldMk cId="376634436" sldId="283"/>
            <ac:picMk id="6" creationId="{A6054C3B-A2B0-4EE7-81C8-74500C067ECF}"/>
          </ac:picMkLst>
        </pc:picChg>
      </pc:sldChg>
      <pc:sldChg chg="addSp delSp modSp add mod setBg">
        <pc:chgData name="Pharris, Angela D." userId="9c7f55b5-6322-4b20-884a-633c745981bf" providerId="ADAL" clId="{D2F2815B-9E9C-41A2-A33D-943102F08755}" dt="2019-03-10T16:31:30.871" v="4788" actId="20577"/>
        <pc:sldMkLst>
          <pc:docMk/>
          <pc:sldMk cId="4176389201" sldId="284"/>
        </pc:sldMkLst>
        <pc:spChg chg="mod">
          <ac:chgData name="Pharris, Angela D." userId="9c7f55b5-6322-4b20-884a-633c745981bf" providerId="ADAL" clId="{D2F2815B-9E9C-41A2-A33D-943102F08755}" dt="2019-03-10T16:27:36.168" v="4575" actId="26606"/>
          <ac:spMkLst>
            <pc:docMk/>
            <pc:sldMk cId="4176389201" sldId="284"/>
            <ac:spMk id="2" creationId="{700E651F-D810-4E30-B672-DA036547F824}"/>
          </ac:spMkLst>
        </pc:spChg>
        <pc:spChg chg="mod">
          <ac:chgData name="Pharris, Angela D." userId="9c7f55b5-6322-4b20-884a-633c745981bf" providerId="ADAL" clId="{D2F2815B-9E9C-41A2-A33D-943102F08755}" dt="2019-03-10T16:31:30.871" v="4788" actId="20577"/>
          <ac:spMkLst>
            <pc:docMk/>
            <pc:sldMk cId="4176389201" sldId="284"/>
            <ac:spMk id="3" creationId="{6827C4E7-9CB4-4DA3-9411-D9E0FD35087F}"/>
          </ac:spMkLst>
        </pc:spChg>
        <pc:spChg chg="del">
          <ac:chgData name="Pharris, Angela D." userId="9c7f55b5-6322-4b20-884a-633c745981bf" providerId="ADAL" clId="{D2F2815B-9E9C-41A2-A33D-943102F08755}" dt="2019-03-10T16:27:15.736" v="4572"/>
          <ac:spMkLst>
            <pc:docMk/>
            <pc:sldMk cId="4176389201" sldId="284"/>
            <ac:spMk id="4" creationId="{B975EE4F-FF41-44D6-A7E8-36E4341403D3}"/>
          </ac:spMkLst>
        </pc:spChg>
        <pc:spChg chg="add">
          <ac:chgData name="Pharris, Angela D." userId="9c7f55b5-6322-4b20-884a-633c745981bf" providerId="ADAL" clId="{D2F2815B-9E9C-41A2-A33D-943102F08755}" dt="2019-03-10T16:27:36.168" v="4575" actId="26606"/>
          <ac:spMkLst>
            <pc:docMk/>
            <pc:sldMk cId="4176389201" sldId="284"/>
            <ac:spMk id="11" creationId="{F64F6814-96D5-4463-898E-405CC0C40147}"/>
          </ac:spMkLst>
        </pc:spChg>
        <pc:picChg chg="add mod ord">
          <ac:chgData name="Pharris, Angela D." userId="9c7f55b5-6322-4b20-884a-633c745981bf" providerId="ADAL" clId="{D2F2815B-9E9C-41A2-A33D-943102F08755}" dt="2019-03-10T16:27:36.168" v="4575" actId="26606"/>
          <ac:picMkLst>
            <pc:docMk/>
            <pc:sldMk cId="4176389201" sldId="284"/>
            <ac:picMk id="5" creationId="{F8563DD7-97E1-4E43-9D64-78A18A852DF4}"/>
          </ac:picMkLst>
        </pc:picChg>
        <pc:picChg chg="add mod">
          <ac:chgData name="Pharris, Angela D." userId="9c7f55b5-6322-4b20-884a-633c745981bf" providerId="ADAL" clId="{D2F2815B-9E9C-41A2-A33D-943102F08755}" dt="2019-03-10T16:27:36.168" v="4575" actId="26606"/>
          <ac:picMkLst>
            <pc:docMk/>
            <pc:sldMk cId="4176389201" sldId="284"/>
            <ac:picMk id="6" creationId="{767513CC-ADCC-4313-8F2F-C191A4891A0A}"/>
          </ac:picMkLst>
        </pc:picChg>
      </pc:sldChg>
      <pc:sldChg chg="addSp delSp modSp add">
        <pc:chgData name="Pharris, Angela D." userId="9c7f55b5-6322-4b20-884a-633c745981bf" providerId="ADAL" clId="{D2F2815B-9E9C-41A2-A33D-943102F08755}" dt="2019-03-11T01:07:44.032" v="5053" actId="20577"/>
        <pc:sldMkLst>
          <pc:docMk/>
          <pc:sldMk cId="2169738223" sldId="285"/>
        </pc:sldMkLst>
        <pc:spChg chg="mod">
          <ac:chgData name="Pharris, Angela D." userId="9c7f55b5-6322-4b20-884a-633c745981bf" providerId="ADAL" clId="{D2F2815B-9E9C-41A2-A33D-943102F08755}" dt="2019-03-11T00:58:49.233" v="4822" actId="313"/>
          <ac:spMkLst>
            <pc:docMk/>
            <pc:sldMk cId="2169738223" sldId="285"/>
            <ac:spMk id="2" creationId="{A9052391-F69A-4ED2-9A8A-B8194A6AADB8}"/>
          </ac:spMkLst>
        </pc:spChg>
        <pc:spChg chg="mod">
          <ac:chgData name="Pharris, Angela D." userId="9c7f55b5-6322-4b20-884a-633c745981bf" providerId="ADAL" clId="{D2F2815B-9E9C-41A2-A33D-943102F08755}" dt="2019-03-11T01:07:44.032" v="5053" actId="20577"/>
          <ac:spMkLst>
            <pc:docMk/>
            <pc:sldMk cId="2169738223" sldId="285"/>
            <ac:spMk id="3" creationId="{7429DA74-2678-4A90-B759-7AC878110CAA}"/>
          </ac:spMkLst>
        </pc:spChg>
        <pc:spChg chg="del">
          <ac:chgData name="Pharris, Angela D." userId="9c7f55b5-6322-4b20-884a-633c745981bf" providerId="ADAL" clId="{D2F2815B-9E9C-41A2-A33D-943102F08755}" dt="2019-03-11T01:01:40.642" v="4913"/>
          <ac:spMkLst>
            <pc:docMk/>
            <pc:sldMk cId="2169738223" sldId="285"/>
            <ac:spMk id="4" creationId="{73E02B06-9916-451C-9BC1-DB6961823247}"/>
          </ac:spMkLst>
        </pc:spChg>
        <pc:picChg chg="add mod">
          <ac:chgData name="Pharris, Angela D." userId="9c7f55b5-6322-4b20-884a-633c745981bf" providerId="ADAL" clId="{D2F2815B-9E9C-41A2-A33D-943102F08755}" dt="2019-03-11T01:01:40.642" v="4913"/>
          <ac:picMkLst>
            <pc:docMk/>
            <pc:sldMk cId="2169738223" sldId="285"/>
            <ac:picMk id="5" creationId="{A0E9C34E-CBB4-4CD4-A725-373531491282}"/>
          </ac:picMkLst>
        </pc:picChg>
      </pc:sldChg>
      <pc:sldChg chg="addSp delSp modSp add">
        <pc:chgData name="Pharris, Angela D." userId="9c7f55b5-6322-4b20-884a-633c745981bf" providerId="ADAL" clId="{D2F2815B-9E9C-41A2-A33D-943102F08755}" dt="2019-03-12T01:41:58.061" v="8550"/>
        <pc:sldMkLst>
          <pc:docMk/>
          <pc:sldMk cId="910406819" sldId="286"/>
        </pc:sldMkLst>
        <pc:spChg chg="mod">
          <ac:chgData name="Pharris, Angela D." userId="9c7f55b5-6322-4b20-884a-633c745981bf" providerId="ADAL" clId="{D2F2815B-9E9C-41A2-A33D-943102F08755}" dt="2019-03-12T01:41:52.336" v="8548" actId="20577"/>
          <ac:spMkLst>
            <pc:docMk/>
            <pc:sldMk cId="910406819" sldId="286"/>
            <ac:spMk id="2" creationId="{2AEF1F2D-E52C-4C28-AF95-006BA2FCCF9D}"/>
          </ac:spMkLst>
        </pc:spChg>
        <pc:spChg chg="del">
          <ac:chgData name="Pharris, Angela D." userId="9c7f55b5-6322-4b20-884a-633c745981bf" providerId="ADAL" clId="{D2F2815B-9E9C-41A2-A33D-943102F08755}" dt="2019-03-12T01:41:56.277" v="8549"/>
          <ac:spMkLst>
            <pc:docMk/>
            <pc:sldMk cId="910406819" sldId="286"/>
            <ac:spMk id="3" creationId="{CE23AD21-4297-4885-B6EB-60C7E642ACD8}"/>
          </ac:spMkLst>
        </pc:spChg>
        <pc:spChg chg="del">
          <ac:chgData name="Pharris, Angela D." userId="9c7f55b5-6322-4b20-884a-633c745981bf" providerId="ADAL" clId="{D2F2815B-9E9C-41A2-A33D-943102F08755}" dt="2019-03-12T01:41:56.277" v="8549"/>
          <ac:spMkLst>
            <pc:docMk/>
            <pc:sldMk cId="910406819" sldId="286"/>
            <ac:spMk id="4" creationId="{9F104D8C-B100-4BB0-BDED-EBD9F911307D}"/>
          </ac:spMkLst>
        </pc:spChg>
        <pc:spChg chg="add mod">
          <ac:chgData name="Pharris, Angela D." userId="9c7f55b5-6322-4b20-884a-633c745981bf" providerId="ADAL" clId="{D2F2815B-9E9C-41A2-A33D-943102F08755}" dt="2019-03-12T01:41:58.061" v="8550"/>
          <ac:spMkLst>
            <pc:docMk/>
            <pc:sldMk cId="910406819" sldId="286"/>
            <ac:spMk id="5" creationId="{8BFE4C93-0B91-40F7-B17D-B945781836A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9.png"/><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3.png"/></Relationships>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9.svg"/><Relationship Id="rId1" Type="http://schemas.openxmlformats.org/officeDocument/2006/relationships/image" Target="../media/image25.png"/><Relationship Id="rId6" Type="http://schemas.openxmlformats.org/officeDocument/2006/relationships/image" Target="../media/image33.svg"/><Relationship Id="rId5" Type="http://schemas.openxmlformats.org/officeDocument/2006/relationships/image" Target="../media/image27.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9.png"/><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9.svg"/><Relationship Id="rId1" Type="http://schemas.openxmlformats.org/officeDocument/2006/relationships/image" Target="../media/image25.png"/><Relationship Id="rId6" Type="http://schemas.openxmlformats.org/officeDocument/2006/relationships/image" Target="../media/image33.svg"/><Relationship Id="rId5" Type="http://schemas.openxmlformats.org/officeDocument/2006/relationships/image" Target="../media/image27.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167DAFD-43D8-44B6-BEC4-24EEA0110B32}"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78C6BF89-EEFA-4A83-9DE5-FCFEC483690C}">
      <dgm:prSet/>
      <dgm:spPr/>
      <dgm:t>
        <a:bodyPr/>
        <a:lstStyle/>
        <a:p>
          <a:r>
            <a:rPr lang="en-US"/>
            <a:t>Day care</a:t>
          </a:r>
        </a:p>
      </dgm:t>
    </dgm:pt>
    <dgm:pt modelId="{DF97AB8B-26EF-40BF-AE2D-8DFAF504E7C8}" type="parTrans" cxnId="{440922D1-2709-4A00-8E5B-EAA0D65B54F3}">
      <dgm:prSet/>
      <dgm:spPr/>
      <dgm:t>
        <a:bodyPr/>
        <a:lstStyle/>
        <a:p>
          <a:endParaRPr lang="en-US"/>
        </a:p>
      </dgm:t>
    </dgm:pt>
    <dgm:pt modelId="{B2BB70D6-205E-4C10-8D15-54A2981A66F3}" type="sibTrans" cxnId="{440922D1-2709-4A00-8E5B-EAA0D65B54F3}">
      <dgm:prSet/>
      <dgm:spPr/>
      <dgm:t>
        <a:bodyPr/>
        <a:lstStyle/>
        <a:p>
          <a:endParaRPr lang="en-US"/>
        </a:p>
      </dgm:t>
    </dgm:pt>
    <dgm:pt modelId="{CEB6770E-1F2F-427D-9C82-BEFEFC45DD4E}">
      <dgm:prSet/>
      <dgm:spPr/>
      <dgm:t>
        <a:bodyPr/>
        <a:lstStyle/>
        <a:p>
          <a:r>
            <a:rPr lang="en-US"/>
            <a:t>Prevention </a:t>
          </a:r>
        </a:p>
      </dgm:t>
    </dgm:pt>
    <dgm:pt modelId="{B01D07D9-E537-4A12-B473-32C61E75C8FF}" type="parTrans" cxnId="{B681D835-AD48-4B82-88C1-9DAE036E8296}">
      <dgm:prSet/>
      <dgm:spPr/>
      <dgm:t>
        <a:bodyPr/>
        <a:lstStyle/>
        <a:p>
          <a:endParaRPr lang="en-US"/>
        </a:p>
      </dgm:t>
    </dgm:pt>
    <dgm:pt modelId="{3A0D21B4-6E8A-46F8-91D1-912F4BF13C2C}" type="sibTrans" cxnId="{B681D835-AD48-4B82-88C1-9DAE036E8296}">
      <dgm:prSet/>
      <dgm:spPr/>
      <dgm:t>
        <a:bodyPr/>
        <a:lstStyle/>
        <a:p>
          <a:endParaRPr lang="en-US"/>
        </a:p>
      </dgm:t>
    </dgm:pt>
    <dgm:pt modelId="{45A365B1-24D9-4EF0-93AF-E133BB6A7416}">
      <dgm:prSet/>
      <dgm:spPr/>
      <dgm:t>
        <a:bodyPr/>
        <a:lstStyle/>
        <a:p>
          <a:r>
            <a:rPr lang="en-US"/>
            <a:t>Poverty</a:t>
          </a:r>
        </a:p>
      </dgm:t>
    </dgm:pt>
    <dgm:pt modelId="{54C18680-D76B-43C2-AEC3-593205850CC2}" type="parTrans" cxnId="{94E8ED46-C9DC-4A40-A06C-33CA0488D93C}">
      <dgm:prSet/>
      <dgm:spPr/>
      <dgm:t>
        <a:bodyPr/>
        <a:lstStyle/>
        <a:p>
          <a:endParaRPr lang="en-US"/>
        </a:p>
      </dgm:t>
    </dgm:pt>
    <dgm:pt modelId="{F29DD878-A58B-4A22-96A9-32F251E9EED8}" type="sibTrans" cxnId="{94E8ED46-C9DC-4A40-A06C-33CA0488D93C}">
      <dgm:prSet/>
      <dgm:spPr/>
      <dgm:t>
        <a:bodyPr/>
        <a:lstStyle/>
        <a:p>
          <a:endParaRPr lang="en-US"/>
        </a:p>
      </dgm:t>
    </dgm:pt>
    <dgm:pt modelId="{D00FDF68-5340-4DBE-8A97-EAE840FCAE9C}">
      <dgm:prSet/>
      <dgm:spPr/>
      <dgm:t>
        <a:bodyPr/>
        <a:lstStyle/>
        <a:p>
          <a:r>
            <a:rPr lang="en-US"/>
            <a:t>Food Insecurity</a:t>
          </a:r>
        </a:p>
      </dgm:t>
    </dgm:pt>
    <dgm:pt modelId="{0EAE6CAF-DD2F-4457-9F5F-69F43395EA1A}" type="parTrans" cxnId="{9268DBC0-E326-4AA8-BAF6-0BA7362DE119}">
      <dgm:prSet/>
      <dgm:spPr/>
      <dgm:t>
        <a:bodyPr/>
        <a:lstStyle/>
        <a:p>
          <a:endParaRPr lang="en-US"/>
        </a:p>
      </dgm:t>
    </dgm:pt>
    <dgm:pt modelId="{C86FA857-78A6-478E-9B8E-280FB76656D9}" type="sibTrans" cxnId="{9268DBC0-E326-4AA8-BAF6-0BA7362DE119}">
      <dgm:prSet/>
      <dgm:spPr/>
      <dgm:t>
        <a:bodyPr/>
        <a:lstStyle/>
        <a:p>
          <a:endParaRPr lang="en-US"/>
        </a:p>
      </dgm:t>
    </dgm:pt>
    <dgm:pt modelId="{DDB038FF-77C1-48C5-A99F-1705C141E229}">
      <dgm:prSet/>
      <dgm:spPr/>
      <dgm:t>
        <a:bodyPr/>
        <a:lstStyle/>
        <a:p>
          <a:r>
            <a:rPr lang="en-US"/>
            <a:t>WIC/Maternal Health</a:t>
          </a:r>
        </a:p>
      </dgm:t>
    </dgm:pt>
    <dgm:pt modelId="{AC362617-CC48-44BA-A799-9B2926B3B5C9}" type="parTrans" cxnId="{9F2FA1D4-AE94-4419-8953-4F0182469F3D}">
      <dgm:prSet/>
      <dgm:spPr/>
      <dgm:t>
        <a:bodyPr/>
        <a:lstStyle/>
        <a:p>
          <a:endParaRPr lang="en-US"/>
        </a:p>
      </dgm:t>
    </dgm:pt>
    <dgm:pt modelId="{ED816F59-2C08-44F7-8C7B-12C8A2CDBD91}" type="sibTrans" cxnId="{9F2FA1D4-AE94-4419-8953-4F0182469F3D}">
      <dgm:prSet/>
      <dgm:spPr/>
      <dgm:t>
        <a:bodyPr/>
        <a:lstStyle/>
        <a:p>
          <a:endParaRPr lang="en-US"/>
        </a:p>
      </dgm:t>
    </dgm:pt>
    <dgm:pt modelId="{62B2346C-0004-4164-8AA2-D94516C0E9C2}">
      <dgm:prSet/>
      <dgm:spPr/>
      <dgm:t>
        <a:bodyPr/>
        <a:lstStyle/>
        <a:p>
          <a:r>
            <a:rPr lang="en-US"/>
            <a:t>Family/Marriage Focused Policy</a:t>
          </a:r>
        </a:p>
      </dgm:t>
    </dgm:pt>
    <dgm:pt modelId="{3A015580-1DDD-45D3-92F5-28F75BDD0865}" type="parTrans" cxnId="{A5A7F337-293B-4A84-9F8F-8D795DD8D280}">
      <dgm:prSet/>
      <dgm:spPr/>
      <dgm:t>
        <a:bodyPr/>
        <a:lstStyle/>
        <a:p>
          <a:endParaRPr lang="en-US"/>
        </a:p>
      </dgm:t>
    </dgm:pt>
    <dgm:pt modelId="{5E7A302C-4C06-4E1D-AF77-7F0F5C93EFFC}" type="sibTrans" cxnId="{A5A7F337-293B-4A84-9F8F-8D795DD8D280}">
      <dgm:prSet/>
      <dgm:spPr/>
      <dgm:t>
        <a:bodyPr/>
        <a:lstStyle/>
        <a:p>
          <a:endParaRPr lang="en-US"/>
        </a:p>
      </dgm:t>
    </dgm:pt>
    <dgm:pt modelId="{EA984753-4D8E-42FB-99F2-672952FF741D}" type="pres">
      <dgm:prSet presAssocID="{3167DAFD-43D8-44B6-BEC4-24EEA0110B32}" presName="root" presStyleCnt="0">
        <dgm:presLayoutVars>
          <dgm:dir/>
          <dgm:resizeHandles val="exact"/>
        </dgm:presLayoutVars>
      </dgm:prSet>
      <dgm:spPr/>
      <dgm:t>
        <a:bodyPr/>
        <a:lstStyle/>
        <a:p>
          <a:endParaRPr lang="en-US"/>
        </a:p>
      </dgm:t>
    </dgm:pt>
    <dgm:pt modelId="{E6FEA27C-64A8-47F1-B251-078669EC620A}" type="pres">
      <dgm:prSet presAssocID="{78C6BF89-EEFA-4A83-9DE5-FCFEC483690C}" presName="compNode" presStyleCnt="0"/>
      <dgm:spPr/>
    </dgm:pt>
    <dgm:pt modelId="{8229BCD9-693C-40A3-88EC-BCF67AADE37F}" type="pres">
      <dgm:prSet presAssocID="{78C6BF89-EEFA-4A83-9DE5-FCFEC483690C}" presName="bgRect" presStyleLbl="bgShp" presStyleIdx="0" presStyleCnt="6"/>
      <dgm:spPr/>
    </dgm:pt>
    <dgm:pt modelId="{7C601468-3F77-4E2D-8CDC-B2F4355AC56D}" type="pres">
      <dgm:prSet presAssocID="{78C6BF89-EEFA-4A83-9DE5-FCFEC483690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rt Lock"/>
        </a:ext>
      </dgm:extLst>
    </dgm:pt>
    <dgm:pt modelId="{8AE5A6C4-9AA8-47ED-BB50-07FA20EC6CEC}" type="pres">
      <dgm:prSet presAssocID="{78C6BF89-EEFA-4A83-9DE5-FCFEC483690C}" presName="spaceRect" presStyleCnt="0"/>
      <dgm:spPr/>
    </dgm:pt>
    <dgm:pt modelId="{14F93320-7490-49C2-8BFD-FFDCC53785B7}" type="pres">
      <dgm:prSet presAssocID="{78C6BF89-EEFA-4A83-9DE5-FCFEC483690C}" presName="parTx" presStyleLbl="revTx" presStyleIdx="0" presStyleCnt="6">
        <dgm:presLayoutVars>
          <dgm:chMax val="0"/>
          <dgm:chPref val="0"/>
        </dgm:presLayoutVars>
      </dgm:prSet>
      <dgm:spPr/>
      <dgm:t>
        <a:bodyPr/>
        <a:lstStyle/>
        <a:p>
          <a:endParaRPr lang="en-US"/>
        </a:p>
      </dgm:t>
    </dgm:pt>
    <dgm:pt modelId="{B5FA71A1-0438-4313-B852-2E1B287FA552}" type="pres">
      <dgm:prSet presAssocID="{B2BB70D6-205E-4C10-8D15-54A2981A66F3}" presName="sibTrans" presStyleCnt="0"/>
      <dgm:spPr/>
    </dgm:pt>
    <dgm:pt modelId="{26FF1A6E-AB81-407C-ABFF-98F5E15527E4}" type="pres">
      <dgm:prSet presAssocID="{CEB6770E-1F2F-427D-9C82-BEFEFC45DD4E}" presName="compNode" presStyleCnt="0"/>
      <dgm:spPr/>
    </dgm:pt>
    <dgm:pt modelId="{5F29697F-B4F7-42B4-81C1-E86DD627AAB7}" type="pres">
      <dgm:prSet presAssocID="{CEB6770E-1F2F-427D-9C82-BEFEFC45DD4E}" presName="bgRect" presStyleLbl="bgShp" presStyleIdx="1" presStyleCnt="6"/>
      <dgm:spPr/>
    </dgm:pt>
    <dgm:pt modelId="{7CDDAA47-856D-4865-AF40-1F4149C802BD}" type="pres">
      <dgm:prSet presAssocID="{CEB6770E-1F2F-427D-9C82-BEFEFC45DD4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Needle"/>
        </a:ext>
      </dgm:extLst>
    </dgm:pt>
    <dgm:pt modelId="{8DB05461-4AB4-40F1-83FF-29E76262EBDA}" type="pres">
      <dgm:prSet presAssocID="{CEB6770E-1F2F-427D-9C82-BEFEFC45DD4E}" presName="spaceRect" presStyleCnt="0"/>
      <dgm:spPr/>
    </dgm:pt>
    <dgm:pt modelId="{EF6A2ACE-A329-446F-9027-E79F7F04F86A}" type="pres">
      <dgm:prSet presAssocID="{CEB6770E-1F2F-427D-9C82-BEFEFC45DD4E}" presName="parTx" presStyleLbl="revTx" presStyleIdx="1" presStyleCnt="6">
        <dgm:presLayoutVars>
          <dgm:chMax val="0"/>
          <dgm:chPref val="0"/>
        </dgm:presLayoutVars>
      </dgm:prSet>
      <dgm:spPr/>
      <dgm:t>
        <a:bodyPr/>
        <a:lstStyle/>
        <a:p>
          <a:endParaRPr lang="en-US"/>
        </a:p>
      </dgm:t>
    </dgm:pt>
    <dgm:pt modelId="{4CD23DB2-472A-4884-885B-CCA133B604C0}" type="pres">
      <dgm:prSet presAssocID="{3A0D21B4-6E8A-46F8-91D1-912F4BF13C2C}" presName="sibTrans" presStyleCnt="0"/>
      <dgm:spPr/>
    </dgm:pt>
    <dgm:pt modelId="{827654E2-7603-4EC0-9ACA-6C0250666EA5}" type="pres">
      <dgm:prSet presAssocID="{45A365B1-24D9-4EF0-93AF-E133BB6A7416}" presName="compNode" presStyleCnt="0"/>
      <dgm:spPr/>
    </dgm:pt>
    <dgm:pt modelId="{0649B58D-D7EC-450E-A284-7C55EF3F28DF}" type="pres">
      <dgm:prSet presAssocID="{45A365B1-24D9-4EF0-93AF-E133BB6A7416}" presName="bgRect" presStyleLbl="bgShp" presStyleIdx="2" presStyleCnt="6"/>
      <dgm:spPr/>
    </dgm:pt>
    <dgm:pt modelId="{678A8C28-AE5F-41CB-B678-F4423BD51CE6}" type="pres">
      <dgm:prSet presAssocID="{45A365B1-24D9-4EF0-93AF-E133BB6A741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ollar"/>
        </a:ext>
      </dgm:extLst>
    </dgm:pt>
    <dgm:pt modelId="{22D8D6F5-D1BF-4557-B1C5-157EF3140DDA}" type="pres">
      <dgm:prSet presAssocID="{45A365B1-24D9-4EF0-93AF-E133BB6A7416}" presName="spaceRect" presStyleCnt="0"/>
      <dgm:spPr/>
    </dgm:pt>
    <dgm:pt modelId="{F27B2740-5500-46BF-989F-E42E0481555A}" type="pres">
      <dgm:prSet presAssocID="{45A365B1-24D9-4EF0-93AF-E133BB6A7416}" presName="parTx" presStyleLbl="revTx" presStyleIdx="2" presStyleCnt="6">
        <dgm:presLayoutVars>
          <dgm:chMax val="0"/>
          <dgm:chPref val="0"/>
        </dgm:presLayoutVars>
      </dgm:prSet>
      <dgm:spPr/>
      <dgm:t>
        <a:bodyPr/>
        <a:lstStyle/>
        <a:p>
          <a:endParaRPr lang="en-US"/>
        </a:p>
      </dgm:t>
    </dgm:pt>
    <dgm:pt modelId="{46DF1024-914F-4EC1-8877-FADC7EE9AC14}" type="pres">
      <dgm:prSet presAssocID="{F29DD878-A58B-4A22-96A9-32F251E9EED8}" presName="sibTrans" presStyleCnt="0"/>
      <dgm:spPr/>
    </dgm:pt>
    <dgm:pt modelId="{814F8081-3C23-485D-B819-6C57CD2B7690}" type="pres">
      <dgm:prSet presAssocID="{D00FDF68-5340-4DBE-8A97-EAE840FCAE9C}" presName="compNode" presStyleCnt="0"/>
      <dgm:spPr/>
    </dgm:pt>
    <dgm:pt modelId="{56DAF305-4C98-43D0-A9FA-56A85C693DF1}" type="pres">
      <dgm:prSet presAssocID="{D00FDF68-5340-4DBE-8A97-EAE840FCAE9C}" presName="bgRect" presStyleLbl="bgShp" presStyleIdx="3" presStyleCnt="6"/>
      <dgm:spPr/>
    </dgm:pt>
    <dgm:pt modelId="{E913723E-170A-40D7-B8BD-5A41D90E37F4}" type="pres">
      <dgm:prSet presAssocID="{D00FDF68-5340-4DBE-8A97-EAE840FCAE9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Fork and knife"/>
        </a:ext>
      </dgm:extLst>
    </dgm:pt>
    <dgm:pt modelId="{686C13FA-4B0A-41C5-88EB-1112A13ABB84}" type="pres">
      <dgm:prSet presAssocID="{D00FDF68-5340-4DBE-8A97-EAE840FCAE9C}" presName="spaceRect" presStyleCnt="0"/>
      <dgm:spPr/>
    </dgm:pt>
    <dgm:pt modelId="{69237C7E-A281-465C-B6D6-ABF2E6A25B94}" type="pres">
      <dgm:prSet presAssocID="{D00FDF68-5340-4DBE-8A97-EAE840FCAE9C}" presName="parTx" presStyleLbl="revTx" presStyleIdx="3" presStyleCnt="6">
        <dgm:presLayoutVars>
          <dgm:chMax val="0"/>
          <dgm:chPref val="0"/>
        </dgm:presLayoutVars>
      </dgm:prSet>
      <dgm:spPr/>
      <dgm:t>
        <a:bodyPr/>
        <a:lstStyle/>
        <a:p>
          <a:endParaRPr lang="en-US"/>
        </a:p>
      </dgm:t>
    </dgm:pt>
    <dgm:pt modelId="{5F3D398D-13D4-4A88-82EB-0D1DB97E7F68}" type="pres">
      <dgm:prSet presAssocID="{C86FA857-78A6-478E-9B8E-280FB76656D9}" presName="sibTrans" presStyleCnt="0"/>
      <dgm:spPr/>
    </dgm:pt>
    <dgm:pt modelId="{A9C59ECD-46EA-418B-A2FA-8EA49B387C54}" type="pres">
      <dgm:prSet presAssocID="{DDB038FF-77C1-48C5-A99F-1705C141E229}" presName="compNode" presStyleCnt="0"/>
      <dgm:spPr/>
    </dgm:pt>
    <dgm:pt modelId="{0E77E624-FCC5-4E44-8D89-C443678BBD0B}" type="pres">
      <dgm:prSet presAssocID="{DDB038FF-77C1-48C5-A99F-1705C141E229}" presName="bgRect" presStyleLbl="bgShp" presStyleIdx="4" presStyleCnt="6"/>
      <dgm:spPr/>
    </dgm:pt>
    <dgm:pt modelId="{73C999D2-59BE-4317-A0AB-6DE6982B39E2}" type="pres">
      <dgm:prSet presAssocID="{DDB038FF-77C1-48C5-A99F-1705C141E22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Hospital"/>
        </a:ext>
      </dgm:extLst>
    </dgm:pt>
    <dgm:pt modelId="{E9D3D648-84C3-4970-912C-1D72DA47D46C}" type="pres">
      <dgm:prSet presAssocID="{DDB038FF-77C1-48C5-A99F-1705C141E229}" presName="spaceRect" presStyleCnt="0"/>
      <dgm:spPr/>
    </dgm:pt>
    <dgm:pt modelId="{E17136C2-2390-4949-81C3-B1E57E6BBD11}" type="pres">
      <dgm:prSet presAssocID="{DDB038FF-77C1-48C5-A99F-1705C141E229}" presName="parTx" presStyleLbl="revTx" presStyleIdx="4" presStyleCnt="6">
        <dgm:presLayoutVars>
          <dgm:chMax val="0"/>
          <dgm:chPref val="0"/>
        </dgm:presLayoutVars>
      </dgm:prSet>
      <dgm:spPr/>
      <dgm:t>
        <a:bodyPr/>
        <a:lstStyle/>
        <a:p>
          <a:endParaRPr lang="en-US"/>
        </a:p>
      </dgm:t>
    </dgm:pt>
    <dgm:pt modelId="{A9D4DE18-E04D-4AD9-AB59-E53FAF656B88}" type="pres">
      <dgm:prSet presAssocID="{ED816F59-2C08-44F7-8C7B-12C8A2CDBD91}" presName="sibTrans" presStyleCnt="0"/>
      <dgm:spPr/>
    </dgm:pt>
    <dgm:pt modelId="{7DFE5DE9-939B-4F64-BF6E-894FFFB63F8B}" type="pres">
      <dgm:prSet presAssocID="{62B2346C-0004-4164-8AA2-D94516C0E9C2}" presName="compNode" presStyleCnt="0"/>
      <dgm:spPr/>
    </dgm:pt>
    <dgm:pt modelId="{8A6D2462-4D15-4901-9F11-C5671C1020A0}" type="pres">
      <dgm:prSet presAssocID="{62B2346C-0004-4164-8AA2-D94516C0E9C2}" presName="bgRect" presStyleLbl="bgShp" presStyleIdx="5" presStyleCnt="6"/>
      <dgm:spPr/>
    </dgm:pt>
    <dgm:pt modelId="{C729B37D-11F1-4E6F-9535-77CA94FD7E81}" type="pres">
      <dgm:prSet presAssocID="{62B2346C-0004-4164-8AA2-D94516C0E9C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Wedding Rings"/>
        </a:ext>
      </dgm:extLst>
    </dgm:pt>
    <dgm:pt modelId="{B92758D8-54B5-41CD-955F-368D6FFE9945}" type="pres">
      <dgm:prSet presAssocID="{62B2346C-0004-4164-8AA2-D94516C0E9C2}" presName="spaceRect" presStyleCnt="0"/>
      <dgm:spPr/>
    </dgm:pt>
    <dgm:pt modelId="{09C8CCDA-2131-40FB-8CE8-AE2CB0897045}" type="pres">
      <dgm:prSet presAssocID="{62B2346C-0004-4164-8AA2-D94516C0E9C2}" presName="parTx" presStyleLbl="revTx" presStyleIdx="5" presStyleCnt="6">
        <dgm:presLayoutVars>
          <dgm:chMax val="0"/>
          <dgm:chPref val="0"/>
        </dgm:presLayoutVars>
      </dgm:prSet>
      <dgm:spPr/>
      <dgm:t>
        <a:bodyPr/>
        <a:lstStyle/>
        <a:p>
          <a:endParaRPr lang="en-US"/>
        </a:p>
      </dgm:t>
    </dgm:pt>
  </dgm:ptLst>
  <dgm:cxnLst>
    <dgm:cxn modelId="{9268DBC0-E326-4AA8-BAF6-0BA7362DE119}" srcId="{3167DAFD-43D8-44B6-BEC4-24EEA0110B32}" destId="{D00FDF68-5340-4DBE-8A97-EAE840FCAE9C}" srcOrd="3" destOrd="0" parTransId="{0EAE6CAF-DD2F-4457-9F5F-69F43395EA1A}" sibTransId="{C86FA857-78A6-478E-9B8E-280FB76656D9}"/>
    <dgm:cxn modelId="{6E901A60-222A-4EBA-BD8E-2FC165BE533F}" type="presOf" srcId="{62B2346C-0004-4164-8AA2-D94516C0E9C2}" destId="{09C8CCDA-2131-40FB-8CE8-AE2CB0897045}" srcOrd="0" destOrd="0" presId="urn:microsoft.com/office/officeart/2018/2/layout/IconVerticalSolidList"/>
    <dgm:cxn modelId="{6F129494-879D-4D48-B4E7-71F3C77DD947}" type="presOf" srcId="{3167DAFD-43D8-44B6-BEC4-24EEA0110B32}" destId="{EA984753-4D8E-42FB-99F2-672952FF741D}" srcOrd="0" destOrd="0" presId="urn:microsoft.com/office/officeart/2018/2/layout/IconVerticalSolidList"/>
    <dgm:cxn modelId="{94E8ED46-C9DC-4A40-A06C-33CA0488D93C}" srcId="{3167DAFD-43D8-44B6-BEC4-24EEA0110B32}" destId="{45A365B1-24D9-4EF0-93AF-E133BB6A7416}" srcOrd="2" destOrd="0" parTransId="{54C18680-D76B-43C2-AEC3-593205850CC2}" sibTransId="{F29DD878-A58B-4A22-96A9-32F251E9EED8}"/>
    <dgm:cxn modelId="{9F2FA1D4-AE94-4419-8953-4F0182469F3D}" srcId="{3167DAFD-43D8-44B6-BEC4-24EEA0110B32}" destId="{DDB038FF-77C1-48C5-A99F-1705C141E229}" srcOrd="4" destOrd="0" parTransId="{AC362617-CC48-44BA-A799-9B2926B3B5C9}" sibTransId="{ED816F59-2C08-44F7-8C7B-12C8A2CDBD91}"/>
    <dgm:cxn modelId="{2282C300-BE09-454A-A57D-D2EDB3489E0C}" type="presOf" srcId="{D00FDF68-5340-4DBE-8A97-EAE840FCAE9C}" destId="{69237C7E-A281-465C-B6D6-ABF2E6A25B94}" srcOrd="0" destOrd="0" presId="urn:microsoft.com/office/officeart/2018/2/layout/IconVerticalSolidList"/>
    <dgm:cxn modelId="{440922D1-2709-4A00-8E5B-EAA0D65B54F3}" srcId="{3167DAFD-43D8-44B6-BEC4-24EEA0110B32}" destId="{78C6BF89-EEFA-4A83-9DE5-FCFEC483690C}" srcOrd="0" destOrd="0" parTransId="{DF97AB8B-26EF-40BF-AE2D-8DFAF504E7C8}" sibTransId="{B2BB70D6-205E-4C10-8D15-54A2981A66F3}"/>
    <dgm:cxn modelId="{1E122800-82D1-4196-942E-C01A416B61D6}" type="presOf" srcId="{45A365B1-24D9-4EF0-93AF-E133BB6A7416}" destId="{F27B2740-5500-46BF-989F-E42E0481555A}" srcOrd="0" destOrd="0" presId="urn:microsoft.com/office/officeart/2018/2/layout/IconVerticalSolidList"/>
    <dgm:cxn modelId="{2A896444-6346-4092-9C9E-C6A02BF72000}" type="presOf" srcId="{78C6BF89-EEFA-4A83-9DE5-FCFEC483690C}" destId="{14F93320-7490-49C2-8BFD-FFDCC53785B7}" srcOrd="0" destOrd="0" presId="urn:microsoft.com/office/officeart/2018/2/layout/IconVerticalSolidList"/>
    <dgm:cxn modelId="{0A734C71-F29E-4EA9-850B-D611C2AFEB52}" type="presOf" srcId="{CEB6770E-1F2F-427D-9C82-BEFEFC45DD4E}" destId="{EF6A2ACE-A329-446F-9027-E79F7F04F86A}" srcOrd="0" destOrd="0" presId="urn:microsoft.com/office/officeart/2018/2/layout/IconVerticalSolidList"/>
    <dgm:cxn modelId="{B681D835-AD48-4B82-88C1-9DAE036E8296}" srcId="{3167DAFD-43D8-44B6-BEC4-24EEA0110B32}" destId="{CEB6770E-1F2F-427D-9C82-BEFEFC45DD4E}" srcOrd="1" destOrd="0" parTransId="{B01D07D9-E537-4A12-B473-32C61E75C8FF}" sibTransId="{3A0D21B4-6E8A-46F8-91D1-912F4BF13C2C}"/>
    <dgm:cxn modelId="{7E620910-35DA-4D1E-B459-48E3A453E4DF}" type="presOf" srcId="{DDB038FF-77C1-48C5-A99F-1705C141E229}" destId="{E17136C2-2390-4949-81C3-B1E57E6BBD11}" srcOrd="0" destOrd="0" presId="urn:microsoft.com/office/officeart/2018/2/layout/IconVerticalSolidList"/>
    <dgm:cxn modelId="{A5A7F337-293B-4A84-9F8F-8D795DD8D280}" srcId="{3167DAFD-43D8-44B6-BEC4-24EEA0110B32}" destId="{62B2346C-0004-4164-8AA2-D94516C0E9C2}" srcOrd="5" destOrd="0" parTransId="{3A015580-1DDD-45D3-92F5-28F75BDD0865}" sibTransId="{5E7A302C-4C06-4E1D-AF77-7F0F5C93EFFC}"/>
    <dgm:cxn modelId="{FE11F00A-4F95-4EE3-B096-967A795B1194}" type="presParOf" srcId="{EA984753-4D8E-42FB-99F2-672952FF741D}" destId="{E6FEA27C-64A8-47F1-B251-078669EC620A}" srcOrd="0" destOrd="0" presId="urn:microsoft.com/office/officeart/2018/2/layout/IconVerticalSolidList"/>
    <dgm:cxn modelId="{C55E3479-13A2-486C-9E8E-E404B39DAE3E}" type="presParOf" srcId="{E6FEA27C-64A8-47F1-B251-078669EC620A}" destId="{8229BCD9-693C-40A3-88EC-BCF67AADE37F}" srcOrd="0" destOrd="0" presId="urn:microsoft.com/office/officeart/2018/2/layout/IconVerticalSolidList"/>
    <dgm:cxn modelId="{B93D48DB-4933-484F-A1B6-8DC28FBF5D7B}" type="presParOf" srcId="{E6FEA27C-64A8-47F1-B251-078669EC620A}" destId="{7C601468-3F77-4E2D-8CDC-B2F4355AC56D}" srcOrd="1" destOrd="0" presId="urn:microsoft.com/office/officeart/2018/2/layout/IconVerticalSolidList"/>
    <dgm:cxn modelId="{BFDA2640-A2CC-4D40-B743-338C8E73198C}" type="presParOf" srcId="{E6FEA27C-64A8-47F1-B251-078669EC620A}" destId="{8AE5A6C4-9AA8-47ED-BB50-07FA20EC6CEC}" srcOrd="2" destOrd="0" presId="urn:microsoft.com/office/officeart/2018/2/layout/IconVerticalSolidList"/>
    <dgm:cxn modelId="{FFE547D7-1BE3-44D0-9FB6-AACBE5819D9F}" type="presParOf" srcId="{E6FEA27C-64A8-47F1-B251-078669EC620A}" destId="{14F93320-7490-49C2-8BFD-FFDCC53785B7}" srcOrd="3" destOrd="0" presId="urn:microsoft.com/office/officeart/2018/2/layout/IconVerticalSolidList"/>
    <dgm:cxn modelId="{7118CCA3-F046-4BE9-B5EC-0254D446132B}" type="presParOf" srcId="{EA984753-4D8E-42FB-99F2-672952FF741D}" destId="{B5FA71A1-0438-4313-B852-2E1B287FA552}" srcOrd="1" destOrd="0" presId="urn:microsoft.com/office/officeart/2018/2/layout/IconVerticalSolidList"/>
    <dgm:cxn modelId="{D497FAF4-F58B-4C99-B609-F2B16759E004}" type="presParOf" srcId="{EA984753-4D8E-42FB-99F2-672952FF741D}" destId="{26FF1A6E-AB81-407C-ABFF-98F5E15527E4}" srcOrd="2" destOrd="0" presId="urn:microsoft.com/office/officeart/2018/2/layout/IconVerticalSolidList"/>
    <dgm:cxn modelId="{FA7D152E-B097-4A1A-B89E-3F3A8A4945E6}" type="presParOf" srcId="{26FF1A6E-AB81-407C-ABFF-98F5E15527E4}" destId="{5F29697F-B4F7-42B4-81C1-E86DD627AAB7}" srcOrd="0" destOrd="0" presId="urn:microsoft.com/office/officeart/2018/2/layout/IconVerticalSolidList"/>
    <dgm:cxn modelId="{25E72CFD-59CF-4859-B7CD-EAE983436E72}" type="presParOf" srcId="{26FF1A6E-AB81-407C-ABFF-98F5E15527E4}" destId="{7CDDAA47-856D-4865-AF40-1F4149C802BD}" srcOrd="1" destOrd="0" presId="urn:microsoft.com/office/officeart/2018/2/layout/IconVerticalSolidList"/>
    <dgm:cxn modelId="{FE7D92A9-14C0-4DC1-B8ED-E0656B076031}" type="presParOf" srcId="{26FF1A6E-AB81-407C-ABFF-98F5E15527E4}" destId="{8DB05461-4AB4-40F1-83FF-29E76262EBDA}" srcOrd="2" destOrd="0" presId="urn:microsoft.com/office/officeart/2018/2/layout/IconVerticalSolidList"/>
    <dgm:cxn modelId="{E530BC12-20D4-42C9-806F-DED954B230DA}" type="presParOf" srcId="{26FF1A6E-AB81-407C-ABFF-98F5E15527E4}" destId="{EF6A2ACE-A329-446F-9027-E79F7F04F86A}" srcOrd="3" destOrd="0" presId="urn:microsoft.com/office/officeart/2018/2/layout/IconVerticalSolidList"/>
    <dgm:cxn modelId="{30B78164-FCC7-401B-8AF1-B4210F749C8D}" type="presParOf" srcId="{EA984753-4D8E-42FB-99F2-672952FF741D}" destId="{4CD23DB2-472A-4884-885B-CCA133B604C0}" srcOrd="3" destOrd="0" presId="urn:microsoft.com/office/officeart/2018/2/layout/IconVerticalSolidList"/>
    <dgm:cxn modelId="{747AFEAE-7DC6-4E75-A002-85C74DF7AF0C}" type="presParOf" srcId="{EA984753-4D8E-42FB-99F2-672952FF741D}" destId="{827654E2-7603-4EC0-9ACA-6C0250666EA5}" srcOrd="4" destOrd="0" presId="urn:microsoft.com/office/officeart/2018/2/layout/IconVerticalSolidList"/>
    <dgm:cxn modelId="{0EE731CD-E7B7-4D34-8C25-8AE58E9C819D}" type="presParOf" srcId="{827654E2-7603-4EC0-9ACA-6C0250666EA5}" destId="{0649B58D-D7EC-450E-A284-7C55EF3F28DF}" srcOrd="0" destOrd="0" presId="urn:microsoft.com/office/officeart/2018/2/layout/IconVerticalSolidList"/>
    <dgm:cxn modelId="{9E339648-4B4B-400B-AF69-A0BBBC6CDD19}" type="presParOf" srcId="{827654E2-7603-4EC0-9ACA-6C0250666EA5}" destId="{678A8C28-AE5F-41CB-B678-F4423BD51CE6}" srcOrd="1" destOrd="0" presId="urn:microsoft.com/office/officeart/2018/2/layout/IconVerticalSolidList"/>
    <dgm:cxn modelId="{A5B36F87-9CFF-4913-A59B-49B334C46A22}" type="presParOf" srcId="{827654E2-7603-4EC0-9ACA-6C0250666EA5}" destId="{22D8D6F5-D1BF-4557-B1C5-157EF3140DDA}" srcOrd="2" destOrd="0" presId="urn:microsoft.com/office/officeart/2018/2/layout/IconVerticalSolidList"/>
    <dgm:cxn modelId="{EDF64B90-15D7-40FC-98EC-C61D863032A5}" type="presParOf" srcId="{827654E2-7603-4EC0-9ACA-6C0250666EA5}" destId="{F27B2740-5500-46BF-989F-E42E0481555A}" srcOrd="3" destOrd="0" presId="urn:microsoft.com/office/officeart/2018/2/layout/IconVerticalSolidList"/>
    <dgm:cxn modelId="{449D868E-3AA8-4CEB-99AF-BD793D86D141}" type="presParOf" srcId="{EA984753-4D8E-42FB-99F2-672952FF741D}" destId="{46DF1024-914F-4EC1-8877-FADC7EE9AC14}" srcOrd="5" destOrd="0" presId="urn:microsoft.com/office/officeart/2018/2/layout/IconVerticalSolidList"/>
    <dgm:cxn modelId="{94A233B0-2AFA-48BC-A77E-152A3956BD1F}" type="presParOf" srcId="{EA984753-4D8E-42FB-99F2-672952FF741D}" destId="{814F8081-3C23-485D-B819-6C57CD2B7690}" srcOrd="6" destOrd="0" presId="urn:microsoft.com/office/officeart/2018/2/layout/IconVerticalSolidList"/>
    <dgm:cxn modelId="{5813BEBB-2D78-4F88-B6CC-F09B66E3EAD9}" type="presParOf" srcId="{814F8081-3C23-485D-B819-6C57CD2B7690}" destId="{56DAF305-4C98-43D0-A9FA-56A85C693DF1}" srcOrd="0" destOrd="0" presId="urn:microsoft.com/office/officeart/2018/2/layout/IconVerticalSolidList"/>
    <dgm:cxn modelId="{0CD77C1E-BD46-48E5-9960-6043178A3D30}" type="presParOf" srcId="{814F8081-3C23-485D-B819-6C57CD2B7690}" destId="{E913723E-170A-40D7-B8BD-5A41D90E37F4}" srcOrd="1" destOrd="0" presId="urn:microsoft.com/office/officeart/2018/2/layout/IconVerticalSolidList"/>
    <dgm:cxn modelId="{32F0E6D1-A682-4CA7-A625-56FB2D01AD79}" type="presParOf" srcId="{814F8081-3C23-485D-B819-6C57CD2B7690}" destId="{686C13FA-4B0A-41C5-88EB-1112A13ABB84}" srcOrd="2" destOrd="0" presId="urn:microsoft.com/office/officeart/2018/2/layout/IconVerticalSolidList"/>
    <dgm:cxn modelId="{E7B682B7-6899-4399-8515-F84F1A55B88D}" type="presParOf" srcId="{814F8081-3C23-485D-B819-6C57CD2B7690}" destId="{69237C7E-A281-465C-B6D6-ABF2E6A25B94}" srcOrd="3" destOrd="0" presId="urn:microsoft.com/office/officeart/2018/2/layout/IconVerticalSolidList"/>
    <dgm:cxn modelId="{2017D00B-90FB-49D1-AC29-3E38393E94AB}" type="presParOf" srcId="{EA984753-4D8E-42FB-99F2-672952FF741D}" destId="{5F3D398D-13D4-4A88-82EB-0D1DB97E7F68}" srcOrd="7" destOrd="0" presId="urn:microsoft.com/office/officeart/2018/2/layout/IconVerticalSolidList"/>
    <dgm:cxn modelId="{A6B9D14C-AFEC-476F-87CF-0910EC923B10}" type="presParOf" srcId="{EA984753-4D8E-42FB-99F2-672952FF741D}" destId="{A9C59ECD-46EA-418B-A2FA-8EA49B387C54}" srcOrd="8" destOrd="0" presId="urn:microsoft.com/office/officeart/2018/2/layout/IconVerticalSolidList"/>
    <dgm:cxn modelId="{49ED99E0-1E28-466D-B167-B387E2B83C5A}" type="presParOf" srcId="{A9C59ECD-46EA-418B-A2FA-8EA49B387C54}" destId="{0E77E624-FCC5-4E44-8D89-C443678BBD0B}" srcOrd="0" destOrd="0" presId="urn:microsoft.com/office/officeart/2018/2/layout/IconVerticalSolidList"/>
    <dgm:cxn modelId="{AE878F07-D3F3-460A-9300-01682EA6B63E}" type="presParOf" srcId="{A9C59ECD-46EA-418B-A2FA-8EA49B387C54}" destId="{73C999D2-59BE-4317-A0AB-6DE6982B39E2}" srcOrd="1" destOrd="0" presId="urn:microsoft.com/office/officeart/2018/2/layout/IconVerticalSolidList"/>
    <dgm:cxn modelId="{F66C1DD6-C8B0-4929-9B04-04B5EEF1789E}" type="presParOf" srcId="{A9C59ECD-46EA-418B-A2FA-8EA49B387C54}" destId="{E9D3D648-84C3-4970-912C-1D72DA47D46C}" srcOrd="2" destOrd="0" presId="urn:microsoft.com/office/officeart/2018/2/layout/IconVerticalSolidList"/>
    <dgm:cxn modelId="{17149DBB-0662-4C27-A55D-D40227D369CC}" type="presParOf" srcId="{A9C59ECD-46EA-418B-A2FA-8EA49B387C54}" destId="{E17136C2-2390-4949-81C3-B1E57E6BBD11}" srcOrd="3" destOrd="0" presId="urn:microsoft.com/office/officeart/2018/2/layout/IconVerticalSolidList"/>
    <dgm:cxn modelId="{5E97AB06-EF19-41D6-9D7A-77C1BB8E54D7}" type="presParOf" srcId="{EA984753-4D8E-42FB-99F2-672952FF741D}" destId="{A9D4DE18-E04D-4AD9-AB59-E53FAF656B88}" srcOrd="9" destOrd="0" presId="urn:microsoft.com/office/officeart/2018/2/layout/IconVerticalSolidList"/>
    <dgm:cxn modelId="{998F262F-3F27-401A-8DE0-462ABB0EDCE1}" type="presParOf" srcId="{EA984753-4D8E-42FB-99F2-672952FF741D}" destId="{7DFE5DE9-939B-4F64-BF6E-894FFFB63F8B}" srcOrd="10" destOrd="0" presId="urn:microsoft.com/office/officeart/2018/2/layout/IconVerticalSolidList"/>
    <dgm:cxn modelId="{66F93F1B-3521-43E3-AEB4-CE05B29CF671}" type="presParOf" srcId="{7DFE5DE9-939B-4F64-BF6E-894FFFB63F8B}" destId="{8A6D2462-4D15-4901-9F11-C5671C1020A0}" srcOrd="0" destOrd="0" presId="urn:microsoft.com/office/officeart/2018/2/layout/IconVerticalSolidList"/>
    <dgm:cxn modelId="{1F527FB5-E611-4A80-A9F7-6E128510E249}" type="presParOf" srcId="{7DFE5DE9-939B-4F64-BF6E-894FFFB63F8B}" destId="{C729B37D-11F1-4E6F-9535-77CA94FD7E81}" srcOrd="1" destOrd="0" presId="urn:microsoft.com/office/officeart/2018/2/layout/IconVerticalSolidList"/>
    <dgm:cxn modelId="{5D584DC4-21BF-4C92-8598-BBF3484B08AB}" type="presParOf" srcId="{7DFE5DE9-939B-4F64-BF6E-894FFFB63F8B}" destId="{B92758D8-54B5-41CD-955F-368D6FFE9945}" srcOrd="2" destOrd="0" presId="urn:microsoft.com/office/officeart/2018/2/layout/IconVerticalSolidList"/>
    <dgm:cxn modelId="{39691E0B-46C7-4770-9792-C5687AD5A77A}" type="presParOf" srcId="{7DFE5DE9-939B-4F64-BF6E-894FFFB63F8B}" destId="{09C8CCDA-2131-40FB-8CE8-AE2CB08970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D60974-3584-488B-9DE3-6E0E37CFCB30}"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67632CB3-72EC-4996-B843-0C44EE31EA47}">
      <dgm:prSet/>
      <dgm:spPr/>
      <dgm:t>
        <a:bodyPr/>
        <a:lstStyle/>
        <a:p>
          <a:r>
            <a:rPr lang="en-US"/>
            <a:t>Workforce &amp; Trauma in CW</a:t>
          </a:r>
        </a:p>
      </dgm:t>
    </dgm:pt>
    <dgm:pt modelId="{4E66FB65-556F-4135-8C5D-FDB6245DABD3}" type="parTrans" cxnId="{85D3F122-37C4-49C7-BD5E-EF6413B94027}">
      <dgm:prSet/>
      <dgm:spPr/>
      <dgm:t>
        <a:bodyPr/>
        <a:lstStyle/>
        <a:p>
          <a:endParaRPr lang="en-US"/>
        </a:p>
      </dgm:t>
    </dgm:pt>
    <dgm:pt modelId="{14FECC16-1E2C-49A1-9AB5-FC82EE5CBB9B}" type="sibTrans" cxnId="{85D3F122-37C4-49C7-BD5E-EF6413B94027}">
      <dgm:prSet/>
      <dgm:spPr/>
      <dgm:t>
        <a:bodyPr/>
        <a:lstStyle/>
        <a:p>
          <a:endParaRPr lang="en-US"/>
        </a:p>
      </dgm:t>
    </dgm:pt>
    <dgm:pt modelId="{7F590450-8C33-4A99-A873-795D5B564D5A}">
      <dgm:prSet/>
      <dgm:spPr/>
      <dgm:t>
        <a:bodyPr/>
        <a:lstStyle/>
        <a:p>
          <a:r>
            <a:rPr lang="en-US"/>
            <a:t>Trauma focused interventions</a:t>
          </a:r>
        </a:p>
      </dgm:t>
    </dgm:pt>
    <dgm:pt modelId="{6D5B1F84-E8DA-4708-BD71-21EDB73FEAB5}" type="parTrans" cxnId="{994CBB4E-DEB6-4138-B86B-3E5B5FA6D2E2}">
      <dgm:prSet/>
      <dgm:spPr/>
      <dgm:t>
        <a:bodyPr/>
        <a:lstStyle/>
        <a:p>
          <a:endParaRPr lang="en-US"/>
        </a:p>
      </dgm:t>
    </dgm:pt>
    <dgm:pt modelId="{B507ED33-C66D-4272-84B3-CB0804FFC5A7}" type="sibTrans" cxnId="{994CBB4E-DEB6-4138-B86B-3E5B5FA6D2E2}">
      <dgm:prSet/>
      <dgm:spPr/>
      <dgm:t>
        <a:bodyPr/>
        <a:lstStyle/>
        <a:p>
          <a:endParaRPr lang="en-US"/>
        </a:p>
      </dgm:t>
    </dgm:pt>
    <dgm:pt modelId="{BC45A6FA-CCA6-44AE-91CD-241FEA6DC25F}">
      <dgm:prSet/>
      <dgm:spPr/>
      <dgm:t>
        <a:bodyPr/>
        <a:lstStyle/>
        <a:p>
          <a:r>
            <a:rPr lang="en-US"/>
            <a:t>Access to treatment &amp; counseling for victims of abuse</a:t>
          </a:r>
        </a:p>
      </dgm:t>
    </dgm:pt>
    <dgm:pt modelId="{CA781592-A07D-4821-AA3A-C83D8F4311BC}" type="parTrans" cxnId="{30371C46-BFDD-423A-8DA8-CB22345AB5DB}">
      <dgm:prSet/>
      <dgm:spPr/>
      <dgm:t>
        <a:bodyPr/>
        <a:lstStyle/>
        <a:p>
          <a:endParaRPr lang="en-US"/>
        </a:p>
      </dgm:t>
    </dgm:pt>
    <dgm:pt modelId="{BCC276E9-C9EA-480A-B67F-BA44BBB1E526}" type="sibTrans" cxnId="{30371C46-BFDD-423A-8DA8-CB22345AB5DB}">
      <dgm:prSet/>
      <dgm:spPr/>
      <dgm:t>
        <a:bodyPr/>
        <a:lstStyle/>
        <a:p>
          <a:endParaRPr lang="en-US"/>
        </a:p>
      </dgm:t>
    </dgm:pt>
    <dgm:pt modelId="{5808B5FB-7411-4BF6-9AE9-E15A804A8183}">
      <dgm:prSet/>
      <dgm:spPr/>
      <dgm:t>
        <a:bodyPr/>
        <a:lstStyle/>
        <a:p>
          <a:r>
            <a:rPr lang="en-US"/>
            <a:t>Protection of ICWA</a:t>
          </a:r>
        </a:p>
      </dgm:t>
    </dgm:pt>
    <dgm:pt modelId="{75CA77A7-3F2F-4091-A3E1-571285F0381C}" type="parTrans" cxnId="{F9E4EED9-896E-4C3E-B1F0-BBFD1C932603}">
      <dgm:prSet/>
      <dgm:spPr/>
      <dgm:t>
        <a:bodyPr/>
        <a:lstStyle/>
        <a:p>
          <a:endParaRPr lang="en-US"/>
        </a:p>
      </dgm:t>
    </dgm:pt>
    <dgm:pt modelId="{87E3D5DF-AE8F-4775-98D7-BD2386732629}" type="sibTrans" cxnId="{F9E4EED9-896E-4C3E-B1F0-BBFD1C932603}">
      <dgm:prSet/>
      <dgm:spPr/>
      <dgm:t>
        <a:bodyPr/>
        <a:lstStyle/>
        <a:p>
          <a:endParaRPr lang="en-US"/>
        </a:p>
      </dgm:t>
    </dgm:pt>
    <dgm:pt modelId="{C5E9866B-C11B-4129-95FC-F8FC71E7877A}" type="pres">
      <dgm:prSet presAssocID="{21D60974-3584-488B-9DE3-6E0E37CFCB30}" presName="root" presStyleCnt="0">
        <dgm:presLayoutVars>
          <dgm:dir/>
          <dgm:resizeHandles val="exact"/>
        </dgm:presLayoutVars>
      </dgm:prSet>
      <dgm:spPr/>
      <dgm:t>
        <a:bodyPr/>
        <a:lstStyle/>
        <a:p>
          <a:endParaRPr lang="en-US"/>
        </a:p>
      </dgm:t>
    </dgm:pt>
    <dgm:pt modelId="{033149FA-CADF-47E1-9F00-C96435C4AC80}" type="pres">
      <dgm:prSet presAssocID="{67632CB3-72EC-4996-B843-0C44EE31EA47}" presName="compNode" presStyleCnt="0"/>
      <dgm:spPr/>
    </dgm:pt>
    <dgm:pt modelId="{51EE023E-84FB-4660-A601-60B7922763A7}" type="pres">
      <dgm:prSet presAssocID="{67632CB3-72EC-4996-B843-0C44EE31EA47}" presName="bgRect" presStyleLbl="bgShp" presStyleIdx="0" presStyleCnt="4"/>
      <dgm:spPr/>
    </dgm:pt>
    <dgm:pt modelId="{71F2103B-FE81-4AA4-B8CF-E5AC2F6CF00B}" type="pres">
      <dgm:prSet presAssocID="{67632CB3-72EC-4996-B843-0C44EE31EA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In Love Face with Solid Fill"/>
        </a:ext>
      </dgm:extLst>
    </dgm:pt>
    <dgm:pt modelId="{211E5AFA-3B49-457F-B5D1-C5314E1BAA0D}" type="pres">
      <dgm:prSet presAssocID="{67632CB3-72EC-4996-B843-0C44EE31EA47}" presName="spaceRect" presStyleCnt="0"/>
      <dgm:spPr/>
    </dgm:pt>
    <dgm:pt modelId="{03DA27FB-C19E-4ACB-BBB9-C2C558E5CEFF}" type="pres">
      <dgm:prSet presAssocID="{67632CB3-72EC-4996-B843-0C44EE31EA47}" presName="parTx" presStyleLbl="revTx" presStyleIdx="0" presStyleCnt="4">
        <dgm:presLayoutVars>
          <dgm:chMax val="0"/>
          <dgm:chPref val="0"/>
        </dgm:presLayoutVars>
      </dgm:prSet>
      <dgm:spPr/>
      <dgm:t>
        <a:bodyPr/>
        <a:lstStyle/>
        <a:p>
          <a:endParaRPr lang="en-US"/>
        </a:p>
      </dgm:t>
    </dgm:pt>
    <dgm:pt modelId="{28FE965C-AB12-4F1A-AB31-9DEED9368D7B}" type="pres">
      <dgm:prSet presAssocID="{14FECC16-1E2C-49A1-9AB5-FC82EE5CBB9B}" presName="sibTrans" presStyleCnt="0"/>
      <dgm:spPr/>
    </dgm:pt>
    <dgm:pt modelId="{EFD39AEE-90F6-40BA-A3A2-FBE217FF3247}" type="pres">
      <dgm:prSet presAssocID="{7F590450-8C33-4A99-A873-795D5B564D5A}" presName="compNode" presStyleCnt="0"/>
      <dgm:spPr/>
    </dgm:pt>
    <dgm:pt modelId="{5675C70A-D267-4402-AFFB-CE6AD30D3000}" type="pres">
      <dgm:prSet presAssocID="{7F590450-8C33-4A99-A873-795D5B564D5A}" presName="bgRect" presStyleLbl="bgShp" presStyleIdx="1" presStyleCnt="4"/>
      <dgm:spPr/>
    </dgm:pt>
    <dgm:pt modelId="{27840698-349F-4A2E-B010-7315AB7F71DD}" type="pres">
      <dgm:prSet presAssocID="{7F590450-8C33-4A99-A873-795D5B564D5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rain in head"/>
        </a:ext>
      </dgm:extLst>
    </dgm:pt>
    <dgm:pt modelId="{1ABC307F-D404-454C-B891-9DDDC8ED881B}" type="pres">
      <dgm:prSet presAssocID="{7F590450-8C33-4A99-A873-795D5B564D5A}" presName="spaceRect" presStyleCnt="0"/>
      <dgm:spPr/>
    </dgm:pt>
    <dgm:pt modelId="{046677B6-7AC3-4A87-ADD5-8EB8343B374C}" type="pres">
      <dgm:prSet presAssocID="{7F590450-8C33-4A99-A873-795D5B564D5A}" presName="parTx" presStyleLbl="revTx" presStyleIdx="1" presStyleCnt="4">
        <dgm:presLayoutVars>
          <dgm:chMax val="0"/>
          <dgm:chPref val="0"/>
        </dgm:presLayoutVars>
      </dgm:prSet>
      <dgm:spPr/>
      <dgm:t>
        <a:bodyPr/>
        <a:lstStyle/>
        <a:p>
          <a:endParaRPr lang="en-US"/>
        </a:p>
      </dgm:t>
    </dgm:pt>
    <dgm:pt modelId="{E574691A-5515-4ACE-80DA-792C2BF500D0}" type="pres">
      <dgm:prSet presAssocID="{B507ED33-C66D-4272-84B3-CB0804FFC5A7}" presName="sibTrans" presStyleCnt="0"/>
      <dgm:spPr/>
    </dgm:pt>
    <dgm:pt modelId="{6FD2D6F3-A597-4252-B672-6414F97FBE45}" type="pres">
      <dgm:prSet presAssocID="{BC45A6FA-CCA6-44AE-91CD-241FEA6DC25F}" presName="compNode" presStyleCnt="0"/>
      <dgm:spPr/>
    </dgm:pt>
    <dgm:pt modelId="{9A3DA0B7-B60F-4093-BEC8-8EB40A9AE03F}" type="pres">
      <dgm:prSet presAssocID="{BC45A6FA-CCA6-44AE-91CD-241FEA6DC25F}" presName="bgRect" presStyleLbl="bgShp" presStyleIdx="2" presStyleCnt="4"/>
      <dgm:spPr/>
    </dgm:pt>
    <dgm:pt modelId="{361A5A8D-7816-4DBB-8F7D-0CAD9B28DB78}" type="pres">
      <dgm:prSet presAssocID="{BC45A6FA-CCA6-44AE-91CD-241FEA6DC25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cales of Justice"/>
        </a:ext>
      </dgm:extLst>
    </dgm:pt>
    <dgm:pt modelId="{D7825B2F-B85E-480B-83AA-15738D2E1CE9}" type="pres">
      <dgm:prSet presAssocID="{BC45A6FA-CCA6-44AE-91CD-241FEA6DC25F}" presName="spaceRect" presStyleCnt="0"/>
      <dgm:spPr/>
    </dgm:pt>
    <dgm:pt modelId="{8FB0E572-6D32-4054-B8FB-3FB8AEFE19FE}" type="pres">
      <dgm:prSet presAssocID="{BC45A6FA-CCA6-44AE-91CD-241FEA6DC25F}" presName="parTx" presStyleLbl="revTx" presStyleIdx="2" presStyleCnt="4">
        <dgm:presLayoutVars>
          <dgm:chMax val="0"/>
          <dgm:chPref val="0"/>
        </dgm:presLayoutVars>
      </dgm:prSet>
      <dgm:spPr/>
      <dgm:t>
        <a:bodyPr/>
        <a:lstStyle/>
        <a:p>
          <a:endParaRPr lang="en-US"/>
        </a:p>
      </dgm:t>
    </dgm:pt>
    <dgm:pt modelId="{FC391D2F-1612-40E1-AC76-EEF4F3B6EBEB}" type="pres">
      <dgm:prSet presAssocID="{BCC276E9-C9EA-480A-B67F-BA44BBB1E526}" presName="sibTrans" presStyleCnt="0"/>
      <dgm:spPr/>
    </dgm:pt>
    <dgm:pt modelId="{3400719E-0F2F-4C76-A2AD-7E6518DB98A2}" type="pres">
      <dgm:prSet presAssocID="{5808B5FB-7411-4BF6-9AE9-E15A804A8183}" presName="compNode" presStyleCnt="0"/>
      <dgm:spPr/>
    </dgm:pt>
    <dgm:pt modelId="{E5869356-3415-4908-8475-506B1772DBF4}" type="pres">
      <dgm:prSet presAssocID="{5808B5FB-7411-4BF6-9AE9-E15A804A8183}" presName="bgRect" presStyleLbl="bgShp" presStyleIdx="3" presStyleCnt="4"/>
      <dgm:spPr/>
    </dgm:pt>
    <dgm:pt modelId="{B9A00D86-7DFC-483C-9422-5F64281D41A9}" type="pres">
      <dgm:prSet presAssocID="{5808B5FB-7411-4BF6-9AE9-E15A804A818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Group of People"/>
        </a:ext>
      </dgm:extLst>
    </dgm:pt>
    <dgm:pt modelId="{78162B7C-E08E-4DB4-BB3F-EC87F67FDAA3}" type="pres">
      <dgm:prSet presAssocID="{5808B5FB-7411-4BF6-9AE9-E15A804A8183}" presName="spaceRect" presStyleCnt="0"/>
      <dgm:spPr/>
    </dgm:pt>
    <dgm:pt modelId="{AEC3F021-7830-4ACE-90C2-533E4E301B3E}" type="pres">
      <dgm:prSet presAssocID="{5808B5FB-7411-4BF6-9AE9-E15A804A8183}" presName="parTx" presStyleLbl="revTx" presStyleIdx="3" presStyleCnt="4">
        <dgm:presLayoutVars>
          <dgm:chMax val="0"/>
          <dgm:chPref val="0"/>
        </dgm:presLayoutVars>
      </dgm:prSet>
      <dgm:spPr/>
      <dgm:t>
        <a:bodyPr/>
        <a:lstStyle/>
        <a:p>
          <a:endParaRPr lang="en-US"/>
        </a:p>
      </dgm:t>
    </dgm:pt>
  </dgm:ptLst>
  <dgm:cxnLst>
    <dgm:cxn modelId="{8176C387-8856-4378-9801-927B91E419E5}" type="presOf" srcId="{5808B5FB-7411-4BF6-9AE9-E15A804A8183}" destId="{AEC3F021-7830-4ACE-90C2-533E4E301B3E}" srcOrd="0" destOrd="0" presId="urn:microsoft.com/office/officeart/2018/2/layout/IconVerticalSolidList"/>
    <dgm:cxn modelId="{EE794A25-C7E7-416B-939A-207B14571080}" type="presOf" srcId="{21D60974-3584-488B-9DE3-6E0E37CFCB30}" destId="{C5E9866B-C11B-4129-95FC-F8FC71E7877A}" srcOrd="0" destOrd="0" presId="urn:microsoft.com/office/officeart/2018/2/layout/IconVerticalSolidList"/>
    <dgm:cxn modelId="{85D3F122-37C4-49C7-BD5E-EF6413B94027}" srcId="{21D60974-3584-488B-9DE3-6E0E37CFCB30}" destId="{67632CB3-72EC-4996-B843-0C44EE31EA47}" srcOrd="0" destOrd="0" parTransId="{4E66FB65-556F-4135-8C5D-FDB6245DABD3}" sibTransId="{14FECC16-1E2C-49A1-9AB5-FC82EE5CBB9B}"/>
    <dgm:cxn modelId="{30371C46-BFDD-423A-8DA8-CB22345AB5DB}" srcId="{21D60974-3584-488B-9DE3-6E0E37CFCB30}" destId="{BC45A6FA-CCA6-44AE-91CD-241FEA6DC25F}" srcOrd="2" destOrd="0" parTransId="{CA781592-A07D-4821-AA3A-C83D8F4311BC}" sibTransId="{BCC276E9-C9EA-480A-B67F-BA44BBB1E526}"/>
    <dgm:cxn modelId="{BBD95356-A5A5-4AE9-8805-1C2FF30B0124}" type="presOf" srcId="{7F590450-8C33-4A99-A873-795D5B564D5A}" destId="{046677B6-7AC3-4A87-ADD5-8EB8343B374C}" srcOrd="0" destOrd="0" presId="urn:microsoft.com/office/officeart/2018/2/layout/IconVerticalSolidList"/>
    <dgm:cxn modelId="{80C32D14-5F7A-4A87-BABE-111445BEEF44}" type="presOf" srcId="{BC45A6FA-CCA6-44AE-91CD-241FEA6DC25F}" destId="{8FB0E572-6D32-4054-B8FB-3FB8AEFE19FE}" srcOrd="0" destOrd="0" presId="urn:microsoft.com/office/officeart/2018/2/layout/IconVerticalSolidList"/>
    <dgm:cxn modelId="{994CBB4E-DEB6-4138-B86B-3E5B5FA6D2E2}" srcId="{21D60974-3584-488B-9DE3-6E0E37CFCB30}" destId="{7F590450-8C33-4A99-A873-795D5B564D5A}" srcOrd="1" destOrd="0" parTransId="{6D5B1F84-E8DA-4708-BD71-21EDB73FEAB5}" sibTransId="{B507ED33-C66D-4272-84B3-CB0804FFC5A7}"/>
    <dgm:cxn modelId="{F9E4EED9-896E-4C3E-B1F0-BBFD1C932603}" srcId="{21D60974-3584-488B-9DE3-6E0E37CFCB30}" destId="{5808B5FB-7411-4BF6-9AE9-E15A804A8183}" srcOrd="3" destOrd="0" parTransId="{75CA77A7-3F2F-4091-A3E1-571285F0381C}" sibTransId="{87E3D5DF-AE8F-4775-98D7-BD2386732629}"/>
    <dgm:cxn modelId="{87962B2F-9AF2-4B41-AEBC-F37E8C81BFD0}" type="presOf" srcId="{67632CB3-72EC-4996-B843-0C44EE31EA47}" destId="{03DA27FB-C19E-4ACB-BBB9-C2C558E5CEFF}" srcOrd="0" destOrd="0" presId="urn:microsoft.com/office/officeart/2018/2/layout/IconVerticalSolidList"/>
    <dgm:cxn modelId="{69F3FACC-74CF-4946-89F0-3C2C7633557A}" type="presParOf" srcId="{C5E9866B-C11B-4129-95FC-F8FC71E7877A}" destId="{033149FA-CADF-47E1-9F00-C96435C4AC80}" srcOrd="0" destOrd="0" presId="urn:microsoft.com/office/officeart/2018/2/layout/IconVerticalSolidList"/>
    <dgm:cxn modelId="{A278437C-8909-4955-9281-4721C017331A}" type="presParOf" srcId="{033149FA-CADF-47E1-9F00-C96435C4AC80}" destId="{51EE023E-84FB-4660-A601-60B7922763A7}" srcOrd="0" destOrd="0" presId="urn:microsoft.com/office/officeart/2018/2/layout/IconVerticalSolidList"/>
    <dgm:cxn modelId="{153531EC-9175-4C51-9839-F41A2053F2B6}" type="presParOf" srcId="{033149FA-CADF-47E1-9F00-C96435C4AC80}" destId="{71F2103B-FE81-4AA4-B8CF-E5AC2F6CF00B}" srcOrd="1" destOrd="0" presId="urn:microsoft.com/office/officeart/2018/2/layout/IconVerticalSolidList"/>
    <dgm:cxn modelId="{DFE31EF3-C386-49AA-9F04-0345C8945741}" type="presParOf" srcId="{033149FA-CADF-47E1-9F00-C96435C4AC80}" destId="{211E5AFA-3B49-457F-B5D1-C5314E1BAA0D}" srcOrd="2" destOrd="0" presId="urn:microsoft.com/office/officeart/2018/2/layout/IconVerticalSolidList"/>
    <dgm:cxn modelId="{C0301253-4796-4AAB-A737-7AE0C90BF482}" type="presParOf" srcId="{033149FA-CADF-47E1-9F00-C96435C4AC80}" destId="{03DA27FB-C19E-4ACB-BBB9-C2C558E5CEFF}" srcOrd="3" destOrd="0" presId="urn:microsoft.com/office/officeart/2018/2/layout/IconVerticalSolidList"/>
    <dgm:cxn modelId="{694D41E4-924F-416F-9D8C-2AC31EE3D28E}" type="presParOf" srcId="{C5E9866B-C11B-4129-95FC-F8FC71E7877A}" destId="{28FE965C-AB12-4F1A-AB31-9DEED9368D7B}" srcOrd="1" destOrd="0" presId="urn:microsoft.com/office/officeart/2018/2/layout/IconVerticalSolidList"/>
    <dgm:cxn modelId="{C5708282-5807-4AE5-A329-02E34C2DDC96}" type="presParOf" srcId="{C5E9866B-C11B-4129-95FC-F8FC71E7877A}" destId="{EFD39AEE-90F6-40BA-A3A2-FBE217FF3247}" srcOrd="2" destOrd="0" presId="urn:microsoft.com/office/officeart/2018/2/layout/IconVerticalSolidList"/>
    <dgm:cxn modelId="{B3892C4A-ED17-45B4-B843-EF5FE5031E0F}" type="presParOf" srcId="{EFD39AEE-90F6-40BA-A3A2-FBE217FF3247}" destId="{5675C70A-D267-4402-AFFB-CE6AD30D3000}" srcOrd="0" destOrd="0" presId="urn:microsoft.com/office/officeart/2018/2/layout/IconVerticalSolidList"/>
    <dgm:cxn modelId="{6F992A33-6E01-4B17-BB4A-FA5FA0AFB3D7}" type="presParOf" srcId="{EFD39AEE-90F6-40BA-A3A2-FBE217FF3247}" destId="{27840698-349F-4A2E-B010-7315AB7F71DD}" srcOrd="1" destOrd="0" presId="urn:microsoft.com/office/officeart/2018/2/layout/IconVerticalSolidList"/>
    <dgm:cxn modelId="{7854F74F-396B-41AA-9CAC-783AF6CDD7D1}" type="presParOf" srcId="{EFD39AEE-90F6-40BA-A3A2-FBE217FF3247}" destId="{1ABC307F-D404-454C-B891-9DDDC8ED881B}" srcOrd="2" destOrd="0" presId="urn:microsoft.com/office/officeart/2018/2/layout/IconVerticalSolidList"/>
    <dgm:cxn modelId="{EABBE57F-1B0D-428C-89DC-6F49FF120FFA}" type="presParOf" srcId="{EFD39AEE-90F6-40BA-A3A2-FBE217FF3247}" destId="{046677B6-7AC3-4A87-ADD5-8EB8343B374C}" srcOrd="3" destOrd="0" presId="urn:microsoft.com/office/officeart/2018/2/layout/IconVerticalSolidList"/>
    <dgm:cxn modelId="{95B752D4-21BE-49DA-9B7B-539A192C61CA}" type="presParOf" srcId="{C5E9866B-C11B-4129-95FC-F8FC71E7877A}" destId="{E574691A-5515-4ACE-80DA-792C2BF500D0}" srcOrd="3" destOrd="0" presId="urn:microsoft.com/office/officeart/2018/2/layout/IconVerticalSolidList"/>
    <dgm:cxn modelId="{417AC8A8-CBD2-4E74-AB64-7A5C784F3FF1}" type="presParOf" srcId="{C5E9866B-C11B-4129-95FC-F8FC71E7877A}" destId="{6FD2D6F3-A597-4252-B672-6414F97FBE45}" srcOrd="4" destOrd="0" presId="urn:microsoft.com/office/officeart/2018/2/layout/IconVerticalSolidList"/>
    <dgm:cxn modelId="{A4B4B159-DCFD-4DB4-8CA8-9510FC9F52C0}" type="presParOf" srcId="{6FD2D6F3-A597-4252-B672-6414F97FBE45}" destId="{9A3DA0B7-B60F-4093-BEC8-8EB40A9AE03F}" srcOrd="0" destOrd="0" presId="urn:microsoft.com/office/officeart/2018/2/layout/IconVerticalSolidList"/>
    <dgm:cxn modelId="{F18EC849-ACF5-4DDF-AF4F-79DC00E052C6}" type="presParOf" srcId="{6FD2D6F3-A597-4252-B672-6414F97FBE45}" destId="{361A5A8D-7816-4DBB-8F7D-0CAD9B28DB78}" srcOrd="1" destOrd="0" presId="urn:microsoft.com/office/officeart/2018/2/layout/IconVerticalSolidList"/>
    <dgm:cxn modelId="{1EFEBEFD-CFBF-4CBB-B3EE-AAB5FA116DD2}" type="presParOf" srcId="{6FD2D6F3-A597-4252-B672-6414F97FBE45}" destId="{D7825B2F-B85E-480B-83AA-15738D2E1CE9}" srcOrd="2" destOrd="0" presId="urn:microsoft.com/office/officeart/2018/2/layout/IconVerticalSolidList"/>
    <dgm:cxn modelId="{F92FBE08-09AC-4DA6-86DF-9DE5E8806E8C}" type="presParOf" srcId="{6FD2D6F3-A597-4252-B672-6414F97FBE45}" destId="{8FB0E572-6D32-4054-B8FB-3FB8AEFE19FE}" srcOrd="3" destOrd="0" presId="urn:microsoft.com/office/officeart/2018/2/layout/IconVerticalSolidList"/>
    <dgm:cxn modelId="{34B6C6B0-62EF-4F6B-BD66-0E5394ADD02D}" type="presParOf" srcId="{C5E9866B-C11B-4129-95FC-F8FC71E7877A}" destId="{FC391D2F-1612-40E1-AC76-EEF4F3B6EBEB}" srcOrd="5" destOrd="0" presId="urn:microsoft.com/office/officeart/2018/2/layout/IconVerticalSolidList"/>
    <dgm:cxn modelId="{EB861553-7470-45AD-9D0C-565654282093}" type="presParOf" srcId="{C5E9866B-C11B-4129-95FC-F8FC71E7877A}" destId="{3400719E-0F2F-4C76-A2AD-7E6518DB98A2}" srcOrd="6" destOrd="0" presId="urn:microsoft.com/office/officeart/2018/2/layout/IconVerticalSolidList"/>
    <dgm:cxn modelId="{EA701431-0734-414E-895B-FBC51AF3BB6A}" type="presParOf" srcId="{3400719E-0F2F-4C76-A2AD-7E6518DB98A2}" destId="{E5869356-3415-4908-8475-506B1772DBF4}" srcOrd="0" destOrd="0" presId="urn:microsoft.com/office/officeart/2018/2/layout/IconVerticalSolidList"/>
    <dgm:cxn modelId="{3DB5D1B7-9339-47F1-B54E-9786A96697E3}" type="presParOf" srcId="{3400719E-0F2F-4C76-A2AD-7E6518DB98A2}" destId="{B9A00D86-7DFC-483C-9422-5F64281D41A9}" srcOrd="1" destOrd="0" presId="urn:microsoft.com/office/officeart/2018/2/layout/IconVerticalSolidList"/>
    <dgm:cxn modelId="{DC976A2A-7E60-4F16-9AC9-1FD643BA8915}" type="presParOf" srcId="{3400719E-0F2F-4C76-A2AD-7E6518DB98A2}" destId="{78162B7C-E08E-4DB4-BB3F-EC87F67FDAA3}" srcOrd="2" destOrd="0" presId="urn:microsoft.com/office/officeart/2018/2/layout/IconVerticalSolidList"/>
    <dgm:cxn modelId="{5F0DB865-326E-47C2-953B-75F544FE9727}" type="presParOf" srcId="{3400719E-0F2F-4C76-A2AD-7E6518DB98A2}" destId="{AEC3F021-7830-4ACE-90C2-533E4E301B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9BCD9-693C-40A3-88EC-BCF67AADE37F}">
      <dsp:nvSpPr>
        <dsp:cNvPr id="0" name=""/>
        <dsp:cNvSpPr/>
      </dsp:nvSpPr>
      <dsp:spPr>
        <a:xfrm>
          <a:off x="0" y="1903"/>
          <a:ext cx="6513603" cy="811257"/>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C601468-3F77-4E2D-8CDC-B2F4355AC56D}">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F93320-7490-49C2-8BFD-FFDCC53785B7}">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a:t>Day care</a:t>
          </a:r>
        </a:p>
      </dsp:txBody>
      <dsp:txXfrm>
        <a:off x="937002" y="1903"/>
        <a:ext cx="5576601" cy="811257"/>
      </dsp:txXfrm>
    </dsp:sp>
    <dsp:sp modelId="{5F29697F-B4F7-42B4-81C1-E86DD627AAB7}">
      <dsp:nvSpPr>
        <dsp:cNvPr id="0" name=""/>
        <dsp:cNvSpPr/>
      </dsp:nvSpPr>
      <dsp:spPr>
        <a:xfrm>
          <a:off x="0" y="1015975"/>
          <a:ext cx="6513603" cy="811257"/>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CDDAA47-856D-4865-AF40-1F4149C802BD}">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6A2ACE-A329-446F-9027-E79F7F04F86A}">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a:t>Prevention </a:t>
          </a:r>
        </a:p>
      </dsp:txBody>
      <dsp:txXfrm>
        <a:off x="937002" y="1015975"/>
        <a:ext cx="5576601" cy="811257"/>
      </dsp:txXfrm>
    </dsp:sp>
    <dsp:sp modelId="{0649B58D-D7EC-450E-A284-7C55EF3F28DF}">
      <dsp:nvSpPr>
        <dsp:cNvPr id="0" name=""/>
        <dsp:cNvSpPr/>
      </dsp:nvSpPr>
      <dsp:spPr>
        <a:xfrm>
          <a:off x="0" y="2030048"/>
          <a:ext cx="6513603" cy="811257"/>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8A8C28-AE5F-41CB-B678-F4423BD51CE6}">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7B2740-5500-46BF-989F-E42E0481555A}">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a:t>Poverty</a:t>
          </a:r>
        </a:p>
      </dsp:txBody>
      <dsp:txXfrm>
        <a:off x="937002" y="2030048"/>
        <a:ext cx="5576601" cy="811257"/>
      </dsp:txXfrm>
    </dsp:sp>
    <dsp:sp modelId="{56DAF305-4C98-43D0-A9FA-56A85C693DF1}">
      <dsp:nvSpPr>
        <dsp:cNvPr id="0" name=""/>
        <dsp:cNvSpPr/>
      </dsp:nvSpPr>
      <dsp:spPr>
        <a:xfrm>
          <a:off x="0" y="3044120"/>
          <a:ext cx="6513603" cy="811257"/>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913723E-170A-40D7-B8BD-5A41D90E37F4}">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237C7E-A281-465C-B6D6-ABF2E6A25B94}">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a:t>Food Insecurity</a:t>
          </a:r>
        </a:p>
      </dsp:txBody>
      <dsp:txXfrm>
        <a:off x="937002" y="3044120"/>
        <a:ext cx="5576601" cy="811257"/>
      </dsp:txXfrm>
    </dsp:sp>
    <dsp:sp modelId="{0E77E624-FCC5-4E44-8D89-C443678BBD0B}">
      <dsp:nvSpPr>
        <dsp:cNvPr id="0" name=""/>
        <dsp:cNvSpPr/>
      </dsp:nvSpPr>
      <dsp:spPr>
        <a:xfrm>
          <a:off x="0" y="4058192"/>
          <a:ext cx="6513603" cy="811257"/>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3C999D2-59BE-4317-A0AB-6DE6982B39E2}">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7136C2-2390-4949-81C3-B1E57E6BBD11}">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a:t>WIC/Maternal Health</a:t>
          </a:r>
        </a:p>
      </dsp:txBody>
      <dsp:txXfrm>
        <a:off x="937002" y="4058192"/>
        <a:ext cx="5576601" cy="811257"/>
      </dsp:txXfrm>
    </dsp:sp>
    <dsp:sp modelId="{8A6D2462-4D15-4901-9F11-C5671C1020A0}">
      <dsp:nvSpPr>
        <dsp:cNvPr id="0" name=""/>
        <dsp:cNvSpPr/>
      </dsp:nvSpPr>
      <dsp:spPr>
        <a:xfrm>
          <a:off x="0" y="5072264"/>
          <a:ext cx="6513603" cy="811257"/>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729B37D-11F1-4E6F-9535-77CA94FD7E81}">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C8CCDA-2131-40FB-8CE8-AE2CB0897045}">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a:t>Family/Marriage Focused Policy</a:t>
          </a:r>
        </a:p>
      </dsp:txBody>
      <dsp:txXfrm>
        <a:off x="937002" y="5072264"/>
        <a:ext cx="5576601" cy="811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E023E-84FB-4660-A601-60B7922763A7}">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1F2103B-FE81-4AA4-B8CF-E5AC2F6CF00B}">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3DA27FB-C19E-4ACB-BBB9-C2C558E5CEFF}">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Workforce &amp; Trauma in CW</a:t>
          </a:r>
        </a:p>
      </dsp:txBody>
      <dsp:txXfrm>
        <a:off x="1429899" y="2442"/>
        <a:ext cx="5083704" cy="1238008"/>
      </dsp:txXfrm>
    </dsp:sp>
    <dsp:sp modelId="{5675C70A-D267-4402-AFFB-CE6AD30D3000}">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7840698-349F-4A2E-B010-7315AB7F71DD}">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46677B6-7AC3-4A87-ADD5-8EB8343B374C}">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Trauma focused interventions</a:t>
          </a:r>
        </a:p>
      </dsp:txBody>
      <dsp:txXfrm>
        <a:off x="1429899" y="1549953"/>
        <a:ext cx="5083704" cy="1238008"/>
      </dsp:txXfrm>
    </dsp:sp>
    <dsp:sp modelId="{9A3DA0B7-B60F-4093-BEC8-8EB40A9AE03F}">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61A5A8D-7816-4DBB-8F7D-0CAD9B28DB78}">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B0E572-6D32-4054-B8FB-3FB8AEFE19FE}">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Access to treatment &amp; counseling for victims of abuse</a:t>
          </a:r>
        </a:p>
      </dsp:txBody>
      <dsp:txXfrm>
        <a:off x="1429899" y="3097464"/>
        <a:ext cx="5083704" cy="1238008"/>
      </dsp:txXfrm>
    </dsp:sp>
    <dsp:sp modelId="{E5869356-3415-4908-8475-506B1772DBF4}">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9A00D86-7DFC-483C-9422-5F64281D41A9}">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C3F021-7830-4ACE-90C2-533E4E301B3E}">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Protection of ICWA</a:t>
          </a:r>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DBC51B-E83A-9B4A-8AA0-262718822A86}" type="datetimeFigureOut">
              <a:rPr lang="en-US" smtClean="0"/>
              <a:t>3/12/2019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A29A73-2F6E-0248-9DBE-6A25E1137697}" type="slidenum">
              <a:rPr lang="en-US" smtClean="0"/>
              <a:t>‹#›</a:t>
            </a:fld>
            <a:endParaRPr lang="en-US"/>
          </a:p>
        </p:txBody>
      </p:sp>
    </p:spTree>
    <p:extLst>
      <p:ext uri="{BB962C8B-B14F-4D97-AF65-F5344CB8AC3E}">
        <p14:creationId xmlns:p14="http://schemas.microsoft.com/office/powerpoint/2010/main" val="87420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it that you want for your own children as they grow? How much government support, help and intervention are you willing to accept to ensure your child achieves your goals of parenting? Is there a limit to that intervention? </a:t>
            </a:r>
          </a:p>
          <a:p>
            <a:endParaRPr lang="en-US" dirty="0"/>
          </a:p>
          <a:p>
            <a:r>
              <a:rPr lang="en-US" dirty="0"/>
              <a:t>What are your rights as a parent? Where does your right to make decisions about parenting cross over into a sense that your children are your “property”?</a:t>
            </a:r>
          </a:p>
          <a:p>
            <a:endParaRPr lang="en-US" dirty="0"/>
          </a:p>
          <a:p>
            <a:r>
              <a:rPr lang="en-US" dirty="0"/>
              <a:t>Children have been central to almost all development of welfare programs and the focus of much of the public policy you have </a:t>
            </a:r>
            <a:r>
              <a:rPr lang="en-US" dirty="0" err="1"/>
              <a:t>disucsseed</a:t>
            </a:r>
            <a:r>
              <a:rPr lang="en-US" dirty="0"/>
              <a:t> to date in this course.  Child welfare, and the protection of vulnerable children is largely a bi-partisan issue. Both sides agree that protection of children is vita and a priority for policy and funding (in as much as they can take action). But- CW is certainty political! Challenged by the realities that public policy tends to try to create a one-size-fits-all approach to very extensive and variated needs of children from their developmental, health, education and ultimately their protection and rights to a health childhood. </a:t>
            </a:r>
          </a:p>
        </p:txBody>
      </p:sp>
      <p:sp>
        <p:nvSpPr>
          <p:cNvPr id="4" name="Slide Number Placeholder 3"/>
          <p:cNvSpPr>
            <a:spLocks noGrp="1"/>
          </p:cNvSpPr>
          <p:nvPr>
            <p:ph type="sldNum" sz="quarter" idx="5"/>
          </p:nvPr>
        </p:nvSpPr>
        <p:spPr/>
        <p:txBody>
          <a:bodyPr/>
          <a:lstStyle/>
          <a:p>
            <a:fld id="{50A29A73-2F6E-0248-9DBE-6A25E1137697}" type="slidenum">
              <a:rPr lang="en-US" smtClean="0"/>
              <a:t>1</a:t>
            </a:fld>
            <a:endParaRPr lang="en-US"/>
          </a:p>
        </p:txBody>
      </p:sp>
    </p:spTree>
    <p:extLst>
      <p:ext uri="{BB962C8B-B14F-4D97-AF65-F5344CB8AC3E}">
        <p14:creationId xmlns:p14="http://schemas.microsoft.com/office/powerpoint/2010/main" val="196605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10</a:t>
            </a:fld>
            <a:endParaRPr lang="en-US"/>
          </a:p>
        </p:txBody>
      </p:sp>
    </p:spTree>
    <p:extLst>
      <p:ext uri="{BB962C8B-B14F-4D97-AF65-F5344CB8AC3E}">
        <p14:creationId xmlns:p14="http://schemas.microsoft.com/office/powerpoint/2010/main" val="185368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11</a:t>
            </a:fld>
            <a:endParaRPr lang="en-US"/>
          </a:p>
        </p:txBody>
      </p:sp>
    </p:spTree>
    <p:extLst>
      <p:ext uri="{BB962C8B-B14F-4D97-AF65-F5344CB8AC3E}">
        <p14:creationId xmlns:p14="http://schemas.microsoft.com/office/powerpoint/2010/main" val="183602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12</a:t>
            </a:fld>
            <a:endParaRPr lang="en-US"/>
          </a:p>
        </p:txBody>
      </p:sp>
    </p:spTree>
    <p:extLst>
      <p:ext uri="{BB962C8B-B14F-4D97-AF65-F5344CB8AC3E}">
        <p14:creationId xmlns:p14="http://schemas.microsoft.com/office/powerpoint/2010/main" val="2915736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13</a:t>
            </a:fld>
            <a:endParaRPr lang="en-US"/>
          </a:p>
        </p:txBody>
      </p:sp>
    </p:spTree>
    <p:extLst>
      <p:ext uri="{BB962C8B-B14F-4D97-AF65-F5344CB8AC3E}">
        <p14:creationId xmlns:p14="http://schemas.microsoft.com/office/powerpoint/2010/main" val="2619288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https://goldwaterinstitute.org/indian-child-welfare-act/</a:t>
            </a:r>
          </a:p>
          <a:p>
            <a:endParaRPr lang="en-US" dirty="0"/>
          </a:p>
          <a:p>
            <a:r>
              <a:rPr lang="en-US" dirty="0"/>
              <a:t>Notification to tribes, active </a:t>
            </a:r>
            <a:r>
              <a:rPr lang="en-US" dirty="0" err="1"/>
              <a:t>effots</a:t>
            </a:r>
            <a:r>
              <a:rPr lang="en-US" dirty="0"/>
              <a:t> to the family, identify placement in ICWA preferences, working to involved the tribe in proceedings or to transfer jurisdiction to tribes. </a:t>
            </a:r>
          </a:p>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14</a:t>
            </a:fld>
            <a:endParaRPr lang="en-US"/>
          </a:p>
        </p:txBody>
      </p:sp>
    </p:spTree>
    <p:extLst>
      <p:ext uri="{BB962C8B-B14F-4D97-AF65-F5344CB8AC3E}">
        <p14:creationId xmlns:p14="http://schemas.microsoft.com/office/powerpoint/2010/main" val="4048119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15</a:t>
            </a:fld>
            <a:endParaRPr lang="en-US"/>
          </a:p>
        </p:txBody>
      </p:sp>
    </p:spTree>
    <p:extLst>
      <p:ext uri="{BB962C8B-B14F-4D97-AF65-F5344CB8AC3E}">
        <p14:creationId xmlns:p14="http://schemas.microsoft.com/office/powerpoint/2010/main" val="506054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16</a:t>
            </a:fld>
            <a:endParaRPr lang="en-US"/>
          </a:p>
        </p:txBody>
      </p:sp>
    </p:spTree>
    <p:extLst>
      <p:ext uri="{BB962C8B-B14F-4D97-AF65-F5344CB8AC3E}">
        <p14:creationId xmlns:p14="http://schemas.microsoft.com/office/powerpoint/2010/main" val="3236126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17</a:t>
            </a:fld>
            <a:endParaRPr lang="en-US"/>
          </a:p>
        </p:txBody>
      </p:sp>
    </p:spTree>
    <p:extLst>
      <p:ext uri="{BB962C8B-B14F-4D97-AF65-F5344CB8AC3E}">
        <p14:creationId xmlns:p14="http://schemas.microsoft.com/office/powerpoint/2010/main" val="1401165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18</a:t>
            </a:fld>
            <a:endParaRPr lang="en-US"/>
          </a:p>
        </p:txBody>
      </p:sp>
    </p:spTree>
    <p:extLst>
      <p:ext uri="{BB962C8B-B14F-4D97-AF65-F5344CB8AC3E}">
        <p14:creationId xmlns:p14="http://schemas.microsoft.com/office/powerpoint/2010/main" val="85673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19</a:t>
            </a:fld>
            <a:endParaRPr lang="en-US"/>
          </a:p>
        </p:txBody>
      </p:sp>
    </p:spTree>
    <p:extLst>
      <p:ext uri="{BB962C8B-B14F-4D97-AF65-F5344CB8AC3E}">
        <p14:creationId xmlns:p14="http://schemas.microsoft.com/office/powerpoint/2010/main" val="184157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2</a:t>
            </a:fld>
            <a:endParaRPr lang="en-US"/>
          </a:p>
        </p:txBody>
      </p:sp>
    </p:spTree>
    <p:extLst>
      <p:ext uri="{BB962C8B-B14F-4D97-AF65-F5344CB8AC3E}">
        <p14:creationId xmlns:p14="http://schemas.microsoft.com/office/powerpoint/2010/main" val="507162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20</a:t>
            </a:fld>
            <a:endParaRPr lang="en-US"/>
          </a:p>
        </p:txBody>
      </p:sp>
    </p:spTree>
    <p:extLst>
      <p:ext uri="{BB962C8B-B14F-4D97-AF65-F5344CB8AC3E}">
        <p14:creationId xmlns:p14="http://schemas.microsoft.com/office/powerpoint/2010/main" val="2941947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21</a:t>
            </a:fld>
            <a:endParaRPr lang="en-US"/>
          </a:p>
        </p:txBody>
      </p:sp>
    </p:spTree>
    <p:extLst>
      <p:ext uri="{BB962C8B-B14F-4D97-AF65-F5344CB8AC3E}">
        <p14:creationId xmlns:p14="http://schemas.microsoft.com/office/powerpoint/2010/main" val="3949576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22</a:t>
            </a:fld>
            <a:endParaRPr lang="en-US"/>
          </a:p>
        </p:txBody>
      </p:sp>
    </p:spTree>
    <p:extLst>
      <p:ext uri="{BB962C8B-B14F-4D97-AF65-F5344CB8AC3E}">
        <p14:creationId xmlns:p14="http://schemas.microsoft.com/office/powerpoint/2010/main" val="2551283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23</a:t>
            </a:fld>
            <a:endParaRPr lang="en-US"/>
          </a:p>
        </p:txBody>
      </p:sp>
    </p:spTree>
    <p:extLst>
      <p:ext uri="{BB962C8B-B14F-4D97-AF65-F5344CB8AC3E}">
        <p14:creationId xmlns:p14="http://schemas.microsoft.com/office/powerpoint/2010/main" val="185587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Intensive</a:t>
            </a:r>
            <a:r>
              <a:rPr lang="en-US" baseline="0" dirty="0" smtClean="0"/>
              <a:t> Safety Services</a:t>
            </a:r>
            <a:endParaRPr lang="en-US" dirty="0"/>
          </a:p>
        </p:txBody>
      </p:sp>
      <p:sp>
        <p:nvSpPr>
          <p:cNvPr id="4" name="Slide Number Placeholder 3"/>
          <p:cNvSpPr>
            <a:spLocks noGrp="1"/>
          </p:cNvSpPr>
          <p:nvPr>
            <p:ph type="sldNum" sz="quarter" idx="10"/>
          </p:nvPr>
        </p:nvSpPr>
        <p:spPr/>
        <p:txBody>
          <a:bodyPr/>
          <a:lstStyle/>
          <a:p>
            <a:fld id="{50A29A73-2F6E-0248-9DBE-6A25E1137697}" type="slidenum">
              <a:rPr lang="en-US" smtClean="0"/>
              <a:t>3</a:t>
            </a:fld>
            <a:endParaRPr lang="en-US"/>
          </a:p>
        </p:txBody>
      </p:sp>
    </p:spTree>
    <p:extLst>
      <p:ext uri="{BB962C8B-B14F-4D97-AF65-F5344CB8AC3E}">
        <p14:creationId xmlns:p14="http://schemas.microsoft.com/office/powerpoint/2010/main" val="384736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Wiiver</a:t>
            </a:r>
            <a:r>
              <a:rPr lang="en-US" baseline="0" dirty="0" smtClean="0"/>
              <a:t> demonstration project targets families where the removal risk is higher and therefore not appropriate. ISS is 3-5 times a week of in-home services</a:t>
            </a:r>
            <a:endParaRPr lang="en-US" dirty="0"/>
          </a:p>
        </p:txBody>
      </p:sp>
      <p:sp>
        <p:nvSpPr>
          <p:cNvPr id="4" name="Slide Number Placeholder 3"/>
          <p:cNvSpPr>
            <a:spLocks noGrp="1"/>
          </p:cNvSpPr>
          <p:nvPr>
            <p:ph type="sldNum" sz="quarter" idx="10"/>
          </p:nvPr>
        </p:nvSpPr>
        <p:spPr/>
        <p:txBody>
          <a:bodyPr/>
          <a:lstStyle/>
          <a:p>
            <a:fld id="{50A29A73-2F6E-0248-9DBE-6A25E1137697}" type="slidenum">
              <a:rPr lang="en-US" smtClean="0"/>
              <a:t>4</a:t>
            </a:fld>
            <a:endParaRPr lang="en-US"/>
          </a:p>
        </p:txBody>
      </p:sp>
    </p:spTree>
    <p:extLst>
      <p:ext uri="{BB962C8B-B14F-4D97-AF65-F5344CB8AC3E}">
        <p14:creationId xmlns:p14="http://schemas.microsoft.com/office/powerpoint/2010/main" val="10076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5</a:t>
            </a:fld>
            <a:endParaRPr lang="en-US"/>
          </a:p>
        </p:txBody>
      </p:sp>
    </p:spTree>
    <p:extLst>
      <p:ext uri="{BB962C8B-B14F-4D97-AF65-F5344CB8AC3E}">
        <p14:creationId xmlns:p14="http://schemas.microsoft.com/office/powerpoint/2010/main" val="289020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6</a:t>
            </a:fld>
            <a:endParaRPr lang="en-US"/>
          </a:p>
        </p:txBody>
      </p:sp>
    </p:spTree>
    <p:extLst>
      <p:ext uri="{BB962C8B-B14F-4D97-AF65-F5344CB8AC3E}">
        <p14:creationId xmlns:p14="http://schemas.microsoft.com/office/powerpoint/2010/main" val="3020531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7</a:t>
            </a:fld>
            <a:endParaRPr lang="en-US"/>
          </a:p>
        </p:txBody>
      </p:sp>
    </p:spTree>
    <p:extLst>
      <p:ext uri="{BB962C8B-B14F-4D97-AF65-F5344CB8AC3E}">
        <p14:creationId xmlns:p14="http://schemas.microsoft.com/office/powerpoint/2010/main" val="57383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8</a:t>
            </a:fld>
            <a:endParaRPr lang="en-US"/>
          </a:p>
        </p:txBody>
      </p:sp>
    </p:spTree>
    <p:extLst>
      <p:ext uri="{BB962C8B-B14F-4D97-AF65-F5344CB8AC3E}">
        <p14:creationId xmlns:p14="http://schemas.microsoft.com/office/powerpoint/2010/main" val="268609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9</a:t>
            </a:fld>
            <a:endParaRPr lang="en-US"/>
          </a:p>
        </p:txBody>
      </p:sp>
    </p:spTree>
    <p:extLst>
      <p:ext uri="{BB962C8B-B14F-4D97-AF65-F5344CB8AC3E}">
        <p14:creationId xmlns:p14="http://schemas.microsoft.com/office/powerpoint/2010/main" val="210608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763" y="552968"/>
            <a:ext cx="10915049" cy="840737"/>
          </a:xfrm>
        </p:spPr>
        <p:txBody>
          <a:bodyPr>
            <a:normAutofit/>
          </a:bodyPr>
          <a:lstStyle>
            <a:lvl1pPr algn="l">
              <a:defRPr sz="3600" b="0" i="0" spc="300">
                <a:solidFill>
                  <a:srgbClr val="A32136"/>
                </a:solidFill>
                <a:latin typeface="Adobe Garamond Pro" panose="02020502060506020403" pitchFamily="18" charset="77"/>
                <a:ea typeface="Roboto Mono Medium" charset="0"/>
                <a:cs typeface="Adobe Garamond Pro" panose="02020502060506020403" pitchFamily="18" charset="77"/>
              </a:defRPr>
            </a:lvl1pPr>
          </a:lstStyle>
          <a:p>
            <a:r>
              <a:rPr lang="en-US" dirty="0"/>
              <a:t>Click to edit Master title style</a:t>
            </a:r>
          </a:p>
        </p:txBody>
      </p:sp>
      <p:sp>
        <p:nvSpPr>
          <p:cNvPr id="3" name="Subtitle 2"/>
          <p:cNvSpPr>
            <a:spLocks noGrp="1"/>
          </p:cNvSpPr>
          <p:nvPr>
            <p:ph type="subTitle" idx="1"/>
          </p:nvPr>
        </p:nvSpPr>
        <p:spPr>
          <a:xfrm>
            <a:off x="519763" y="1562632"/>
            <a:ext cx="8534400" cy="1752600"/>
          </a:xfrm>
        </p:spPr>
        <p:txBody>
          <a:bodyPr>
            <a:normAutofit/>
          </a:bodyPr>
          <a:lstStyle>
            <a:lvl1pPr marL="0" indent="0" algn="l">
              <a:buNone/>
              <a:defRPr sz="3000" b="0" i="1">
                <a:solidFill>
                  <a:schemeClr val="tx1"/>
                </a:solidFill>
                <a:latin typeface="Adobe Garamond Pro" panose="02020502060506020403" pitchFamily="18" charset="77"/>
                <a:ea typeface="Roboto Mono" charset="0"/>
                <a:cs typeface="Adobe Garamond Pro" panose="02020502060506020403" pitchFamily="18"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7DF9564F-DD36-FC4A-B607-38841CBD4D27}" type="datetimeFigureOut">
              <a:rPr lang="en-US" smtClean="0"/>
              <a:pPr/>
              <a:t>3/12/2019</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8961AB-7138-4C41-A438-15E3BCDB0A75}" type="slidenum">
              <a:rPr lang="en-US" smtClean="0"/>
              <a:pPr/>
              <a:t>‹#›</a:t>
            </a:fld>
            <a:endParaRPr lang="en-US" dirty="0"/>
          </a:p>
        </p:txBody>
      </p:sp>
    </p:spTree>
    <p:extLst>
      <p:ext uri="{BB962C8B-B14F-4D97-AF65-F5344CB8AC3E}">
        <p14:creationId xmlns:p14="http://schemas.microsoft.com/office/powerpoint/2010/main" val="339523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32136"/>
                </a:solidFill>
                <a:latin typeface="Adobe Garamond Pro" panose="02020502060506020403" pitchFamily="18" charset="77"/>
              </a:defRPr>
            </a:lvl1pPr>
          </a:lstStyle>
          <a:p>
            <a:r>
              <a:rPr lang="en-US" dirty="0"/>
              <a:t>Click to edit Master title style</a:t>
            </a:r>
          </a:p>
        </p:txBody>
      </p:sp>
      <p:sp>
        <p:nvSpPr>
          <p:cNvPr id="3" name="Vertical Text Placeholder 2"/>
          <p:cNvSpPr>
            <a:spLocks noGrp="1"/>
          </p:cNvSpPr>
          <p:nvPr>
            <p:ph type="body" orient="vert" idx="1"/>
          </p:nvPr>
        </p:nvSpPr>
        <p:spPr>
          <a:xfrm>
            <a:off x="609600" y="1234967"/>
            <a:ext cx="10972800" cy="4309241"/>
          </a:xfrm>
        </p:spPr>
        <p:txBody>
          <a:bodyPr vert="eaVert"/>
          <a:lstStyle>
            <a:lvl1pPr>
              <a:defRPr>
                <a:latin typeface="Adobe Garamond Pro" panose="02020502060506020403" pitchFamily="18" charset="77"/>
              </a:defRPr>
            </a:lvl1pPr>
            <a:lvl2pPr>
              <a:defRPr>
                <a:latin typeface="Adobe Garamond Pro" panose="02020502060506020403" pitchFamily="18" charset="77"/>
              </a:defRPr>
            </a:lvl2pPr>
            <a:lvl3pPr>
              <a:defRPr>
                <a:latin typeface="Adobe Garamond Pro" panose="02020502060506020403" pitchFamily="18" charset="77"/>
              </a:defRPr>
            </a:lvl3pPr>
            <a:lvl4pPr>
              <a:defRPr>
                <a:latin typeface="Adobe Garamond Pro" panose="02020502060506020403" pitchFamily="18" charset="77"/>
              </a:defRPr>
            </a:lvl4pPr>
            <a:lvl5pPr>
              <a:defRPr>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410363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260810"/>
          </a:xfrm>
        </p:spPr>
        <p:txBody>
          <a:bodyPr vert="eaVert"/>
          <a:lstStyle>
            <a:lvl1pPr>
              <a:defRPr>
                <a:solidFill>
                  <a:srgbClr val="A32136"/>
                </a:solidFill>
                <a:latin typeface="Adobe Garamond Pro" panose="02020502060506020403" pitchFamily="18" charset="77"/>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260811"/>
          </a:xfrm>
        </p:spPr>
        <p:txBody>
          <a:bodyPr vert="eaVert"/>
          <a:lstStyle>
            <a:lvl1pPr>
              <a:defRPr>
                <a:latin typeface="Adobe Garamond Pro" panose="02020502060506020403" pitchFamily="18" charset="77"/>
              </a:defRPr>
            </a:lvl1pPr>
            <a:lvl2pPr>
              <a:defRPr>
                <a:latin typeface="Adobe Garamond Pro" panose="02020502060506020403" pitchFamily="18" charset="77"/>
              </a:defRPr>
            </a:lvl2pPr>
            <a:lvl3pPr>
              <a:defRPr>
                <a:latin typeface="Adobe Garamond Pro" panose="02020502060506020403" pitchFamily="18" charset="77"/>
              </a:defRPr>
            </a:lvl3pPr>
            <a:lvl4pPr>
              <a:defRPr>
                <a:latin typeface="Adobe Garamond Pro" panose="02020502060506020403" pitchFamily="18" charset="77"/>
              </a:defRPr>
            </a:lvl4pPr>
            <a:lvl5pPr>
              <a:defRPr>
                <a:latin typeface="Adobe Garamond Pro" panose="02020502060506020403" pitchFamily="18"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323690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32136"/>
                </a:solidFill>
                <a:latin typeface="Adobe Garamond Pro" panose="02020502060506020403" pitchFamily="18" charset="77"/>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dobe Garamond Pro" panose="02020502060506020403" pitchFamily="18" charset="77"/>
              </a:defRPr>
            </a:lvl1pPr>
            <a:lvl2pPr>
              <a:defRPr>
                <a:latin typeface="Adobe Garamond Pro" panose="02020502060506020403" pitchFamily="18" charset="77"/>
              </a:defRPr>
            </a:lvl2pPr>
            <a:lvl3pPr>
              <a:defRPr>
                <a:latin typeface="Adobe Garamond Pro" panose="02020502060506020403" pitchFamily="18" charset="77"/>
              </a:defRPr>
            </a:lvl3pPr>
            <a:lvl4pPr>
              <a:defRPr>
                <a:latin typeface="Adobe Garamond Pro" panose="02020502060506020403" pitchFamily="18" charset="77"/>
              </a:defRPr>
            </a:lvl4pPr>
            <a:lvl5pPr>
              <a:defRPr>
                <a:latin typeface="Adobe Garamond Pro" panose="02020502060506020403" pitchFamily="18"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30883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79177"/>
            <a:ext cx="10363200" cy="1362075"/>
          </a:xfrm>
        </p:spPr>
        <p:txBody>
          <a:bodyPr anchor="t"/>
          <a:lstStyle>
            <a:lvl1pPr algn="l">
              <a:defRPr sz="4000" b="1" cap="all">
                <a:solidFill>
                  <a:srgbClr val="A32136"/>
                </a:solidFill>
                <a:latin typeface="Adobe Garamond Pro" panose="02020502060506020403" pitchFamily="18" charset="77"/>
              </a:defRPr>
            </a:lvl1pPr>
          </a:lstStyle>
          <a:p>
            <a:r>
              <a:rPr lang="en-US" dirty="0"/>
              <a:t>Click to edit Master title style</a:t>
            </a:r>
          </a:p>
        </p:txBody>
      </p:sp>
      <p:sp>
        <p:nvSpPr>
          <p:cNvPr id="3" name="Text Placeholder 2"/>
          <p:cNvSpPr>
            <a:spLocks noGrp="1"/>
          </p:cNvSpPr>
          <p:nvPr>
            <p:ph type="body" idx="1"/>
          </p:nvPr>
        </p:nvSpPr>
        <p:spPr>
          <a:xfrm>
            <a:off x="963084" y="2565128"/>
            <a:ext cx="10363200" cy="1500187"/>
          </a:xfrm>
        </p:spPr>
        <p:txBody>
          <a:bodyPr anchor="b"/>
          <a:lstStyle>
            <a:lvl1pPr marL="0" indent="0">
              <a:buNone/>
              <a:defRPr sz="2000">
                <a:solidFill>
                  <a:schemeClr val="tx1">
                    <a:tint val="75000"/>
                  </a:schemeClr>
                </a:solidFill>
                <a:latin typeface="Adobe Garamond Pro" panose="02020502060506020403" pitchFamily="18"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DF9564F-DD36-FC4A-B607-38841CBD4D27}"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15358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p:spPr>
        <p:txBody>
          <a:bodyPr/>
          <a:lstStyle>
            <a:lvl1pPr>
              <a:defRPr>
                <a:solidFill>
                  <a:srgbClr val="A32136"/>
                </a:solidFill>
                <a:latin typeface="Adobe Garamond Pro" panose="02020502060506020403" pitchFamily="18" charset="77"/>
              </a:defRPr>
            </a:lvl1pPr>
          </a:lstStyle>
          <a:p>
            <a:r>
              <a:rPr lang="en-US" dirty="0"/>
              <a:t>Click to edit Master title style</a:t>
            </a:r>
          </a:p>
        </p:txBody>
      </p:sp>
      <p:sp>
        <p:nvSpPr>
          <p:cNvPr id="3" name="Content Placeholder 2"/>
          <p:cNvSpPr>
            <a:spLocks noGrp="1"/>
          </p:cNvSpPr>
          <p:nvPr>
            <p:ph sz="half" idx="1"/>
          </p:nvPr>
        </p:nvSpPr>
        <p:spPr>
          <a:xfrm>
            <a:off x="609600" y="1261242"/>
            <a:ext cx="5384800" cy="4414345"/>
          </a:xfrm>
        </p:spPr>
        <p:txBody>
          <a:bodyPr/>
          <a:lstStyle>
            <a:lvl1pPr>
              <a:defRPr sz="2800">
                <a:latin typeface="Adobe Garamond Pro" panose="02020502060506020403" pitchFamily="18" charset="77"/>
              </a:defRPr>
            </a:lvl1pPr>
            <a:lvl2pPr>
              <a:defRPr sz="2400">
                <a:latin typeface="Adobe Garamond Pro" panose="02020502060506020403" pitchFamily="18" charset="77"/>
              </a:defRPr>
            </a:lvl2pPr>
            <a:lvl3pPr>
              <a:defRPr sz="2000">
                <a:latin typeface="Adobe Garamond Pro" panose="02020502060506020403" pitchFamily="18" charset="77"/>
              </a:defRPr>
            </a:lvl3pPr>
            <a:lvl4pPr>
              <a:defRPr sz="1800">
                <a:latin typeface="Adobe Garamond Pro" panose="02020502060506020403" pitchFamily="18" charset="77"/>
              </a:defRPr>
            </a:lvl4pPr>
            <a:lvl5pPr>
              <a:defRPr sz="1800">
                <a:latin typeface="Adobe Garamond Pro" panose="02020502060506020403" pitchFamily="18" charset="77"/>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1242"/>
            <a:ext cx="5384800" cy="4414345"/>
          </a:xfrm>
        </p:spPr>
        <p:txBody>
          <a:bodyPr/>
          <a:lstStyle>
            <a:lvl1pPr>
              <a:defRPr sz="2800">
                <a:latin typeface="Adobe Garamond Pro" panose="02020502060506020403" pitchFamily="18" charset="77"/>
              </a:defRPr>
            </a:lvl1pPr>
            <a:lvl2pPr>
              <a:defRPr sz="2400">
                <a:latin typeface="Adobe Garamond Pro" panose="02020502060506020403" pitchFamily="18" charset="77"/>
              </a:defRPr>
            </a:lvl2pPr>
            <a:lvl3pPr>
              <a:defRPr sz="2000">
                <a:latin typeface="Adobe Garamond Pro" panose="02020502060506020403" pitchFamily="18" charset="77"/>
              </a:defRPr>
            </a:lvl3pPr>
            <a:lvl4pPr>
              <a:defRPr sz="1800">
                <a:latin typeface="Adobe Garamond Pro" panose="02020502060506020403" pitchFamily="18" charset="77"/>
              </a:defRPr>
            </a:lvl4pPr>
            <a:lvl5pPr>
              <a:defRPr sz="1800">
                <a:latin typeface="Adobe Garamond Pro" panose="02020502060506020403" pitchFamily="18" charset="77"/>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9564F-DD36-FC4A-B607-38841CBD4D27}"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88054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32136"/>
                </a:solidFill>
                <a:latin typeface="Adobe Garamond Pro" panose="02020502060506020403" pitchFamily="18" charset="77"/>
              </a:defRPr>
            </a:lvl1pPr>
          </a:lstStyle>
          <a:p>
            <a:r>
              <a:rPr lang="en-US" dirty="0"/>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a:latin typeface="Adobe Garamond Pro" panose="02020502060506020403" pitchFamily="18"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4994"/>
            <a:ext cx="5386917" cy="3811834"/>
          </a:xfrm>
        </p:spPr>
        <p:txBody>
          <a:bodyPr/>
          <a:lstStyle>
            <a:lvl1pPr>
              <a:defRPr sz="2400">
                <a:latin typeface="Adobe Garamond Pro" panose="02020502060506020403" pitchFamily="18" charset="77"/>
              </a:defRPr>
            </a:lvl1pPr>
            <a:lvl2pPr>
              <a:defRPr sz="2000">
                <a:latin typeface="Adobe Garamond Pro" panose="02020502060506020403" pitchFamily="18" charset="77"/>
              </a:defRPr>
            </a:lvl2pPr>
            <a:lvl3pPr>
              <a:defRPr sz="1800">
                <a:latin typeface="Adobe Garamond Pro" panose="02020502060506020403" pitchFamily="18" charset="77"/>
              </a:defRPr>
            </a:lvl3pPr>
            <a:lvl4pPr>
              <a:defRPr sz="1600">
                <a:latin typeface="Adobe Garamond Pro" panose="02020502060506020403" pitchFamily="18" charset="77"/>
              </a:defRPr>
            </a:lvl4pPr>
            <a:lvl5pPr>
              <a:defRPr sz="1600">
                <a:latin typeface="Adobe Garamond Pro" panose="02020502060506020403" pitchFamily="18" charset="77"/>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a:latin typeface="Adobe Garamond Pro" panose="02020502060506020403" pitchFamily="18"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3811834"/>
          </a:xfrm>
        </p:spPr>
        <p:txBody>
          <a:bodyPr/>
          <a:lstStyle>
            <a:lvl1pPr>
              <a:defRPr sz="2400">
                <a:latin typeface="Adobe Garamond Pro" panose="02020502060506020403" pitchFamily="18" charset="77"/>
              </a:defRPr>
            </a:lvl1pPr>
            <a:lvl2pPr>
              <a:defRPr sz="2000">
                <a:latin typeface="Adobe Garamond Pro" panose="02020502060506020403" pitchFamily="18" charset="77"/>
              </a:defRPr>
            </a:lvl2pPr>
            <a:lvl3pPr>
              <a:defRPr sz="1800">
                <a:latin typeface="Adobe Garamond Pro" panose="02020502060506020403" pitchFamily="18" charset="77"/>
              </a:defRPr>
            </a:lvl3pPr>
            <a:lvl4pPr>
              <a:defRPr sz="1600">
                <a:latin typeface="Adobe Garamond Pro" panose="02020502060506020403" pitchFamily="18" charset="77"/>
              </a:defRPr>
            </a:lvl4pPr>
            <a:lvl5pPr>
              <a:defRPr sz="1600">
                <a:latin typeface="Adobe Garamond Pro" panose="02020502060506020403" pitchFamily="18" charset="77"/>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DF9564F-DD36-FC4A-B607-38841CBD4D27}"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17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32136"/>
                </a:solidFill>
                <a:latin typeface="Adobe Garamond Pro" panose="02020502060506020403" pitchFamily="18" charset="77"/>
              </a:defRPr>
            </a:lvl1pPr>
          </a:lstStyle>
          <a:p>
            <a:r>
              <a:rPr lang="en-US" dirty="0"/>
              <a:t>Click to edit Master title style</a:t>
            </a:r>
          </a:p>
        </p:txBody>
      </p:sp>
      <p:sp>
        <p:nvSpPr>
          <p:cNvPr id="3" name="Date Placeholder 2"/>
          <p:cNvSpPr>
            <a:spLocks noGrp="1"/>
          </p:cNvSpPr>
          <p:nvPr>
            <p:ph type="dt" sz="half" idx="10"/>
          </p:nvPr>
        </p:nvSpPr>
        <p:spPr/>
        <p:txBody>
          <a:bodyPr/>
          <a:lstStyle/>
          <a:p>
            <a:fld id="{7DF9564F-DD36-FC4A-B607-38841CBD4D27}"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14134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564F-DD36-FC4A-B607-38841CBD4D27}"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76946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A32136"/>
                </a:solidFill>
                <a:latin typeface="Adobe Garamond Pro" panose="02020502060506020403" pitchFamily="18" charset="77"/>
              </a:defRPr>
            </a:lvl1pPr>
          </a:lstStyle>
          <a:p>
            <a:r>
              <a:rPr lang="en-US" dirty="0"/>
              <a:t>Click to edit Master title style</a:t>
            </a:r>
          </a:p>
        </p:txBody>
      </p:sp>
      <p:sp>
        <p:nvSpPr>
          <p:cNvPr id="3" name="Content Placeholder 2"/>
          <p:cNvSpPr>
            <a:spLocks noGrp="1"/>
          </p:cNvSpPr>
          <p:nvPr>
            <p:ph idx="1"/>
          </p:nvPr>
        </p:nvSpPr>
        <p:spPr>
          <a:xfrm>
            <a:off x="4766733" y="273051"/>
            <a:ext cx="6815667" cy="5428813"/>
          </a:xfrm>
        </p:spPr>
        <p:txBody>
          <a:bodyPr/>
          <a:lstStyle>
            <a:lvl1pPr>
              <a:defRPr sz="2800">
                <a:latin typeface="Adobe Garamond Pro" panose="02020502060506020403" pitchFamily="18" charset="77"/>
              </a:defRPr>
            </a:lvl1pPr>
            <a:lvl2pPr>
              <a:defRPr sz="2600">
                <a:latin typeface="Adobe Garamond Pro" panose="02020502060506020403" pitchFamily="18" charset="77"/>
              </a:defRPr>
            </a:lvl2pPr>
            <a:lvl3pPr>
              <a:defRPr sz="2400">
                <a:latin typeface="Adobe Garamond Pro" panose="02020502060506020403" pitchFamily="18" charset="77"/>
              </a:defRPr>
            </a:lvl3pPr>
            <a:lvl4pPr>
              <a:defRPr sz="2000">
                <a:latin typeface="Adobe Garamond Pro" panose="02020502060506020403" pitchFamily="18" charset="77"/>
              </a:defRPr>
            </a:lvl4pPr>
            <a:lvl5pPr>
              <a:defRPr sz="2000">
                <a:latin typeface="Adobe Garamond Pro" panose="02020502060506020403" pitchFamily="18"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66762"/>
          </a:xfrm>
        </p:spPr>
        <p:txBody>
          <a:bodyPr/>
          <a:lstStyle>
            <a:lvl1pPr marL="0" indent="0">
              <a:buNone/>
              <a:defRPr sz="1400">
                <a:latin typeface="Adobe Garamond Pro" panose="02020502060506020403" pitchFamily="18"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60066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4255"/>
            <a:ext cx="7315200" cy="566738"/>
          </a:xfrm>
        </p:spPr>
        <p:txBody>
          <a:bodyPr anchor="b"/>
          <a:lstStyle>
            <a:lvl1pPr algn="l">
              <a:defRPr sz="2000" b="1">
                <a:solidFill>
                  <a:srgbClr val="A32136"/>
                </a:solidFill>
                <a:latin typeface="Adobe Garamond Pro" panose="02020502060506020403" pitchFamily="18" charset="77"/>
              </a:defRPr>
            </a:lvl1pPr>
          </a:lstStyle>
          <a:p>
            <a:r>
              <a:rPr lang="en-US" dirty="0"/>
              <a:t>Click to edit Master title style</a:t>
            </a:r>
          </a:p>
        </p:txBody>
      </p:sp>
      <p:sp>
        <p:nvSpPr>
          <p:cNvPr id="3" name="Picture Placeholder 2"/>
          <p:cNvSpPr>
            <a:spLocks noGrp="1"/>
          </p:cNvSpPr>
          <p:nvPr>
            <p:ph type="pic" idx="1"/>
          </p:nvPr>
        </p:nvSpPr>
        <p:spPr>
          <a:xfrm>
            <a:off x="2389717" y="411327"/>
            <a:ext cx="7315200" cy="4114800"/>
          </a:xfrm>
        </p:spPr>
        <p:txBody>
          <a:bodyPr/>
          <a:lstStyle>
            <a:lvl1pPr marL="0" indent="0">
              <a:buNone/>
              <a:defRPr sz="3200">
                <a:latin typeface="Adobe Garamond Pro" panose="02020502060506020403" pitchFamily="18"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472252"/>
          </a:xfrm>
        </p:spPr>
        <p:txBody>
          <a:bodyPr/>
          <a:lstStyle>
            <a:lvl1pPr marL="0" indent="0">
              <a:buNone/>
              <a:defRPr sz="1400">
                <a:latin typeface="Adobe Garamond Pro" panose="02020502060506020403" pitchFamily="18"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610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AA8F463-8098-C147-AFB9-9AF1A9E2FF79}"/>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9"/>
            <a:ext cx="10972800" cy="6800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34967"/>
            <a:ext cx="10972800" cy="4335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56368" y="6288976"/>
            <a:ext cx="1726032" cy="365125"/>
          </a:xfrm>
          <a:prstGeom prst="rect">
            <a:avLst/>
          </a:prstGeom>
        </p:spPr>
        <p:txBody>
          <a:bodyPr vert="horz" lIns="91440" tIns="45720" rIns="91440" bIns="45720" rtlCol="0" anchor="ctr"/>
          <a:lstStyle>
            <a:lvl1pPr algn="r">
              <a:defRPr sz="1200">
                <a:solidFill>
                  <a:schemeClr val="bg1"/>
                </a:solidFill>
              </a:defRPr>
            </a:lvl1pPr>
          </a:lstStyle>
          <a:p>
            <a:fld id="{7DF9564F-DD36-FC4A-B607-38841CBD4D27}" type="datetimeFigureOut">
              <a:rPr lang="en-US" smtClean="0"/>
              <a:pPr/>
              <a:t>3/12/2019</a:t>
            </a:fld>
            <a:endParaRPr lang="en-US" dirty="0"/>
          </a:p>
        </p:txBody>
      </p:sp>
      <p:sp>
        <p:nvSpPr>
          <p:cNvPr id="5" name="Footer Placeholder 4"/>
          <p:cNvSpPr>
            <a:spLocks noGrp="1"/>
          </p:cNvSpPr>
          <p:nvPr>
            <p:ph type="ftr" sz="quarter" idx="3"/>
          </p:nvPr>
        </p:nvSpPr>
        <p:spPr>
          <a:xfrm>
            <a:off x="7018576" y="6288976"/>
            <a:ext cx="2654445"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9856368" y="5839591"/>
            <a:ext cx="1726032" cy="365125"/>
          </a:xfrm>
          <a:prstGeom prst="rect">
            <a:avLst/>
          </a:prstGeom>
        </p:spPr>
        <p:txBody>
          <a:bodyPr vert="horz" lIns="91440" tIns="45720" rIns="91440" bIns="45720" rtlCol="0" anchor="ctr"/>
          <a:lstStyle>
            <a:lvl1pPr algn="r">
              <a:defRPr sz="1200">
                <a:solidFill>
                  <a:schemeClr val="bg1"/>
                </a:solidFill>
              </a:defRPr>
            </a:lvl1pPr>
          </a:lstStyle>
          <a:p>
            <a:fld id="{9A8961AB-7138-4C41-A438-15E3BCDB0A75}" type="slidenum">
              <a:rPr lang="en-US" smtClean="0"/>
              <a:pPr/>
              <a:t>‹#›</a:t>
            </a:fld>
            <a:endParaRPr lang="en-US" dirty="0"/>
          </a:p>
        </p:txBody>
      </p:sp>
    </p:spTree>
    <p:extLst>
      <p:ext uri="{BB962C8B-B14F-4D97-AF65-F5344CB8AC3E}">
        <p14:creationId xmlns:p14="http://schemas.microsoft.com/office/powerpoint/2010/main" val="251192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rgbClr val="A32136"/>
          </a:solidFill>
          <a:latin typeface="Adobe Garamond Pro" panose="02020502060506020403" pitchFamily="18" charset="77"/>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dobe Garamond Pro" panose="02020502060506020403" pitchFamily="18" charset="77"/>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dobe Garamond Pro" panose="02020502060506020403" pitchFamily="18" charset="77"/>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dobe Garamond Pro" panose="02020502060506020403" pitchFamily="18" charset="77"/>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dobe Garamond Pro" panose="02020502060506020403" pitchFamily="18" charset="77"/>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dobe Garamond Pro" panose="02020502060506020403" pitchFamily="18"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 Welfare Policy</a:t>
            </a:r>
          </a:p>
        </p:txBody>
      </p:sp>
      <p:sp>
        <p:nvSpPr>
          <p:cNvPr id="3" name="Subtitle 2"/>
          <p:cNvSpPr>
            <a:spLocks noGrp="1"/>
          </p:cNvSpPr>
          <p:nvPr>
            <p:ph type="subTitle" idx="1"/>
          </p:nvPr>
        </p:nvSpPr>
        <p:spPr/>
        <p:txBody>
          <a:bodyPr/>
          <a:lstStyle/>
          <a:p>
            <a:r>
              <a:rPr lang="en-US" dirty="0"/>
              <a:t>SWK 5313 </a:t>
            </a:r>
            <a:endParaRPr lang="en-US" dirty="0">
              <a:solidFill>
                <a:schemeClr val="tx1"/>
              </a:solidFill>
            </a:endParaRPr>
          </a:p>
        </p:txBody>
      </p:sp>
      <p:pic>
        <p:nvPicPr>
          <p:cNvPr id="4" name="Picture 3">
            <a:extLst>
              <a:ext uri="{FF2B5EF4-FFF2-40B4-BE49-F238E27FC236}">
                <a16:creationId xmlns:a16="http://schemas.microsoft.com/office/drawing/2014/main" id="{0D443FF5-5BC0-41DB-9CE4-0480707B8C30}"/>
              </a:ext>
            </a:extLst>
          </p:cNvPr>
          <p:cNvPicPr>
            <a:picLocks noChangeAspect="1"/>
          </p:cNvPicPr>
          <p:nvPr/>
        </p:nvPicPr>
        <p:blipFill>
          <a:blip r:embed="rId3"/>
          <a:stretch>
            <a:fillRect/>
          </a:stretch>
        </p:blipFill>
        <p:spPr>
          <a:xfrm>
            <a:off x="2175063" y="2438932"/>
            <a:ext cx="3024468" cy="1600200"/>
          </a:xfrm>
          <a:prstGeom prst="rect">
            <a:avLst/>
          </a:prstGeom>
        </p:spPr>
      </p:pic>
    </p:spTree>
    <p:extLst>
      <p:ext uri="{BB962C8B-B14F-4D97-AF65-F5344CB8AC3E}">
        <p14:creationId xmlns:p14="http://schemas.microsoft.com/office/powerpoint/2010/main" val="34220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4F6814-96D5-4463-898E-405CC0C401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0E651F-D810-4E30-B672-DA036547F824}"/>
              </a:ext>
            </a:extLst>
          </p:cNvPr>
          <p:cNvSpPr>
            <a:spLocks noGrp="1"/>
          </p:cNvSpPr>
          <p:nvPr>
            <p:ph type="title"/>
          </p:nvPr>
        </p:nvSpPr>
        <p:spPr>
          <a:xfrm>
            <a:off x="821516" y="640263"/>
            <a:ext cx="6204984" cy="1344975"/>
          </a:xfrm>
        </p:spPr>
        <p:txBody>
          <a:bodyPr vert="horz" lIns="91440" tIns="45720" rIns="91440" bIns="45720" rtlCol="0" anchor="ctr">
            <a:normAutofit/>
          </a:bodyPr>
          <a:lstStyle/>
          <a:p>
            <a:pPr algn="l" defTabSz="914400">
              <a:lnSpc>
                <a:spcPct val="90000"/>
              </a:lnSpc>
            </a:pPr>
            <a:r>
              <a:rPr lang="en-US" kern="1200">
                <a:solidFill>
                  <a:schemeClr val="tx1"/>
                </a:solidFill>
                <a:latin typeface="+mj-lt"/>
                <a:ea typeface="+mj-ea"/>
                <a:cs typeface="+mj-cs"/>
              </a:rPr>
              <a:t>Child Labor Reform</a:t>
            </a:r>
          </a:p>
        </p:txBody>
      </p:sp>
      <p:sp>
        <p:nvSpPr>
          <p:cNvPr id="3" name="Content Placeholder 2">
            <a:extLst>
              <a:ext uri="{FF2B5EF4-FFF2-40B4-BE49-F238E27FC236}">
                <a16:creationId xmlns:a16="http://schemas.microsoft.com/office/drawing/2014/main" id="{6827C4E7-9CB4-4DA3-9411-D9E0FD35087F}"/>
              </a:ext>
            </a:extLst>
          </p:cNvPr>
          <p:cNvSpPr>
            <a:spLocks noGrp="1"/>
          </p:cNvSpPr>
          <p:nvPr>
            <p:ph sz="half" idx="1"/>
          </p:nvPr>
        </p:nvSpPr>
        <p:spPr>
          <a:xfrm>
            <a:off x="821514" y="2121762"/>
            <a:ext cx="6204984" cy="3626917"/>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2400" dirty="0">
                <a:latin typeface="+mn-lt"/>
              </a:rPr>
              <a:t>Keating-Own Act 1916</a:t>
            </a:r>
          </a:p>
          <a:p>
            <a:pPr indent="-228600" defTabSz="914400">
              <a:lnSpc>
                <a:spcPct val="90000"/>
              </a:lnSpc>
              <a:buFont typeface="Arial" panose="020B0604020202020204" pitchFamily="34" charset="0"/>
              <a:buChar char="•"/>
            </a:pPr>
            <a:r>
              <a:rPr lang="en-US" sz="2400" dirty="0">
                <a:latin typeface="+mn-lt"/>
              </a:rPr>
              <a:t>Fair Labor Standards Act 1938</a:t>
            </a:r>
          </a:p>
          <a:p>
            <a:pPr lvl="1" indent="-228600" defTabSz="914400">
              <a:lnSpc>
                <a:spcPct val="90000"/>
              </a:lnSpc>
              <a:buFont typeface="Arial" panose="020B0604020202020204" pitchFamily="34" charset="0"/>
              <a:buChar char="•"/>
            </a:pPr>
            <a:r>
              <a:rPr lang="en-US" sz="2000" dirty="0">
                <a:latin typeface="+mn-lt"/>
              </a:rPr>
              <a:t>Restricted number of hours</a:t>
            </a:r>
          </a:p>
          <a:p>
            <a:pPr lvl="1" indent="-228600" defTabSz="914400">
              <a:lnSpc>
                <a:spcPct val="90000"/>
              </a:lnSpc>
              <a:buFont typeface="Arial" panose="020B0604020202020204" pitchFamily="34" charset="0"/>
              <a:buChar char="•"/>
            </a:pPr>
            <a:r>
              <a:rPr lang="en-US" sz="2000" dirty="0">
                <a:latin typeface="+mn-lt"/>
              </a:rPr>
              <a:t>Prevented work in harsh/dangerous conditions</a:t>
            </a:r>
          </a:p>
          <a:p>
            <a:pPr lvl="1" indent="-228600" defTabSz="914400">
              <a:lnSpc>
                <a:spcPct val="90000"/>
              </a:lnSpc>
              <a:buFont typeface="Arial" panose="020B0604020202020204" pitchFamily="34" charset="0"/>
              <a:buChar char="•"/>
            </a:pPr>
            <a:r>
              <a:rPr lang="en-US" sz="2000" dirty="0">
                <a:latin typeface="+mn-lt"/>
              </a:rPr>
              <a:t>Difficult to enforce</a:t>
            </a:r>
          </a:p>
          <a:p>
            <a:pPr indent="-228600" defTabSz="914400">
              <a:lnSpc>
                <a:spcPct val="90000"/>
              </a:lnSpc>
              <a:buFont typeface="Arial" panose="020B0604020202020204" pitchFamily="34" charset="0"/>
              <a:buChar char="•"/>
            </a:pPr>
            <a:r>
              <a:rPr lang="en-US" sz="2400" dirty="0">
                <a:latin typeface="+mn-lt"/>
              </a:rPr>
              <a:t>Human Trafficking</a:t>
            </a:r>
          </a:p>
        </p:txBody>
      </p:sp>
      <p:pic>
        <p:nvPicPr>
          <p:cNvPr id="6" name="Picture 5">
            <a:extLst>
              <a:ext uri="{FF2B5EF4-FFF2-40B4-BE49-F238E27FC236}">
                <a16:creationId xmlns:a16="http://schemas.microsoft.com/office/drawing/2014/main" id="{767513CC-ADCC-4313-8F2F-C191A4891A0A}"/>
              </a:ext>
            </a:extLst>
          </p:cNvPr>
          <p:cNvPicPr>
            <a:picLocks noChangeAspect="1"/>
          </p:cNvPicPr>
          <p:nvPr/>
        </p:nvPicPr>
        <p:blipFill rotWithShape="1">
          <a:blip r:embed="rId3"/>
          <a:srcRect b="20070"/>
          <a:stretch/>
        </p:blipFill>
        <p:spPr>
          <a:xfrm>
            <a:off x="7829551" y="306909"/>
            <a:ext cx="4042409" cy="2286000"/>
          </a:xfrm>
          <a:prstGeom prst="rect">
            <a:avLst/>
          </a:prstGeom>
        </p:spPr>
      </p:pic>
      <p:pic>
        <p:nvPicPr>
          <p:cNvPr id="5" name="Content Placeholder 4">
            <a:extLst>
              <a:ext uri="{FF2B5EF4-FFF2-40B4-BE49-F238E27FC236}">
                <a16:creationId xmlns:a16="http://schemas.microsoft.com/office/drawing/2014/main" id="{F8563DD7-97E1-4E43-9D64-78A18A852DF4}"/>
              </a:ext>
            </a:extLst>
          </p:cNvPr>
          <p:cNvPicPr>
            <a:picLocks noGrp="1" noChangeAspect="1"/>
          </p:cNvPicPr>
          <p:nvPr>
            <p:ph sz="half" idx="2"/>
          </p:nvPr>
        </p:nvPicPr>
        <p:blipFill rotWithShape="1">
          <a:blip r:embed="rId4"/>
          <a:srcRect l="3186" r="15706" b="4"/>
          <a:stretch/>
        </p:blipFill>
        <p:spPr>
          <a:xfrm>
            <a:off x="7829551" y="2828925"/>
            <a:ext cx="4042410" cy="3388994"/>
          </a:xfrm>
          <a:prstGeom prst="rect">
            <a:avLst/>
          </a:prstGeom>
        </p:spPr>
      </p:pic>
    </p:spTree>
    <p:extLst>
      <p:ext uri="{BB962C8B-B14F-4D97-AF65-F5344CB8AC3E}">
        <p14:creationId xmlns:p14="http://schemas.microsoft.com/office/powerpoint/2010/main" val="4176389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2391-F69A-4ED2-9A8A-B8194A6AADB8}"/>
              </a:ext>
            </a:extLst>
          </p:cNvPr>
          <p:cNvSpPr>
            <a:spLocks noGrp="1"/>
          </p:cNvSpPr>
          <p:nvPr>
            <p:ph type="title"/>
          </p:nvPr>
        </p:nvSpPr>
        <p:spPr/>
        <p:txBody>
          <a:bodyPr>
            <a:normAutofit fontScale="90000"/>
          </a:bodyPr>
          <a:lstStyle/>
          <a:p>
            <a:r>
              <a:rPr lang="en-US" dirty="0"/>
              <a:t>“The bones tell the story”</a:t>
            </a:r>
          </a:p>
        </p:txBody>
      </p:sp>
      <p:sp>
        <p:nvSpPr>
          <p:cNvPr id="3" name="Content Placeholder 2">
            <a:extLst>
              <a:ext uri="{FF2B5EF4-FFF2-40B4-BE49-F238E27FC236}">
                <a16:creationId xmlns:a16="http://schemas.microsoft.com/office/drawing/2014/main" id="{7429DA74-2678-4A90-B759-7AC878110CAA}"/>
              </a:ext>
            </a:extLst>
          </p:cNvPr>
          <p:cNvSpPr>
            <a:spLocks noGrp="1"/>
          </p:cNvSpPr>
          <p:nvPr>
            <p:ph sz="half" idx="1"/>
          </p:nvPr>
        </p:nvSpPr>
        <p:spPr/>
        <p:txBody>
          <a:bodyPr>
            <a:normAutofit/>
          </a:bodyPr>
          <a:lstStyle/>
          <a:p>
            <a:r>
              <a:rPr lang="en-US" dirty="0">
                <a:latin typeface="+mn-lt"/>
              </a:rPr>
              <a:t>1960’s </a:t>
            </a:r>
            <a:r>
              <a:rPr lang="en-US" i="1" dirty="0">
                <a:latin typeface="+mn-lt"/>
              </a:rPr>
              <a:t>battered child syndrome </a:t>
            </a:r>
            <a:r>
              <a:rPr lang="en-US" dirty="0">
                <a:latin typeface="+mn-lt"/>
              </a:rPr>
              <a:t>defined by US and UK pediatricians</a:t>
            </a:r>
          </a:p>
          <a:p>
            <a:r>
              <a:rPr lang="en-US" dirty="0">
                <a:latin typeface="+mn-lt"/>
              </a:rPr>
              <a:t>“discovery” of child abuse leads to rapid legislation and attention of government to become involved in the protection of children</a:t>
            </a:r>
          </a:p>
          <a:p>
            <a:endParaRPr lang="en-US" dirty="0"/>
          </a:p>
        </p:txBody>
      </p:sp>
      <p:pic>
        <p:nvPicPr>
          <p:cNvPr id="5" name="Content Placeholder 4">
            <a:extLst>
              <a:ext uri="{FF2B5EF4-FFF2-40B4-BE49-F238E27FC236}">
                <a16:creationId xmlns:a16="http://schemas.microsoft.com/office/drawing/2014/main" id="{A0E9C34E-CBB4-4CD4-A725-373531491282}"/>
              </a:ext>
            </a:extLst>
          </p:cNvPr>
          <p:cNvPicPr>
            <a:picLocks noGrp="1" noChangeAspect="1"/>
          </p:cNvPicPr>
          <p:nvPr>
            <p:ph sz="half" idx="2"/>
          </p:nvPr>
        </p:nvPicPr>
        <p:blipFill>
          <a:blip r:embed="rId3"/>
          <a:stretch>
            <a:fillRect/>
          </a:stretch>
        </p:blipFill>
        <p:spPr>
          <a:xfrm>
            <a:off x="7807776" y="1260475"/>
            <a:ext cx="2164448" cy="4414838"/>
          </a:xfrm>
          <a:prstGeom prst="rect">
            <a:avLst/>
          </a:prstGeom>
        </p:spPr>
      </p:pic>
    </p:spTree>
    <p:extLst>
      <p:ext uri="{BB962C8B-B14F-4D97-AF65-F5344CB8AC3E}">
        <p14:creationId xmlns:p14="http://schemas.microsoft.com/office/powerpoint/2010/main" val="216973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8056-98D3-4E22-BBAB-33752FC730AF}"/>
              </a:ext>
            </a:extLst>
          </p:cNvPr>
          <p:cNvSpPr>
            <a:spLocks noGrp="1"/>
          </p:cNvSpPr>
          <p:nvPr>
            <p:ph type="title"/>
          </p:nvPr>
        </p:nvSpPr>
        <p:spPr/>
        <p:txBody>
          <a:bodyPr>
            <a:normAutofit fontScale="90000"/>
          </a:bodyPr>
          <a:lstStyle/>
          <a:p>
            <a:r>
              <a:rPr lang="en-US" dirty="0"/>
              <a:t>Child Abuse Prevention and Treatment Act 1974</a:t>
            </a:r>
          </a:p>
        </p:txBody>
      </p:sp>
      <p:sp>
        <p:nvSpPr>
          <p:cNvPr id="3" name="Content Placeholder 2">
            <a:extLst>
              <a:ext uri="{FF2B5EF4-FFF2-40B4-BE49-F238E27FC236}">
                <a16:creationId xmlns:a16="http://schemas.microsoft.com/office/drawing/2014/main" id="{4BD8D5F7-C32E-47AC-BB47-374214179C98}"/>
              </a:ext>
            </a:extLst>
          </p:cNvPr>
          <p:cNvSpPr>
            <a:spLocks noGrp="1"/>
          </p:cNvSpPr>
          <p:nvPr>
            <p:ph sz="half" idx="1"/>
          </p:nvPr>
        </p:nvSpPr>
        <p:spPr>
          <a:xfrm>
            <a:off x="530087" y="1221827"/>
            <a:ext cx="5384800" cy="4414345"/>
          </a:xfrm>
        </p:spPr>
        <p:txBody>
          <a:bodyPr>
            <a:normAutofit/>
          </a:bodyPr>
          <a:lstStyle/>
          <a:p>
            <a:r>
              <a:rPr lang="en-US" dirty="0">
                <a:latin typeface="+mn-lt"/>
              </a:rPr>
              <a:t>Provided funds to states to develop programs to prevent, investigate, prosecute and treat child abuse. </a:t>
            </a:r>
          </a:p>
          <a:p>
            <a:r>
              <a:rPr lang="en-US" dirty="0">
                <a:latin typeface="+mn-lt"/>
              </a:rPr>
              <a:t>Set a definition of abuse of child in federal law</a:t>
            </a:r>
          </a:p>
          <a:p>
            <a:r>
              <a:rPr lang="en-US" dirty="0">
                <a:latin typeface="+mn-lt"/>
              </a:rPr>
              <a:t>Currently called Keeping Children And Families Safe Act 2003</a:t>
            </a:r>
          </a:p>
        </p:txBody>
      </p:sp>
      <p:pic>
        <p:nvPicPr>
          <p:cNvPr id="5" name="Content Placeholder 4">
            <a:extLst>
              <a:ext uri="{FF2B5EF4-FFF2-40B4-BE49-F238E27FC236}">
                <a16:creationId xmlns:a16="http://schemas.microsoft.com/office/drawing/2014/main" id="{6F809F7E-CF23-48AC-86F7-558C18D9D3B8}"/>
              </a:ext>
            </a:extLst>
          </p:cNvPr>
          <p:cNvPicPr>
            <a:picLocks noGrp="1" noChangeAspect="1"/>
          </p:cNvPicPr>
          <p:nvPr>
            <p:ph sz="half" idx="2"/>
          </p:nvPr>
        </p:nvPicPr>
        <p:blipFill>
          <a:blip r:embed="rId3"/>
          <a:stretch>
            <a:fillRect/>
          </a:stretch>
        </p:blipFill>
        <p:spPr>
          <a:xfrm>
            <a:off x="7908925" y="2305844"/>
            <a:ext cx="1962150" cy="2324100"/>
          </a:xfrm>
          <a:prstGeom prst="rect">
            <a:avLst/>
          </a:prstGeom>
        </p:spPr>
      </p:pic>
    </p:spTree>
    <p:extLst>
      <p:ext uri="{BB962C8B-B14F-4D97-AF65-F5344CB8AC3E}">
        <p14:creationId xmlns:p14="http://schemas.microsoft.com/office/powerpoint/2010/main" val="12788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0F1FB-FBA5-4474-A785-93341C36F84B}"/>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Adoption and Safe Families Act 1997</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633E4C-3EBF-416C-BFB0-A4511C8460F0}"/>
              </a:ext>
            </a:extLst>
          </p:cNvPr>
          <p:cNvSpPr>
            <a:spLocks noGrp="1"/>
          </p:cNvSpPr>
          <p:nvPr>
            <p:ph sz="half" idx="1"/>
          </p:nvPr>
        </p:nvSpPr>
        <p:spPr>
          <a:xfrm>
            <a:off x="4976030" y="963507"/>
            <a:ext cx="6250940" cy="2304627"/>
          </a:xfrm>
        </p:spPr>
        <p:txBody>
          <a:bodyPr anchor="b">
            <a:normAutofit/>
          </a:bodyPr>
          <a:lstStyle/>
          <a:p>
            <a:r>
              <a:rPr lang="en-US" sz="2000" dirty="0">
                <a:latin typeface="+mn-lt"/>
              </a:rPr>
              <a:t>Designed to address permanency</a:t>
            </a:r>
          </a:p>
          <a:p>
            <a:r>
              <a:rPr lang="en-US" sz="2000" dirty="0">
                <a:latin typeface="+mn-lt"/>
              </a:rPr>
              <a:t>Requires states to file for the termination of parental rights once children have been in care for 15 months</a:t>
            </a:r>
          </a:p>
          <a:p>
            <a:r>
              <a:rPr lang="en-US" sz="2000" dirty="0">
                <a:latin typeface="+mn-lt"/>
              </a:rPr>
              <a:t>States must make “reasonable efforts” for reunification</a:t>
            </a:r>
          </a:p>
          <a:p>
            <a:r>
              <a:rPr lang="en-US" sz="2000" dirty="0">
                <a:latin typeface="+mn-lt"/>
              </a:rPr>
              <a:t>Mandates states document efforts to find adoptive or permanent placements</a:t>
            </a:r>
          </a:p>
        </p:txBody>
      </p:sp>
      <p:sp>
        <p:nvSpPr>
          <p:cNvPr id="4" name="Content Placeholder 3">
            <a:extLst>
              <a:ext uri="{FF2B5EF4-FFF2-40B4-BE49-F238E27FC236}">
                <a16:creationId xmlns:a16="http://schemas.microsoft.com/office/drawing/2014/main" id="{B28D90B3-C221-4CB9-B406-1AEDBCE34321}"/>
              </a:ext>
            </a:extLst>
          </p:cNvPr>
          <p:cNvSpPr>
            <a:spLocks noGrp="1"/>
          </p:cNvSpPr>
          <p:nvPr>
            <p:ph sz="half" idx="2"/>
          </p:nvPr>
        </p:nvSpPr>
        <p:spPr>
          <a:xfrm>
            <a:off x="4976030" y="3589866"/>
            <a:ext cx="6250940" cy="2304628"/>
          </a:xfrm>
        </p:spPr>
        <p:txBody>
          <a:bodyPr>
            <a:normAutofit/>
          </a:bodyPr>
          <a:lstStyle/>
          <a:p>
            <a:r>
              <a:rPr lang="en-US" sz="2000" dirty="0">
                <a:latin typeface="+mn-lt"/>
              </a:rPr>
              <a:t>Allows for concurrent planning for reunification/adoption</a:t>
            </a:r>
          </a:p>
          <a:p>
            <a:pPr marL="0" indent="0">
              <a:buNone/>
            </a:pPr>
            <a:endParaRPr lang="en-US" sz="2000" dirty="0"/>
          </a:p>
        </p:txBody>
      </p:sp>
    </p:spTree>
    <p:extLst>
      <p:ext uri="{BB962C8B-B14F-4D97-AF65-F5344CB8AC3E}">
        <p14:creationId xmlns:p14="http://schemas.microsoft.com/office/powerpoint/2010/main" val="420404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E4EE-33D9-424B-9122-30A0602DA0B3}"/>
              </a:ext>
            </a:extLst>
          </p:cNvPr>
          <p:cNvSpPr>
            <a:spLocks noGrp="1"/>
          </p:cNvSpPr>
          <p:nvPr>
            <p:ph type="title"/>
          </p:nvPr>
        </p:nvSpPr>
        <p:spPr/>
        <p:txBody>
          <a:bodyPr>
            <a:normAutofit fontScale="90000"/>
          </a:bodyPr>
          <a:lstStyle/>
          <a:p>
            <a:r>
              <a:rPr lang="en-US" dirty="0"/>
              <a:t>Indian Child Welfare Act 1978</a:t>
            </a:r>
          </a:p>
        </p:txBody>
      </p:sp>
      <p:sp>
        <p:nvSpPr>
          <p:cNvPr id="3" name="Content Placeholder 2">
            <a:extLst>
              <a:ext uri="{FF2B5EF4-FFF2-40B4-BE49-F238E27FC236}">
                <a16:creationId xmlns:a16="http://schemas.microsoft.com/office/drawing/2014/main" id="{2F0C9B07-F7D1-48C3-8D54-3FAAD0DC17BF}"/>
              </a:ext>
            </a:extLst>
          </p:cNvPr>
          <p:cNvSpPr>
            <a:spLocks noGrp="1"/>
          </p:cNvSpPr>
          <p:nvPr>
            <p:ph sz="half" idx="1"/>
          </p:nvPr>
        </p:nvSpPr>
        <p:spPr/>
        <p:txBody>
          <a:bodyPr>
            <a:normAutofit/>
          </a:bodyPr>
          <a:lstStyle/>
          <a:p>
            <a:r>
              <a:rPr lang="en-US" dirty="0">
                <a:latin typeface="+mn-lt"/>
              </a:rPr>
              <a:t>25%-35% of Native Children were being separated from parents and families</a:t>
            </a:r>
          </a:p>
          <a:p>
            <a:r>
              <a:rPr lang="en-US" dirty="0">
                <a:latin typeface="+mn-lt"/>
              </a:rPr>
              <a:t>85% of Native children placed outside of tribe</a:t>
            </a:r>
          </a:p>
          <a:p>
            <a:r>
              <a:rPr lang="en-US" dirty="0">
                <a:latin typeface="+mn-lt"/>
              </a:rPr>
              <a:t>Promote the best interest of the Indian child and promote the stability and security of Indian tribes and families</a:t>
            </a:r>
          </a:p>
        </p:txBody>
      </p:sp>
      <p:sp>
        <p:nvSpPr>
          <p:cNvPr id="4" name="Content Placeholder 3">
            <a:extLst>
              <a:ext uri="{FF2B5EF4-FFF2-40B4-BE49-F238E27FC236}">
                <a16:creationId xmlns:a16="http://schemas.microsoft.com/office/drawing/2014/main" id="{A72F4B82-C193-4CAD-82F1-E6FBDF6674AC}"/>
              </a:ext>
            </a:extLst>
          </p:cNvPr>
          <p:cNvSpPr>
            <a:spLocks noGrp="1"/>
          </p:cNvSpPr>
          <p:nvPr>
            <p:ph sz="half" idx="2"/>
          </p:nvPr>
        </p:nvSpPr>
        <p:spPr/>
        <p:txBody>
          <a:bodyPr>
            <a:normAutofit/>
          </a:bodyPr>
          <a:lstStyle/>
          <a:p>
            <a:r>
              <a:rPr lang="en-US" dirty="0">
                <a:latin typeface="+mn-lt"/>
              </a:rPr>
              <a:t>Tribes exercise their sovereign authority over child custody proceedings</a:t>
            </a:r>
          </a:p>
          <a:p>
            <a:r>
              <a:rPr lang="en-US" dirty="0">
                <a:latin typeface="+mn-lt"/>
              </a:rPr>
              <a:t>Protects the existence of Indian cultures</a:t>
            </a:r>
          </a:p>
          <a:p>
            <a:r>
              <a:rPr lang="en-US" dirty="0">
                <a:latin typeface="+mn-lt"/>
              </a:rPr>
              <a:t>Active Supreme Court Challenges,  lobbying and legal pursuits to overturn ICWA (Goldwater Institute)</a:t>
            </a:r>
          </a:p>
        </p:txBody>
      </p:sp>
    </p:spTree>
    <p:extLst>
      <p:ext uri="{BB962C8B-B14F-4D97-AF65-F5344CB8AC3E}">
        <p14:creationId xmlns:p14="http://schemas.microsoft.com/office/powerpoint/2010/main" val="217240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4C3C90-2988-476C-B8C4-3C8FEF0A41CC}"/>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algn="l" defTabSz="914400">
              <a:lnSpc>
                <a:spcPct val="90000"/>
              </a:lnSpc>
            </a:pPr>
            <a:r>
              <a:rPr lang="en-US" sz="3700" kern="1200">
                <a:solidFill>
                  <a:srgbClr val="FFFFFF"/>
                </a:solidFill>
                <a:latin typeface="+mj-lt"/>
                <a:ea typeface="+mj-ea"/>
                <a:cs typeface="+mj-cs"/>
              </a:rPr>
              <a:t>Chaffee/ Foster Care Independence Act 1999</a:t>
            </a:r>
          </a:p>
        </p:txBody>
      </p:sp>
      <p:sp>
        <p:nvSpPr>
          <p:cNvPr id="3" name="Content Placeholder 2">
            <a:extLst>
              <a:ext uri="{FF2B5EF4-FFF2-40B4-BE49-F238E27FC236}">
                <a16:creationId xmlns:a16="http://schemas.microsoft.com/office/drawing/2014/main" id="{C30FF9FC-FE56-4AD0-86D9-777028701677}"/>
              </a:ext>
            </a:extLst>
          </p:cNvPr>
          <p:cNvSpPr>
            <a:spLocks noGrp="1"/>
          </p:cNvSpPr>
          <p:nvPr>
            <p:ph sz="half" idx="1"/>
          </p:nvPr>
        </p:nvSpPr>
        <p:spPr>
          <a:xfrm>
            <a:off x="4699818" y="640082"/>
            <a:ext cx="6848715" cy="2484884"/>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2000">
                <a:latin typeface="+mn-lt"/>
              </a:rPr>
              <a:t>Authorizes use of child welfare funds to assist youth who are “likely” to age out of foster care</a:t>
            </a:r>
          </a:p>
          <a:p>
            <a:pPr indent="-228600" defTabSz="914400">
              <a:lnSpc>
                <a:spcPct val="90000"/>
              </a:lnSpc>
              <a:buFont typeface="Arial" panose="020B0604020202020204" pitchFamily="34" charset="0"/>
              <a:buChar char="•"/>
            </a:pPr>
            <a:r>
              <a:rPr lang="en-US" sz="2000">
                <a:latin typeface="+mn-lt"/>
              </a:rPr>
              <a:t>Educational Vouchers</a:t>
            </a:r>
          </a:p>
          <a:p>
            <a:pPr indent="-228600" defTabSz="914400">
              <a:lnSpc>
                <a:spcPct val="90000"/>
              </a:lnSpc>
              <a:buFont typeface="Arial" panose="020B0604020202020204" pitchFamily="34" charset="0"/>
              <a:buChar char="•"/>
            </a:pPr>
            <a:r>
              <a:rPr lang="en-US" sz="2000">
                <a:latin typeface="+mn-lt"/>
              </a:rPr>
              <a:t>Independent Living services</a:t>
            </a:r>
          </a:p>
          <a:p>
            <a:pPr indent="-228600" defTabSz="914400">
              <a:lnSpc>
                <a:spcPct val="90000"/>
              </a:lnSpc>
              <a:buFont typeface="Arial" panose="020B0604020202020204" pitchFamily="34" charset="0"/>
              <a:buChar char="•"/>
            </a:pPr>
            <a:r>
              <a:rPr lang="en-US" sz="2000">
                <a:latin typeface="+mn-lt"/>
              </a:rPr>
              <a:t>23,000 kids age out every year</a:t>
            </a:r>
          </a:p>
        </p:txBody>
      </p:sp>
      <p:pic>
        <p:nvPicPr>
          <p:cNvPr id="5" name="Content Placeholder 4">
            <a:extLst>
              <a:ext uri="{FF2B5EF4-FFF2-40B4-BE49-F238E27FC236}">
                <a16:creationId xmlns:a16="http://schemas.microsoft.com/office/drawing/2014/main" id="{56A61AC9-BAE2-4733-9AC5-C3B86D15D96A}"/>
              </a:ext>
            </a:extLst>
          </p:cNvPr>
          <p:cNvPicPr>
            <a:picLocks noGrp="1" noChangeAspect="1"/>
          </p:cNvPicPr>
          <p:nvPr>
            <p:ph sz="half" idx="2"/>
          </p:nvPr>
        </p:nvPicPr>
        <p:blipFill>
          <a:blip r:embed="rId3"/>
          <a:stretch>
            <a:fillRect/>
          </a:stretch>
        </p:blipFill>
        <p:spPr>
          <a:xfrm>
            <a:off x="5121373" y="3446698"/>
            <a:ext cx="5960084" cy="2488335"/>
          </a:xfrm>
          <a:prstGeom prst="rect">
            <a:avLst/>
          </a:prstGeom>
        </p:spPr>
      </p:pic>
    </p:spTree>
    <p:extLst>
      <p:ext uri="{BB962C8B-B14F-4D97-AF65-F5344CB8AC3E}">
        <p14:creationId xmlns:p14="http://schemas.microsoft.com/office/powerpoint/2010/main" val="2429601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6C962-422E-4F2E-B6AD-10974C4C257C}"/>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defTabSz="914400">
              <a:lnSpc>
                <a:spcPct val="90000"/>
              </a:lnSpc>
            </a:pPr>
            <a:r>
              <a:rPr lang="en-US" sz="2600" kern="1200">
                <a:solidFill>
                  <a:schemeClr val="bg1"/>
                </a:solidFill>
                <a:latin typeface="+mj-lt"/>
                <a:ea typeface="+mj-ea"/>
                <a:cs typeface="+mj-cs"/>
              </a:rPr>
              <a:t>Fostering Connections to Success and Increasing Adoptions Act 2008</a:t>
            </a:r>
          </a:p>
        </p:txBody>
      </p:sp>
      <p:sp>
        <p:nvSpPr>
          <p:cNvPr id="3" name="Content Placeholder 2">
            <a:extLst>
              <a:ext uri="{FF2B5EF4-FFF2-40B4-BE49-F238E27FC236}">
                <a16:creationId xmlns:a16="http://schemas.microsoft.com/office/drawing/2014/main" id="{41035EAC-F8D6-43F5-8174-01025CB0FDAB}"/>
              </a:ext>
            </a:extLst>
          </p:cNvPr>
          <p:cNvSpPr>
            <a:spLocks noGrp="1"/>
          </p:cNvSpPr>
          <p:nvPr>
            <p:ph sz="half" idx="1"/>
          </p:nvPr>
        </p:nvSpPr>
        <p:spPr>
          <a:xfrm>
            <a:off x="643468" y="2638044"/>
            <a:ext cx="3363974" cy="3415622"/>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1700">
                <a:solidFill>
                  <a:schemeClr val="bg1"/>
                </a:solidFill>
                <a:latin typeface="+mn-lt"/>
              </a:rPr>
              <a:t>Encouraged states to provide foster care to youth up to age 21</a:t>
            </a:r>
          </a:p>
          <a:p>
            <a:pPr indent="-228600" defTabSz="914400">
              <a:lnSpc>
                <a:spcPct val="90000"/>
              </a:lnSpc>
              <a:buFont typeface="Arial" panose="020B0604020202020204" pitchFamily="34" charset="0"/>
              <a:buChar char="•"/>
            </a:pPr>
            <a:r>
              <a:rPr lang="en-US" sz="1700">
                <a:solidFill>
                  <a:schemeClr val="bg1"/>
                </a:solidFill>
                <a:latin typeface="+mn-lt"/>
              </a:rPr>
              <a:t>Support for kinship caregivers</a:t>
            </a:r>
          </a:p>
          <a:p>
            <a:pPr indent="-228600" defTabSz="914400">
              <a:lnSpc>
                <a:spcPct val="90000"/>
              </a:lnSpc>
              <a:buFont typeface="Arial" panose="020B0604020202020204" pitchFamily="34" charset="0"/>
              <a:buChar char="•"/>
            </a:pPr>
            <a:r>
              <a:rPr lang="en-US" sz="1700">
                <a:solidFill>
                  <a:schemeClr val="bg1"/>
                </a:solidFill>
                <a:latin typeface="+mn-lt"/>
              </a:rPr>
              <a:t>Extends Medicaid to kinship caregivers</a:t>
            </a:r>
          </a:p>
          <a:p>
            <a:pPr indent="-228600" defTabSz="914400">
              <a:lnSpc>
                <a:spcPct val="90000"/>
              </a:lnSpc>
              <a:buFont typeface="Arial" panose="020B0604020202020204" pitchFamily="34" charset="0"/>
              <a:buChar char="•"/>
            </a:pPr>
            <a:r>
              <a:rPr lang="en-US" sz="1700">
                <a:solidFill>
                  <a:schemeClr val="bg1"/>
                </a:solidFill>
                <a:latin typeface="+mn-lt"/>
              </a:rPr>
              <a:t>Can reimburse kinship caregivers as foster homes</a:t>
            </a:r>
          </a:p>
          <a:p>
            <a:pPr indent="-228600" defTabSz="914400">
              <a:lnSpc>
                <a:spcPct val="90000"/>
              </a:lnSpc>
              <a:buFont typeface="Arial" panose="020B0604020202020204" pitchFamily="34" charset="0"/>
              <a:buChar char="•"/>
            </a:pPr>
            <a:r>
              <a:rPr lang="en-US" sz="1700">
                <a:solidFill>
                  <a:schemeClr val="bg1"/>
                </a:solidFill>
                <a:latin typeface="+mn-lt"/>
              </a:rPr>
              <a:t>Extended adoption incentive programs</a:t>
            </a:r>
          </a:p>
          <a:p>
            <a:pPr indent="-228600" defTabSz="914400">
              <a:lnSpc>
                <a:spcPct val="90000"/>
              </a:lnSpc>
              <a:buFont typeface="Arial" panose="020B0604020202020204" pitchFamily="34" charset="0"/>
              <a:buChar char="•"/>
            </a:pPr>
            <a:r>
              <a:rPr lang="en-US" sz="1700">
                <a:solidFill>
                  <a:schemeClr val="bg1"/>
                </a:solidFill>
                <a:latin typeface="+mn-lt"/>
              </a:rPr>
              <a:t>Allowed recognized tribes to apply for Title IV-E funds</a:t>
            </a:r>
          </a:p>
        </p:txBody>
      </p:sp>
      <p:pic>
        <p:nvPicPr>
          <p:cNvPr id="5" name="Content Placeholder 4">
            <a:extLst>
              <a:ext uri="{FF2B5EF4-FFF2-40B4-BE49-F238E27FC236}">
                <a16:creationId xmlns:a16="http://schemas.microsoft.com/office/drawing/2014/main" id="{2DB53FB6-F1E7-473E-9E42-4EB2E0C7A8E3}"/>
              </a:ext>
            </a:extLst>
          </p:cNvPr>
          <p:cNvPicPr>
            <a:picLocks noGrp="1" noChangeAspect="1"/>
          </p:cNvPicPr>
          <p:nvPr>
            <p:ph sz="half" idx="2"/>
          </p:nvPr>
        </p:nvPicPr>
        <p:blipFill>
          <a:blip r:embed="rId3"/>
          <a:stretch>
            <a:fillRect/>
          </a:stretch>
        </p:blipFill>
        <p:spPr>
          <a:xfrm>
            <a:off x="5297763" y="661241"/>
            <a:ext cx="6250769" cy="5374650"/>
          </a:xfrm>
          <a:prstGeom prst="rect">
            <a:avLst/>
          </a:prstGeom>
        </p:spPr>
      </p:pic>
    </p:spTree>
    <p:extLst>
      <p:ext uri="{BB962C8B-B14F-4D97-AF65-F5344CB8AC3E}">
        <p14:creationId xmlns:p14="http://schemas.microsoft.com/office/powerpoint/2010/main" val="1832681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B5A00A-60D9-4D01-BC68-BCE8874FE1A7}"/>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algn="l" defTabSz="914400">
              <a:lnSpc>
                <a:spcPct val="90000"/>
              </a:lnSpc>
            </a:pPr>
            <a:r>
              <a:rPr lang="en-US" sz="4400" kern="1200">
                <a:solidFill>
                  <a:srgbClr val="FFFFFF"/>
                </a:solidFill>
                <a:latin typeface="+mj-lt"/>
                <a:ea typeface="+mj-ea"/>
                <a:cs typeface="+mj-cs"/>
              </a:rPr>
              <a:t>Families First Prevention Services Act 2018</a:t>
            </a:r>
          </a:p>
        </p:txBody>
      </p:sp>
      <p:sp>
        <p:nvSpPr>
          <p:cNvPr id="3" name="Content Placeholder 2">
            <a:extLst>
              <a:ext uri="{FF2B5EF4-FFF2-40B4-BE49-F238E27FC236}">
                <a16:creationId xmlns:a16="http://schemas.microsoft.com/office/drawing/2014/main" id="{1CF020C5-982B-48EB-84BA-64FF2187A6FC}"/>
              </a:ext>
            </a:extLst>
          </p:cNvPr>
          <p:cNvSpPr>
            <a:spLocks noGrp="1"/>
          </p:cNvSpPr>
          <p:nvPr>
            <p:ph sz="half" idx="1"/>
          </p:nvPr>
        </p:nvSpPr>
        <p:spPr>
          <a:xfrm>
            <a:off x="4699818" y="640082"/>
            <a:ext cx="6848715" cy="2484884"/>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2000" dirty="0">
                <a:latin typeface="+mn-lt"/>
              </a:rPr>
              <a:t>Authorizes states to use Title IV-E &amp; Medicaid funds to provide services for families with children </a:t>
            </a:r>
            <a:r>
              <a:rPr lang="en-US" sz="2000" i="1" dirty="0">
                <a:latin typeface="+mn-lt"/>
              </a:rPr>
              <a:t>at risk </a:t>
            </a:r>
            <a:r>
              <a:rPr lang="en-US" sz="2000" dirty="0">
                <a:latin typeface="+mn-lt"/>
              </a:rPr>
              <a:t>of entering foster care</a:t>
            </a:r>
          </a:p>
          <a:p>
            <a:pPr lvl="1" indent="-228600" defTabSz="914400">
              <a:lnSpc>
                <a:spcPct val="90000"/>
              </a:lnSpc>
              <a:buFont typeface="Arial" panose="020B0604020202020204" pitchFamily="34" charset="0"/>
              <a:buChar char="•"/>
            </a:pPr>
            <a:r>
              <a:rPr lang="en-US" sz="2000" dirty="0">
                <a:latin typeface="+mn-lt"/>
              </a:rPr>
              <a:t>Substance abuse &amp; mental health treatment</a:t>
            </a:r>
          </a:p>
          <a:p>
            <a:pPr indent="-228600" defTabSz="914400">
              <a:lnSpc>
                <a:spcPct val="90000"/>
              </a:lnSpc>
              <a:buFont typeface="Arial" panose="020B0604020202020204" pitchFamily="34" charset="0"/>
              <a:buChar char="•"/>
            </a:pPr>
            <a:r>
              <a:rPr lang="en-US" sz="2000" dirty="0">
                <a:latin typeface="+mn-lt"/>
              </a:rPr>
              <a:t>Requires standards for congregate care</a:t>
            </a:r>
          </a:p>
          <a:p>
            <a:pPr indent="-228600" defTabSz="914400">
              <a:lnSpc>
                <a:spcPct val="90000"/>
              </a:lnSpc>
              <a:buFont typeface="Arial" panose="020B0604020202020204" pitchFamily="34" charset="0"/>
              <a:buChar char="•"/>
            </a:pPr>
            <a:r>
              <a:rPr lang="en-US" sz="2000" dirty="0">
                <a:latin typeface="+mn-lt"/>
              </a:rPr>
              <a:t>Requires treatment planning and intensive monitoring for children in institutional care</a:t>
            </a:r>
          </a:p>
        </p:txBody>
      </p:sp>
      <p:pic>
        <p:nvPicPr>
          <p:cNvPr id="5" name="Content Placeholder 4">
            <a:extLst>
              <a:ext uri="{FF2B5EF4-FFF2-40B4-BE49-F238E27FC236}">
                <a16:creationId xmlns:a16="http://schemas.microsoft.com/office/drawing/2014/main" id="{DE06D225-C3BA-43DB-AC97-30E5143286F8}"/>
              </a:ext>
            </a:extLst>
          </p:cNvPr>
          <p:cNvPicPr>
            <a:picLocks noGrp="1" noChangeAspect="1"/>
          </p:cNvPicPr>
          <p:nvPr>
            <p:ph sz="half" idx="2"/>
          </p:nvPr>
        </p:nvPicPr>
        <p:blipFill>
          <a:blip r:embed="rId3"/>
          <a:stretch>
            <a:fillRect/>
          </a:stretch>
        </p:blipFill>
        <p:spPr>
          <a:xfrm>
            <a:off x="6366129" y="3446698"/>
            <a:ext cx="3470572" cy="2488335"/>
          </a:xfrm>
          <a:prstGeom prst="rect">
            <a:avLst/>
          </a:prstGeom>
        </p:spPr>
      </p:pic>
    </p:spTree>
    <p:extLst>
      <p:ext uri="{BB962C8B-B14F-4D97-AF65-F5344CB8AC3E}">
        <p14:creationId xmlns:p14="http://schemas.microsoft.com/office/powerpoint/2010/main" val="227917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65F430-19F6-4D60-A047-DCAC0720C80E}"/>
              </a:ext>
            </a:extLst>
          </p:cNvPr>
          <p:cNvSpPr>
            <a:spLocks noGrp="1"/>
          </p:cNvSpPr>
          <p:nvPr>
            <p:ph type="title"/>
          </p:nvPr>
        </p:nvSpPr>
        <p:spPr>
          <a:xfrm>
            <a:off x="640079" y="2053641"/>
            <a:ext cx="3669161" cy="2760098"/>
          </a:xfrm>
        </p:spPr>
        <p:txBody>
          <a:bodyPr>
            <a:normAutofit fontScale="90000"/>
          </a:bodyPr>
          <a:lstStyle/>
          <a:p>
            <a:r>
              <a:rPr lang="en-US" sz="3700">
                <a:solidFill>
                  <a:srgbClr val="FFFFFF"/>
                </a:solidFill>
              </a:rPr>
              <a:t>Preventing Sex Trafficking and Strengthening Families Act 2014</a:t>
            </a:r>
          </a:p>
        </p:txBody>
      </p:sp>
      <p:sp>
        <p:nvSpPr>
          <p:cNvPr id="3" name="Content Placeholder 2">
            <a:extLst>
              <a:ext uri="{FF2B5EF4-FFF2-40B4-BE49-F238E27FC236}">
                <a16:creationId xmlns:a16="http://schemas.microsoft.com/office/drawing/2014/main" id="{FE19D1D2-D14A-4AE4-9521-EF35D28EAB4C}"/>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latin typeface="+mn-lt"/>
              </a:rPr>
              <a:t>CW and/or law enforcement collect data on victims or children at-risk of sex/human trafficking</a:t>
            </a:r>
          </a:p>
          <a:p>
            <a:r>
              <a:rPr lang="en-US" sz="2400" dirty="0">
                <a:solidFill>
                  <a:srgbClr val="000000"/>
                </a:solidFill>
                <a:latin typeface="+mn-lt"/>
              </a:rPr>
              <a:t>Allowed CW agencies to intervene for trafficking </a:t>
            </a:r>
          </a:p>
          <a:p>
            <a:r>
              <a:rPr lang="en-US" sz="2400" dirty="0">
                <a:solidFill>
                  <a:srgbClr val="000000"/>
                </a:solidFill>
                <a:latin typeface="+mn-lt"/>
              </a:rPr>
              <a:t>Required data tracking for victims and suspected victims</a:t>
            </a:r>
          </a:p>
          <a:p>
            <a:r>
              <a:rPr lang="en-US" sz="2400" dirty="0">
                <a:solidFill>
                  <a:srgbClr val="000000"/>
                </a:solidFill>
                <a:latin typeface="+mn-lt"/>
              </a:rPr>
              <a:t>“normalcy” in foster care by a standard of “reasonable, prudent parenting”</a:t>
            </a:r>
          </a:p>
          <a:p>
            <a:r>
              <a:rPr lang="en-US" sz="2400" dirty="0">
                <a:solidFill>
                  <a:srgbClr val="000000"/>
                </a:solidFill>
                <a:latin typeface="+mn-lt"/>
              </a:rPr>
              <a:t>Requires states to involve children over age 14 in the development of their plans</a:t>
            </a:r>
          </a:p>
          <a:p>
            <a:endParaRPr lang="en-US" sz="2400" dirty="0">
              <a:solidFill>
                <a:srgbClr val="000000"/>
              </a:solidFill>
            </a:endParaRPr>
          </a:p>
        </p:txBody>
      </p:sp>
    </p:spTree>
    <p:extLst>
      <p:ext uri="{BB962C8B-B14F-4D97-AF65-F5344CB8AC3E}">
        <p14:creationId xmlns:p14="http://schemas.microsoft.com/office/powerpoint/2010/main" val="2203132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B75745D9-5575-401E-A881-8A68743A018D}"/>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Head Start Act</a:t>
            </a:r>
          </a:p>
        </p:txBody>
      </p:sp>
      <p:sp>
        <p:nvSpPr>
          <p:cNvPr id="6" name="Content Placeholder 5">
            <a:extLst>
              <a:ext uri="{FF2B5EF4-FFF2-40B4-BE49-F238E27FC236}">
                <a16:creationId xmlns:a16="http://schemas.microsoft.com/office/drawing/2014/main" id="{8476AFB4-7435-441F-95CB-957540F4B649}"/>
              </a:ext>
            </a:extLst>
          </p:cNvPr>
          <p:cNvSpPr>
            <a:spLocks noGrp="1"/>
          </p:cNvSpPr>
          <p:nvPr>
            <p:ph idx="1"/>
          </p:nvPr>
        </p:nvSpPr>
        <p:spPr>
          <a:xfrm>
            <a:off x="4699818" y="640082"/>
            <a:ext cx="6848715" cy="2484884"/>
          </a:xfrm>
        </p:spPr>
        <p:txBody>
          <a:bodyPr anchor="ctr">
            <a:normAutofit/>
          </a:bodyPr>
          <a:lstStyle/>
          <a:p>
            <a:r>
              <a:rPr lang="en-US" sz="2000" dirty="0">
                <a:latin typeface="+mn-lt"/>
              </a:rPr>
              <a:t>Integrated </a:t>
            </a:r>
            <a:r>
              <a:rPr lang="en-US" sz="2000" dirty="0" smtClean="0">
                <a:latin typeface="+mn-lt"/>
              </a:rPr>
              <a:t>education, </a:t>
            </a:r>
            <a:r>
              <a:rPr lang="en-US" sz="2000" dirty="0">
                <a:latin typeface="+mn-lt"/>
              </a:rPr>
              <a:t>social and parenting services for low-income pre-school families</a:t>
            </a:r>
          </a:p>
          <a:p>
            <a:r>
              <a:rPr lang="en-US" sz="2000" dirty="0">
                <a:latin typeface="+mn-lt"/>
              </a:rPr>
              <a:t>One of the most successful policy interventions in child welfare history, to date</a:t>
            </a:r>
          </a:p>
        </p:txBody>
      </p:sp>
      <p:pic>
        <p:nvPicPr>
          <p:cNvPr id="7" name="Picture 6">
            <a:extLst>
              <a:ext uri="{FF2B5EF4-FFF2-40B4-BE49-F238E27FC236}">
                <a16:creationId xmlns:a16="http://schemas.microsoft.com/office/drawing/2014/main" id="{56C1B4FC-B781-47FD-BEC4-ED4BA638FED4}"/>
              </a:ext>
            </a:extLst>
          </p:cNvPr>
          <p:cNvPicPr>
            <a:picLocks noChangeAspect="1"/>
          </p:cNvPicPr>
          <p:nvPr/>
        </p:nvPicPr>
        <p:blipFill>
          <a:blip r:embed="rId3"/>
          <a:stretch>
            <a:fillRect/>
          </a:stretch>
        </p:blipFill>
        <p:spPr>
          <a:xfrm>
            <a:off x="5753929" y="3446698"/>
            <a:ext cx="4694971" cy="2488335"/>
          </a:xfrm>
          <a:prstGeom prst="rect">
            <a:avLst/>
          </a:prstGeom>
        </p:spPr>
      </p:pic>
    </p:spTree>
    <p:extLst>
      <p:ext uri="{BB962C8B-B14F-4D97-AF65-F5344CB8AC3E}">
        <p14:creationId xmlns:p14="http://schemas.microsoft.com/office/powerpoint/2010/main" val="335129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12FA-C664-4770-A70B-727D5E6B5764}"/>
              </a:ext>
            </a:extLst>
          </p:cNvPr>
          <p:cNvSpPr>
            <a:spLocks noGrp="1"/>
          </p:cNvSpPr>
          <p:nvPr>
            <p:ph type="title"/>
          </p:nvPr>
        </p:nvSpPr>
        <p:spPr/>
        <p:txBody>
          <a:bodyPr>
            <a:normAutofit fontScale="90000"/>
          </a:bodyPr>
          <a:lstStyle/>
          <a:p>
            <a:r>
              <a:rPr lang="en-US" dirty="0"/>
              <a:t>Child Abuse Data</a:t>
            </a:r>
          </a:p>
        </p:txBody>
      </p:sp>
      <p:sp>
        <p:nvSpPr>
          <p:cNvPr id="3" name="Content Placeholder 2">
            <a:extLst>
              <a:ext uri="{FF2B5EF4-FFF2-40B4-BE49-F238E27FC236}">
                <a16:creationId xmlns:a16="http://schemas.microsoft.com/office/drawing/2014/main" id="{1243EF3B-BEDD-4D24-A255-87F2DF926203}"/>
              </a:ext>
            </a:extLst>
          </p:cNvPr>
          <p:cNvSpPr>
            <a:spLocks noGrp="1"/>
          </p:cNvSpPr>
          <p:nvPr>
            <p:ph sz="half" idx="1"/>
          </p:nvPr>
        </p:nvSpPr>
        <p:spPr/>
        <p:txBody>
          <a:bodyPr>
            <a:normAutofit/>
          </a:bodyPr>
          <a:lstStyle/>
          <a:p>
            <a:r>
              <a:rPr lang="en-US" dirty="0">
                <a:latin typeface="+mn-lt"/>
              </a:rPr>
              <a:t>4.1 million </a:t>
            </a:r>
            <a:r>
              <a:rPr lang="en-US" i="1" dirty="0">
                <a:latin typeface="+mn-lt"/>
              </a:rPr>
              <a:t>reports</a:t>
            </a:r>
            <a:r>
              <a:rPr lang="en-US" dirty="0">
                <a:latin typeface="+mn-lt"/>
              </a:rPr>
              <a:t> of child abuse representing 7.4 million </a:t>
            </a:r>
            <a:r>
              <a:rPr lang="en-US" dirty="0" smtClean="0">
                <a:latin typeface="+mn-lt"/>
              </a:rPr>
              <a:t>children</a:t>
            </a:r>
          </a:p>
          <a:p>
            <a:pPr marL="0" indent="0">
              <a:buNone/>
            </a:pPr>
            <a:endParaRPr lang="en-US" dirty="0">
              <a:latin typeface="+mn-lt"/>
            </a:endParaRPr>
          </a:p>
          <a:p>
            <a:r>
              <a:rPr lang="en-US" dirty="0">
                <a:latin typeface="+mn-lt"/>
              </a:rPr>
              <a:t>676,000 substantiated </a:t>
            </a:r>
            <a:r>
              <a:rPr lang="en-US" dirty="0" smtClean="0">
                <a:latin typeface="+mn-lt"/>
              </a:rPr>
              <a:t>reports</a:t>
            </a:r>
          </a:p>
          <a:p>
            <a:pPr marL="0" indent="0">
              <a:buNone/>
            </a:pPr>
            <a:endParaRPr lang="en-US" dirty="0">
              <a:latin typeface="+mn-lt"/>
            </a:endParaRPr>
          </a:p>
          <a:p>
            <a:r>
              <a:rPr lang="en-US" dirty="0">
                <a:latin typeface="+mn-lt"/>
              </a:rPr>
              <a:t>Estimated number of children who died from abuse/neglect = 1,700</a:t>
            </a:r>
          </a:p>
        </p:txBody>
      </p:sp>
      <p:sp>
        <p:nvSpPr>
          <p:cNvPr id="4" name="Content Placeholder 3">
            <a:extLst>
              <a:ext uri="{FF2B5EF4-FFF2-40B4-BE49-F238E27FC236}">
                <a16:creationId xmlns:a16="http://schemas.microsoft.com/office/drawing/2014/main" id="{C304F993-A41F-407C-8F23-D54265E0E1E6}"/>
              </a:ext>
            </a:extLst>
          </p:cNvPr>
          <p:cNvSpPr>
            <a:spLocks noGrp="1"/>
          </p:cNvSpPr>
          <p:nvPr>
            <p:ph sz="half" idx="2"/>
          </p:nvPr>
        </p:nvSpPr>
        <p:spPr/>
        <p:txBody>
          <a:bodyPr>
            <a:normAutofit/>
          </a:bodyPr>
          <a:lstStyle/>
          <a:p>
            <a:r>
              <a:rPr lang="en-US" dirty="0" smtClean="0">
                <a:latin typeface="+mn-lt"/>
              </a:rPr>
              <a:t>Every 2 minutes a report of child abuse occurs in the US</a:t>
            </a:r>
          </a:p>
          <a:p>
            <a:pPr marL="0" indent="0">
              <a:buNone/>
            </a:pPr>
            <a:endParaRPr lang="en-US" dirty="0" smtClean="0">
              <a:latin typeface="+mn-lt"/>
            </a:endParaRPr>
          </a:p>
          <a:p>
            <a:r>
              <a:rPr lang="en-US" dirty="0" smtClean="0">
                <a:latin typeface="+mn-lt"/>
              </a:rPr>
              <a:t>Every 11 minutes, child protective services substantiates, or finds evidence for a claim of child sexual abuse</a:t>
            </a:r>
            <a:endParaRPr lang="en-US" dirty="0">
              <a:latin typeface="+mn-lt"/>
            </a:endParaRPr>
          </a:p>
        </p:txBody>
      </p:sp>
    </p:spTree>
    <p:extLst>
      <p:ext uri="{BB962C8B-B14F-4D97-AF65-F5344CB8AC3E}">
        <p14:creationId xmlns:p14="http://schemas.microsoft.com/office/powerpoint/2010/main" val="168518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F0B2-C44A-4989-AB11-49583704C8D7}"/>
              </a:ext>
            </a:extLst>
          </p:cNvPr>
          <p:cNvSpPr>
            <a:spLocks noGrp="1"/>
          </p:cNvSpPr>
          <p:nvPr>
            <p:ph type="title"/>
          </p:nvPr>
        </p:nvSpPr>
        <p:spPr/>
        <p:txBody>
          <a:bodyPr>
            <a:normAutofit fontScale="90000"/>
          </a:bodyPr>
          <a:lstStyle/>
          <a:p>
            <a:r>
              <a:rPr lang="en-US" dirty="0"/>
              <a:t>Child Abuse Statues OK</a:t>
            </a:r>
          </a:p>
        </p:txBody>
      </p:sp>
      <p:sp>
        <p:nvSpPr>
          <p:cNvPr id="5" name="Content Placeholder 4">
            <a:extLst>
              <a:ext uri="{FF2B5EF4-FFF2-40B4-BE49-F238E27FC236}">
                <a16:creationId xmlns:a16="http://schemas.microsoft.com/office/drawing/2014/main" id="{F951FB7B-2EC1-4024-B2E2-F921CA2AFF1B}"/>
              </a:ext>
            </a:extLst>
          </p:cNvPr>
          <p:cNvSpPr>
            <a:spLocks noGrp="1"/>
          </p:cNvSpPr>
          <p:nvPr>
            <p:ph idx="1"/>
          </p:nvPr>
        </p:nvSpPr>
        <p:spPr/>
        <p:txBody>
          <a:bodyPr/>
          <a:lstStyle/>
          <a:p>
            <a:r>
              <a:rPr lang="en-US" dirty="0"/>
              <a:t>(2) </a:t>
            </a:r>
            <a:r>
              <a:rPr lang="en-US" b="1" dirty="0"/>
              <a:t>"Abuse"</a:t>
            </a:r>
            <a:r>
              <a:rPr lang="en-US" dirty="0"/>
              <a:t> </a:t>
            </a:r>
            <a:r>
              <a:rPr lang="en-US" dirty="0">
                <a:latin typeface="+mn-lt"/>
              </a:rPr>
              <a:t>means harm or threatened harm to a child's health, safety, or welfare by a PRFC including non-accidental physical or mental injury or sexual abuse or sexual exploitation; however, nothing prohibits a parent from using ordinary force as a means of discipline including, but not limited to, spanking, switching, or paddling</a:t>
            </a:r>
          </a:p>
        </p:txBody>
      </p:sp>
    </p:spTree>
    <p:extLst>
      <p:ext uri="{BB962C8B-B14F-4D97-AF65-F5344CB8AC3E}">
        <p14:creationId xmlns:p14="http://schemas.microsoft.com/office/powerpoint/2010/main" val="301489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1F2D-E52C-4C28-AF95-006BA2FCCF9D}"/>
              </a:ext>
            </a:extLst>
          </p:cNvPr>
          <p:cNvSpPr>
            <a:spLocks noGrp="1"/>
          </p:cNvSpPr>
          <p:nvPr>
            <p:ph type="title"/>
          </p:nvPr>
        </p:nvSpPr>
        <p:spPr/>
        <p:txBody>
          <a:bodyPr>
            <a:normAutofit fontScale="90000"/>
          </a:bodyPr>
          <a:lstStyle/>
          <a:p>
            <a:r>
              <a:rPr lang="en-US" dirty="0"/>
              <a:t>Failure to Protect</a:t>
            </a:r>
          </a:p>
        </p:txBody>
      </p:sp>
      <p:sp>
        <p:nvSpPr>
          <p:cNvPr id="5" name="Content Placeholder 4">
            <a:extLst>
              <a:ext uri="{FF2B5EF4-FFF2-40B4-BE49-F238E27FC236}">
                <a16:creationId xmlns:a16="http://schemas.microsoft.com/office/drawing/2014/main" id="{8BFE4C93-0B91-40F7-B17D-B945781836AE}"/>
              </a:ext>
            </a:extLst>
          </p:cNvPr>
          <p:cNvSpPr>
            <a:spLocks noGrp="1"/>
          </p:cNvSpPr>
          <p:nvPr>
            <p:ph idx="1"/>
          </p:nvPr>
        </p:nvSpPr>
        <p:spPr/>
        <p:txBody>
          <a:bodyPr>
            <a:normAutofit/>
          </a:bodyPr>
          <a:lstStyle/>
          <a:p>
            <a:r>
              <a:rPr lang="en-US" dirty="0"/>
              <a:t>(16) </a:t>
            </a:r>
            <a:r>
              <a:rPr lang="en-US" b="1" dirty="0"/>
              <a:t>"Failure to protect"</a:t>
            </a:r>
            <a:r>
              <a:rPr lang="en-US" dirty="0">
                <a:latin typeface="+mn-lt"/>
              </a:rPr>
              <a:t> means failure to take reasonable action to remedy or prevent child abuse or neglect, and includes the conduct of a non-abusing parent or guardian who knows the identity of the abuser or the person neglecting the child, but lies, conceals, or fails to report the child abuse or neglect, or otherwise take reasonable action to end the abuse or neglect.</a:t>
            </a:r>
          </a:p>
        </p:txBody>
      </p:sp>
    </p:spTree>
    <p:extLst>
      <p:ext uri="{BB962C8B-B14F-4D97-AF65-F5344CB8AC3E}">
        <p14:creationId xmlns:p14="http://schemas.microsoft.com/office/powerpoint/2010/main" val="910406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B1910E-8CEF-46B5-B460-2D3098DDE5DF}"/>
              </a:ext>
            </a:extLst>
          </p:cNvPr>
          <p:cNvSpPr>
            <a:spLocks noGrp="1"/>
          </p:cNvSpPr>
          <p:nvPr>
            <p:ph type="title"/>
          </p:nvPr>
        </p:nvSpPr>
        <p:spPr>
          <a:xfrm>
            <a:off x="863029" y="1012004"/>
            <a:ext cx="3416158" cy="4795408"/>
          </a:xfrm>
        </p:spPr>
        <p:txBody>
          <a:bodyPr>
            <a:normAutofit/>
          </a:bodyPr>
          <a:lstStyle/>
          <a:p>
            <a:r>
              <a:rPr lang="en-US">
                <a:solidFill>
                  <a:srgbClr val="FFFFFF"/>
                </a:solidFill>
              </a:rPr>
              <a:t>Challenges in CW Policy</a:t>
            </a:r>
          </a:p>
        </p:txBody>
      </p:sp>
      <p:graphicFrame>
        <p:nvGraphicFramePr>
          <p:cNvPr id="5" name="Content Placeholder 2">
            <a:extLst>
              <a:ext uri="{FF2B5EF4-FFF2-40B4-BE49-F238E27FC236}">
                <a16:creationId xmlns:a16="http://schemas.microsoft.com/office/drawing/2014/main" id="{F9AD850A-E51A-4913-BC3C-EDACC763C1FC}"/>
              </a:ext>
            </a:extLst>
          </p:cNvPr>
          <p:cNvGraphicFramePr>
            <a:graphicFrameLocks noGrp="1"/>
          </p:cNvGraphicFramePr>
          <p:nvPr>
            <p:ph idx="1"/>
            <p:extLst>
              <p:ext uri="{D42A27DB-BD31-4B8C-83A1-F6EECF244321}">
                <p14:modId xmlns:p14="http://schemas.microsoft.com/office/powerpoint/2010/main" val="218893884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0102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0A9AFA-E67C-471F-ACB5-D3EEC9E477EE}"/>
              </a:ext>
            </a:extLst>
          </p:cNvPr>
          <p:cNvSpPr>
            <a:spLocks noGrp="1"/>
          </p:cNvSpPr>
          <p:nvPr>
            <p:ph type="title"/>
          </p:nvPr>
        </p:nvSpPr>
        <p:spPr>
          <a:xfrm>
            <a:off x="863029" y="1012004"/>
            <a:ext cx="3416158" cy="4795408"/>
          </a:xfrm>
        </p:spPr>
        <p:txBody>
          <a:bodyPr>
            <a:normAutofit/>
          </a:bodyPr>
          <a:lstStyle/>
          <a:p>
            <a:r>
              <a:rPr lang="en-US">
                <a:solidFill>
                  <a:srgbClr val="FFFFFF"/>
                </a:solidFill>
              </a:rPr>
              <a:t>Challenges in CW Policy</a:t>
            </a:r>
          </a:p>
        </p:txBody>
      </p:sp>
      <p:graphicFrame>
        <p:nvGraphicFramePr>
          <p:cNvPr id="5" name="Content Placeholder 2">
            <a:extLst>
              <a:ext uri="{FF2B5EF4-FFF2-40B4-BE49-F238E27FC236}">
                <a16:creationId xmlns:a16="http://schemas.microsoft.com/office/drawing/2014/main" id="{D1CA3F51-08A1-48CC-B767-B5377B8CF5A9}"/>
              </a:ext>
            </a:extLst>
          </p:cNvPr>
          <p:cNvGraphicFramePr>
            <a:graphicFrameLocks noGrp="1"/>
          </p:cNvGraphicFramePr>
          <p:nvPr>
            <p:ph idx="1"/>
            <p:extLst>
              <p:ext uri="{D42A27DB-BD31-4B8C-83A1-F6EECF244321}">
                <p14:modId xmlns:p14="http://schemas.microsoft.com/office/powerpoint/2010/main" val="118197743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352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Oklahoma reporting </a:t>
            </a:r>
            <a:endParaRPr lang="en-US" dirty="0"/>
          </a:p>
        </p:txBody>
      </p:sp>
      <p:sp>
        <p:nvSpPr>
          <p:cNvPr id="3" name="Content Placeholder 2"/>
          <p:cNvSpPr>
            <a:spLocks noGrp="1"/>
          </p:cNvSpPr>
          <p:nvPr>
            <p:ph sz="half" idx="1"/>
          </p:nvPr>
        </p:nvSpPr>
        <p:spPr/>
        <p:txBody>
          <a:bodyPr/>
          <a:lstStyle/>
          <a:p>
            <a:r>
              <a:rPr lang="en-US" dirty="0" smtClean="0">
                <a:latin typeface="+mn-lt"/>
              </a:rPr>
              <a:t>Child Welfare Services received 80,598 reports of alleged child abuse in FY 2018, representing 138,061 children</a:t>
            </a:r>
          </a:p>
          <a:p>
            <a:r>
              <a:rPr lang="en-US" dirty="0" smtClean="0">
                <a:latin typeface="+mn-lt"/>
              </a:rPr>
              <a:t>Of those reports, 36,64 investigations were completed on 65,172 children victims</a:t>
            </a:r>
          </a:p>
          <a:p>
            <a:pPr marL="0" indent="0">
              <a:buNone/>
            </a:pPr>
            <a:endParaRPr lang="en-US" dirty="0" smtClean="0">
              <a:latin typeface="+mn-lt"/>
            </a:endParaRPr>
          </a:p>
          <a:p>
            <a:r>
              <a:rPr lang="en-US" dirty="0" smtClean="0">
                <a:latin typeface="+mn-lt"/>
              </a:rPr>
              <a:t>15,951 Child victims confirmed</a:t>
            </a:r>
          </a:p>
          <a:p>
            <a:endParaRPr lang="en-US" dirty="0">
              <a:latin typeface="+mn-lt"/>
            </a:endParaRP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04006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Safety Services</a:t>
            </a:r>
            <a:endParaRPr lang="en-US" dirty="0"/>
          </a:p>
        </p:txBody>
      </p:sp>
      <p:sp>
        <p:nvSpPr>
          <p:cNvPr id="3" name="Content Placeholder 2"/>
          <p:cNvSpPr>
            <a:spLocks noGrp="1"/>
          </p:cNvSpPr>
          <p:nvPr>
            <p:ph sz="half" idx="1"/>
          </p:nvPr>
        </p:nvSpPr>
        <p:spPr/>
        <p:txBody>
          <a:bodyPr/>
          <a:lstStyle/>
          <a:p>
            <a:r>
              <a:rPr lang="en-US" dirty="0" smtClean="0">
                <a:latin typeface="+mn-lt"/>
              </a:rPr>
              <a:t>Intensive Safety Services</a:t>
            </a:r>
          </a:p>
          <a:p>
            <a:pPr lvl="1"/>
            <a:r>
              <a:rPr lang="en-US" dirty="0" smtClean="0">
                <a:latin typeface="+mn-lt"/>
              </a:rPr>
              <a:t>767 children </a:t>
            </a:r>
          </a:p>
          <a:p>
            <a:pPr lvl="1"/>
            <a:r>
              <a:rPr lang="en-US" dirty="0" smtClean="0">
                <a:latin typeface="+mn-lt"/>
              </a:rPr>
              <a:t>611 remained in home</a:t>
            </a:r>
          </a:p>
          <a:p>
            <a:pPr lvl="1"/>
            <a:endParaRPr lang="en-US" dirty="0">
              <a:latin typeface="+mn-lt"/>
            </a:endParaRPr>
          </a:p>
          <a:p>
            <a:pPr marL="514350" indent="-457200"/>
            <a:r>
              <a:rPr lang="en-US" dirty="0" smtClean="0">
                <a:latin typeface="+mn-lt"/>
              </a:rPr>
              <a:t>Family Centered Services</a:t>
            </a:r>
          </a:p>
          <a:p>
            <a:pPr marL="914400" lvl="1" indent="-457200"/>
            <a:r>
              <a:rPr lang="en-US" dirty="0" smtClean="0">
                <a:latin typeface="+mn-lt"/>
              </a:rPr>
              <a:t>749 Open Family-Centered Services cases</a:t>
            </a:r>
            <a:endParaRPr lang="en-US" dirty="0">
              <a:latin typeface="+mn-lt"/>
            </a:endParaRPr>
          </a:p>
        </p:txBody>
      </p:sp>
      <p:pic>
        <p:nvPicPr>
          <p:cNvPr id="8" name="Content Placeholder 7"/>
          <p:cNvPicPr>
            <a:picLocks noGrp="1" noChangeAspect="1"/>
          </p:cNvPicPr>
          <p:nvPr>
            <p:ph sz="half" idx="2"/>
          </p:nvPr>
        </p:nvPicPr>
        <p:blipFill>
          <a:blip r:embed="rId3"/>
          <a:stretch>
            <a:fillRect/>
          </a:stretch>
        </p:blipFill>
        <p:spPr>
          <a:xfrm>
            <a:off x="8080189" y="1407460"/>
            <a:ext cx="2731245" cy="2220258"/>
          </a:xfrm>
          <a:prstGeom prst="rect">
            <a:avLst/>
          </a:prstGeom>
        </p:spPr>
      </p:pic>
      <p:pic>
        <p:nvPicPr>
          <p:cNvPr id="9" name="Picture 8"/>
          <p:cNvPicPr>
            <a:picLocks noChangeAspect="1"/>
          </p:cNvPicPr>
          <p:nvPr/>
        </p:nvPicPr>
        <p:blipFill>
          <a:blip r:embed="rId4"/>
          <a:stretch>
            <a:fillRect/>
          </a:stretch>
        </p:blipFill>
        <p:spPr>
          <a:xfrm>
            <a:off x="8080190" y="3875362"/>
            <a:ext cx="2749174" cy="1800225"/>
          </a:xfrm>
          <a:prstGeom prst="rect">
            <a:avLst/>
          </a:prstGeom>
        </p:spPr>
      </p:pic>
    </p:spTree>
    <p:extLst>
      <p:ext uri="{BB962C8B-B14F-4D97-AF65-F5344CB8AC3E}">
        <p14:creationId xmlns:p14="http://schemas.microsoft.com/office/powerpoint/2010/main" val="115038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FBA7-8AA9-49F9-B1C8-5F5EDED227B9}"/>
              </a:ext>
            </a:extLst>
          </p:cNvPr>
          <p:cNvSpPr>
            <a:spLocks noGrp="1"/>
          </p:cNvSpPr>
          <p:nvPr>
            <p:ph type="title"/>
          </p:nvPr>
        </p:nvSpPr>
        <p:spPr/>
        <p:txBody>
          <a:bodyPr>
            <a:normAutofit fontScale="90000"/>
          </a:bodyPr>
          <a:lstStyle/>
          <a:p>
            <a:r>
              <a:rPr lang="en-US" dirty="0"/>
              <a:t>Foster Care Data</a:t>
            </a:r>
          </a:p>
        </p:txBody>
      </p:sp>
      <p:sp>
        <p:nvSpPr>
          <p:cNvPr id="3" name="Content Placeholder 2">
            <a:extLst>
              <a:ext uri="{FF2B5EF4-FFF2-40B4-BE49-F238E27FC236}">
                <a16:creationId xmlns:a16="http://schemas.microsoft.com/office/drawing/2014/main" id="{999D4BE8-B0EF-42C6-BFA6-6D537D522508}"/>
              </a:ext>
            </a:extLst>
          </p:cNvPr>
          <p:cNvSpPr>
            <a:spLocks noGrp="1"/>
          </p:cNvSpPr>
          <p:nvPr>
            <p:ph sz="half" idx="1"/>
          </p:nvPr>
        </p:nvSpPr>
        <p:spPr/>
        <p:txBody>
          <a:bodyPr>
            <a:normAutofit lnSpcReduction="10000"/>
          </a:bodyPr>
          <a:lstStyle/>
          <a:p>
            <a:r>
              <a:rPr lang="en-US" dirty="0">
                <a:latin typeface="+mn-lt"/>
              </a:rPr>
              <a:t>442,000 in Foster Care on September 30</a:t>
            </a:r>
            <a:r>
              <a:rPr lang="en-US" baseline="30000" dirty="0">
                <a:latin typeface="+mn-lt"/>
              </a:rPr>
              <a:t>th</a:t>
            </a:r>
            <a:endParaRPr lang="en-US" dirty="0">
              <a:latin typeface="+mn-lt"/>
            </a:endParaRPr>
          </a:p>
          <a:p>
            <a:r>
              <a:rPr lang="en-US" dirty="0">
                <a:latin typeface="+mn-lt"/>
              </a:rPr>
              <a:t>269,000 entered foster care</a:t>
            </a:r>
          </a:p>
          <a:p>
            <a:r>
              <a:rPr lang="en-US" dirty="0">
                <a:latin typeface="+mn-lt"/>
              </a:rPr>
              <a:t>248,000 exited foster care</a:t>
            </a:r>
          </a:p>
          <a:p>
            <a:pPr lvl="1"/>
            <a:r>
              <a:rPr lang="en-US" dirty="0">
                <a:latin typeface="+mn-lt"/>
              </a:rPr>
              <a:t>126,000 returned to family of origin</a:t>
            </a:r>
          </a:p>
          <a:p>
            <a:pPr lvl="1"/>
            <a:r>
              <a:rPr lang="en-US" dirty="0">
                <a:latin typeface="+mn-lt"/>
              </a:rPr>
              <a:t>57,000 legally adopted</a:t>
            </a:r>
          </a:p>
          <a:p>
            <a:r>
              <a:rPr lang="en-US" dirty="0">
                <a:latin typeface="+mn-lt"/>
              </a:rPr>
              <a:t>690,500 served in foster care in FY 2018</a:t>
            </a:r>
          </a:p>
          <a:p>
            <a:r>
              <a:rPr lang="en-US" dirty="0">
                <a:latin typeface="+mn-lt"/>
              </a:rPr>
              <a:t>Mean age 8.7 years</a:t>
            </a:r>
          </a:p>
          <a:p>
            <a:r>
              <a:rPr lang="en-US" dirty="0">
                <a:latin typeface="+mn-lt"/>
              </a:rPr>
              <a:t>52% boys; 48% girls</a:t>
            </a:r>
          </a:p>
        </p:txBody>
      </p:sp>
      <p:sp>
        <p:nvSpPr>
          <p:cNvPr id="4" name="Content Placeholder 3">
            <a:extLst>
              <a:ext uri="{FF2B5EF4-FFF2-40B4-BE49-F238E27FC236}">
                <a16:creationId xmlns:a16="http://schemas.microsoft.com/office/drawing/2014/main" id="{1D16A978-051C-445B-97D9-B698A5C7497C}"/>
              </a:ext>
            </a:extLst>
          </p:cNvPr>
          <p:cNvSpPr>
            <a:spLocks noGrp="1"/>
          </p:cNvSpPr>
          <p:nvPr>
            <p:ph sz="half" idx="2"/>
          </p:nvPr>
        </p:nvSpPr>
        <p:spPr/>
        <p:txBody>
          <a:bodyPr>
            <a:normAutofit lnSpcReduction="10000"/>
          </a:bodyPr>
          <a:lstStyle/>
          <a:p>
            <a:r>
              <a:rPr lang="en-US" dirty="0">
                <a:latin typeface="+mn-lt"/>
              </a:rPr>
              <a:t>32% placed with family</a:t>
            </a:r>
          </a:p>
          <a:p>
            <a:r>
              <a:rPr lang="en-US" dirty="0">
                <a:latin typeface="+mn-lt"/>
              </a:rPr>
              <a:t>45% placed in foster home</a:t>
            </a:r>
          </a:p>
          <a:p>
            <a:r>
              <a:rPr lang="en-US" dirty="0">
                <a:latin typeface="+mn-lt"/>
              </a:rPr>
              <a:t>6% live in a group home</a:t>
            </a:r>
          </a:p>
          <a:p>
            <a:r>
              <a:rPr lang="en-US" dirty="0">
                <a:latin typeface="+mn-lt"/>
              </a:rPr>
              <a:t>7% in institution</a:t>
            </a:r>
          </a:p>
          <a:p>
            <a:r>
              <a:rPr lang="en-US" dirty="0">
                <a:latin typeface="+mn-lt"/>
              </a:rPr>
              <a:t>1% runaway status</a:t>
            </a:r>
          </a:p>
          <a:p>
            <a:endParaRPr lang="en-US" dirty="0">
              <a:latin typeface="+mn-lt"/>
            </a:endParaRPr>
          </a:p>
          <a:p>
            <a:endParaRPr lang="en-US" dirty="0">
              <a:latin typeface="+mn-lt"/>
            </a:endParaRPr>
          </a:p>
          <a:p>
            <a:r>
              <a:rPr lang="en-US" dirty="0">
                <a:latin typeface="+mn-lt"/>
              </a:rPr>
              <a:t>118,000 children in the US waiting for adoption</a:t>
            </a:r>
          </a:p>
        </p:txBody>
      </p:sp>
    </p:spTree>
    <p:extLst>
      <p:ext uri="{BB962C8B-B14F-4D97-AF65-F5344CB8AC3E}">
        <p14:creationId xmlns:p14="http://schemas.microsoft.com/office/powerpoint/2010/main" val="113088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Oklahoma Foster Care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latin typeface="+mn-lt"/>
              </a:rPr>
              <a:t>At the end of FY 2018 9,277 children were placed in out-of-home care</a:t>
            </a:r>
          </a:p>
          <a:p>
            <a:pPr lvl="1"/>
            <a:r>
              <a:rPr lang="en-US" dirty="0" smtClean="0">
                <a:latin typeface="+mn-lt"/>
              </a:rPr>
              <a:t>92% are placed in a family setting</a:t>
            </a:r>
          </a:p>
          <a:p>
            <a:pPr lvl="1"/>
            <a:r>
              <a:rPr lang="en-US" dirty="0" smtClean="0">
                <a:latin typeface="+mn-lt"/>
              </a:rPr>
              <a:t>4,660 entered foster care</a:t>
            </a:r>
          </a:p>
          <a:p>
            <a:pPr lvl="1"/>
            <a:r>
              <a:rPr lang="en-US" dirty="0" smtClean="0">
                <a:latin typeface="+mn-lt"/>
              </a:rPr>
              <a:t>2,328 exited with reunification </a:t>
            </a:r>
          </a:p>
          <a:p>
            <a:pPr marL="457200" lvl="1" indent="0">
              <a:buNone/>
            </a:pPr>
            <a:endParaRPr lang="en-US" dirty="0">
              <a:latin typeface="+mn-lt"/>
            </a:endParaRPr>
          </a:p>
          <a:p>
            <a:pPr marL="457200" lvl="1" indent="0">
              <a:buNone/>
            </a:pPr>
            <a:endParaRPr lang="en-US" dirty="0" smtClean="0">
              <a:latin typeface="+mn-lt"/>
            </a:endParaRPr>
          </a:p>
          <a:p>
            <a:r>
              <a:rPr lang="en-US" dirty="0" smtClean="0">
                <a:latin typeface="+mn-lt"/>
              </a:rPr>
              <a:t>8,434 in foster care at the end of FY 2018</a:t>
            </a:r>
          </a:p>
          <a:p>
            <a:endParaRPr lang="en-US" dirty="0">
              <a:latin typeface="+mn-lt"/>
            </a:endParaRPr>
          </a:p>
        </p:txBody>
      </p:sp>
      <p:sp>
        <p:nvSpPr>
          <p:cNvPr id="4" name="Content Placeholder 3"/>
          <p:cNvSpPr>
            <a:spLocks noGrp="1"/>
          </p:cNvSpPr>
          <p:nvPr>
            <p:ph sz="half" idx="2"/>
          </p:nvPr>
        </p:nvSpPr>
        <p:spPr/>
        <p:txBody>
          <a:bodyPr>
            <a:normAutofit lnSpcReduction="10000"/>
          </a:bodyPr>
          <a:lstStyle/>
          <a:p>
            <a:r>
              <a:rPr lang="en-US" dirty="0" smtClean="0">
                <a:latin typeface="+mn-lt"/>
              </a:rPr>
              <a:t>Foster Care exits = 5,236</a:t>
            </a:r>
          </a:p>
          <a:p>
            <a:pPr marL="0" indent="0">
              <a:buNone/>
            </a:pPr>
            <a:r>
              <a:rPr lang="en-US" dirty="0">
                <a:latin typeface="+mn-lt"/>
              </a:rPr>
              <a:t>	</a:t>
            </a:r>
            <a:r>
              <a:rPr lang="en-US" dirty="0" smtClean="0">
                <a:latin typeface="+mn-lt"/>
              </a:rPr>
              <a:t>-2,328 reunified with family</a:t>
            </a:r>
          </a:p>
          <a:p>
            <a:pPr marL="0" indent="0">
              <a:buNone/>
            </a:pPr>
            <a:r>
              <a:rPr lang="en-US" dirty="0">
                <a:latin typeface="+mn-lt"/>
              </a:rPr>
              <a:t>	</a:t>
            </a:r>
            <a:r>
              <a:rPr lang="en-US" dirty="0" smtClean="0">
                <a:latin typeface="+mn-lt"/>
              </a:rPr>
              <a:t>-2,144 adopted</a:t>
            </a:r>
          </a:p>
          <a:p>
            <a:pPr marL="0" indent="0">
              <a:buNone/>
            </a:pPr>
            <a:endParaRPr lang="en-US" dirty="0" smtClean="0">
              <a:latin typeface="+mn-lt"/>
            </a:endParaRPr>
          </a:p>
          <a:p>
            <a:pPr marL="0" indent="0">
              <a:buNone/>
            </a:pPr>
            <a:r>
              <a:rPr lang="en-US" dirty="0">
                <a:latin typeface="+mn-lt"/>
              </a:rPr>
              <a:t>	</a:t>
            </a:r>
            <a:endParaRPr lang="en-US" dirty="0" smtClean="0">
              <a:latin typeface="+mn-lt"/>
            </a:endParaRPr>
          </a:p>
          <a:p>
            <a:pPr marL="0" indent="0">
              <a:buNone/>
            </a:pPr>
            <a:r>
              <a:rPr lang="en-US" dirty="0">
                <a:latin typeface="+mn-lt"/>
              </a:rPr>
              <a:t>	</a:t>
            </a:r>
          </a:p>
        </p:txBody>
      </p:sp>
      <p:pic>
        <p:nvPicPr>
          <p:cNvPr id="5" name="Picture 4"/>
          <p:cNvPicPr>
            <a:picLocks noChangeAspect="1"/>
          </p:cNvPicPr>
          <p:nvPr/>
        </p:nvPicPr>
        <p:blipFill>
          <a:blip r:embed="rId3"/>
          <a:stretch>
            <a:fillRect/>
          </a:stretch>
        </p:blipFill>
        <p:spPr>
          <a:xfrm>
            <a:off x="8415337" y="3844738"/>
            <a:ext cx="2676525" cy="1714500"/>
          </a:xfrm>
          <a:prstGeom prst="rect">
            <a:avLst/>
          </a:prstGeom>
        </p:spPr>
      </p:pic>
    </p:spTree>
    <p:extLst>
      <p:ext uri="{BB962C8B-B14F-4D97-AF65-F5344CB8AC3E}">
        <p14:creationId xmlns:p14="http://schemas.microsoft.com/office/powerpoint/2010/main" val="348675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6DE9-64CB-4848-B05A-17A5C1336B09}"/>
              </a:ext>
            </a:extLst>
          </p:cNvPr>
          <p:cNvSpPr>
            <a:spLocks noGrp="1"/>
          </p:cNvSpPr>
          <p:nvPr>
            <p:ph type="title"/>
          </p:nvPr>
        </p:nvSpPr>
        <p:spPr/>
        <p:txBody>
          <a:bodyPr>
            <a:normAutofit fontScale="90000"/>
          </a:bodyPr>
          <a:lstStyle/>
          <a:p>
            <a:r>
              <a:rPr lang="en-US" dirty="0"/>
              <a:t>History of Child Protection </a:t>
            </a:r>
          </a:p>
        </p:txBody>
      </p:sp>
      <p:sp>
        <p:nvSpPr>
          <p:cNvPr id="3" name="Content Placeholder 2">
            <a:extLst>
              <a:ext uri="{FF2B5EF4-FFF2-40B4-BE49-F238E27FC236}">
                <a16:creationId xmlns:a16="http://schemas.microsoft.com/office/drawing/2014/main" id="{18484578-0CE5-4548-83B0-E8830DA78101}"/>
              </a:ext>
            </a:extLst>
          </p:cNvPr>
          <p:cNvSpPr>
            <a:spLocks noGrp="1"/>
          </p:cNvSpPr>
          <p:nvPr>
            <p:ph sz="half" idx="1"/>
          </p:nvPr>
        </p:nvSpPr>
        <p:spPr/>
        <p:txBody>
          <a:bodyPr>
            <a:normAutofit fontScale="92500"/>
          </a:bodyPr>
          <a:lstStyle/>
          <a:p>
            <a:r>
              <a:rPr lang="en-US" dirty="0">
                <a:latin typeface="+mn-lt"/>
              </a:rPr>
              <a:t>Early 20</a:t>
            </a:r>
            <a:r>
              <a:rPr lang="en-US" baseline="30000" dirty="0">
                <a:latin typeface="+mn-lt"/>
              </a:rPr>
              <a:t>th</a:t>
            </a:r>
            <a:r>
              <a:rPr lang="en-US" dirty="0">
                <a:latin typeface="+mn-lt"/>
              </a:rPr>
              <a:t> century interventions for children in private sector, focused on orphan care</a:t>
            </a:r>
          </a:p>
          <a:p>
            <a:pPr lvl="1"/>
            <a:r>
              <a:rPr lang="en-US" dirty="0">
                <a:latin typeface="+mn-lt"/>
              </a:rPr>
              <a:t>1870’s estimated 150 children a month abandoned, more malnourished, left unattended or fending for themselves on the streets</a:t>
            </a:r>
          </a:p>
          <a:p>
            <a:pPr lvl="1"/>
            <a:r>
              <a:rPr lang="en-US" dirty="0">
                <a:latin typeface="+mn-lt"/>
              </a:rPr>
              <a:t>Start of congregate care institutions </a:t>
            </a:r>
          </a:p>
          <a:p>
            <a:pPr lvl="1"/>
            <a:r>
              <a:rPr lang="en-US" dirty="0">
                <a:latin typeface="+mn-lt"/>
              </a:rPr>
              <a:t>Practice of “placing out” with families emerges in 1850 (</a:t>
            </a:r>
            <a:r>
              <a:rPr lang="en-US" dirty="0" err="1">
                <a:latin typeface="+mn-lt"/>
              </a:rPr>
              <a:t>ish</a:t>
            </a:r>
            <a:r>
              <a:rPr lang="en-US" dirty="0">
                <a:latin typeface="+mn-lt"/>
              </a:rPr>
              <a:t>)</a:t>
            </a:r>
          </a:p>
          <a:p>
            <a:r>
              <a:rPr lang="en-US" dirty="0">
                <a:latin typeface="+mn-lt"/>
              </a:rPr>
              <a:t>New York Children’s Aid Society</a:t>
            </a:r>
          </a:p>
        </p:txBody>
      </p:sp>
      <p:pic>
        <p:nvPicPr>
          <p:cNvPr id="5" name="Content Placeholder 4">
            <a:extLst>
              <a:ext uri="{FF2B5EF4-FFF2-40B4-BE49-F238E27FC236}">
                <a16:creationId xmlns:a16="http://schemas.microsoft.com/office/drawing/2014/main" id="{4325AC94-1B5B-4BEB-A32E-A64EA74B6D93}"/>
              </a:ext>
            </a:extLst>
          </p:cNvPr>
          <p:cNvPicPr>
            <a:picLocks noGrp="1" noChangeAspect="1"/>
          </p:cNvPicPr>
          <p:nvPr>
            <p:ph sz="half" idx="2"/>
          </p:nvPr>
        </p:nvPicPr>
        <p:blipFill>
          <a:blip r:embed="rId3"/>
          <a:stretch>
            <a:fillRect/>
          </a:stretch>
        </p:blipFill>
        <p:spPr>
          <a:xfrm>
            <a:off x="7589837" y="1587547"/>
            <a:ext cx="2600325" cy="1752600"/>
          </a:xfrm>
          <a:prstGeom prst="rect">
            <a:avLst/>
          </a:prstGeom>
        </p:spPr>
      </p:pic>
    </p:spTree>
    <p:extLst>
      <p:ext uri="{BB962C8B-B14F-4D97-AF65-F5344CB8AC3E}">
        <p14:creationId xmlns:p14="http://schemas.microsoft.com/office/powerpoint/2010/main" val="196425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6B32-A3D4-4ACB-ABBF-1A4DB3FAC798}"/>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defTabSz="914400">
              <a:lnSpc>
                <a:spcPct val="90000"/>
              </a:lnSpc>
            </a:pPr>
            <a:r>
              <a:rPr lang="en-US" sz="4400" dirty="0">
                <a:solidFill>
                  <a:schemeClr val="tx1"/>
                </a:solidFill>
                <a:latin typeface="+mj-lt"/>
              </a:rPr>
              <a:t>Orphan Trains</a:t>
            </a:r>
          </a:p>
        </p:txBody>
      </p:sp>
      <p:sp>
        <p:nvSpPr>
          <p:cNvPr id="3" name="Content Placeholder 2">
            <a:extLst>
              <a:ext uri="{FF2B5EF4-FFF2-40B4-BE49-F238E27FC236}">
                <a16:creationId xmlns:a16="http://schemas.microsoft.com/office/drawing/2014/main" id="{FAF5AD31-4A7D-4753-B107-84F8E6F4DAE5}"/>
              </a:ext>
            </a:extLst>
          </p:cNvPr>
          <p:cNvSpPr>
            <a:spLocks noGrp="1"/>
          </p:cNvSpPr>
          <p:nvPr>
            <p:ph sz="half" idx="1"/>
          </p:nvPr>
        </p:nvSpPr>
        <p:spPr>
          <a:xfrm>
            <a:off x="838200" y="1825625"/>
            <a:ext cx="3797807" cy="4351338"/>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2000">
                <a:latin typeface="+mn-lt"/>
              </a:rPr>
              <a:t>1853-1929 Emigration Department , or the Placing-Out Department (Foster Home Dept)</a:t>
            </a:r>
          </a:p>
          <a:p>
            <a:pPr lvl="1" indent="-228600" defTabSz="914400">
              <a:lnSpc>
                <a:spcPct val="90000"/>
              </a:lnSpc>
              <a:buFont typeface="Arial" panose="020B0604020202020204" pitchFamily="34" charset="0"/>
              <a:buChar char="•"/>
            </a:pPr>
            <a:r>
              <a:rPr lang="en-US" sz="2000">
                <a:latin typeface="+mn-lt"/>
              </a:rPr>
              <a:t>Sent tens of thousands of children to country to live with farm families. </a:t>
            </a:r>
          </a:p>
        </p:txBody>
      </p:sp>
      <p:pic>
        <p:nvPicPr>
          <p:cNvPr id="5" name="Content Placeholder 4" descr="A vintage photo of a group of people standing in front of a building&#10;&#10;Description automatically generated">
            <a:extLst>
              <a:ext uri="{FF2B5EF4-FFF2-40B4-BE49-F238E27FC236}">
                <a16:creationId xmlns:a16="http://schemas.microsoft.com/office/drawing/2014/main" id="{149F08F3-5092-4258-BDB3-2377ACAC464C}"/>
              </a:ext>
            </a:extLst>
          </p:cNvPr>
          <p:cNvPicPr>
            <a:picLocks noGrp="1" noChangeAspect="1"/>
          </p:cNvPicPr>
          <p:nvPr>
            <p:ph sz="half" idx="2"/>
          </p:nvPr>
        </p:nvPicPr>
        <p:blipFill rotWithShape="1">
          <a:blip r:embed="rId3"/>
          <a:srcRect r="1" b="3114"/>
          <a:stretch/>
        </p:blipFill>
        <p:spPr>
          <a:xfrm>
            <a:off x="5120640" y="1904281"/>
            <a:ext cx="6233160" cy="4272681"/>
          </a:xfrm>
          <a:prstGeom prst="rect">
            <a:avLst/>
          </a:prstGeom>
        </p:spPr>
      </p:pic>
    </p:spTree>
    <p:extLst>
      <p:ext uri="{BB962C8B-B14F-4D97-AF65-F5344CB8AC3E}">
        <p14:creationId xmlns:p14="http://schemas.microsoft.com/office/powerpoint/2010/main" val="381712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4F6814-96D5-4463-898E-405CC0C401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04BC1-6CA8-42C6-B01A-D008861984B6}"/>
              </a:ext>
            </a:extLst>
          </p:cNvPr>
          <p:cNvSpPr>
            <a:spLocks noGrp="1"/>
          </p:cNvSpPr>
          <p:nvPr>
            <p:ph type="title"/>
          </p:nvPr>
        </p:nvSpPr>
        <p:spPr>
          <a:xfrm>
            <a:off x="821516" y="640263"/>
            <a:ext cx="6204984" cy="1344975"/>
          </a:xfrm>
        </p:spPr>
        <p:txBody>
          <a:bodyPr vert="horz" lIns="91440" tIns="45720" rIns="91440" bIns="45720" rtlCol="0" anchor="ctr">
            <a:normAutofit/>
          </a:bodyPr>
          <a:lstStyle/>
          <a:p>
            <a:pPr algn="l" defTabSz="914400">
              <a:lnSpc>
                <a:spcPct val="90000"/>
              </a:lnSpc>
            </a:pPr>
            <a:r>
              <a:rPr lang="en-US" kern="1200">
                <a:solidFill>
                  <a:schemeClr val="tx1"/>
                </a:solidFill>
                <a:latin typeface="+mj-lt"/>
                <a:ea typeface="+mj-ea"/>
                <a:cs typeface="+mj-cs"/>
              </a:rPr>
              <a:t>Hull House</a:t>
            </a:r>
          </a:p>
        </p:txBody>
      </p:sp>
      <p:sp>
        <p:nvSpPr>
          <p:cNvPr id="3" name="Content Placeholder 2">
            <a:extLst>
              <a:ext uri="{FF2B5EF4-FFF2-40B4-BE49-F238E27FC236}">
                <a16:creationId xmlns:a16="http://schemas.microsoft.com/office/drawing/2014/main" id="{E7AD7079-9D10-409B-B655-222F3BF0E76F}"/>
              </a:ext>
            </a:extLst>
          </p:cNvPr>
          <p:cNvSpPr>
            <a:spLocks noGrp="1"/>
          </p:cNvSpPr>
          <p:nvPr>
            <p:ph sz="half" idx="1"/>
          </p:nvPr>
        </p:nvSpPr>
        <p:spPr>
          <a:xfrm>
            <a:off x="821515" y="2121762"/>
            <a:ext cx="6204984" cy="3626917"/>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2400">
                <a:latin typeface="+mn-lt"/>
              </a:rPr>
              <a:t>1889 Jane Adams Founded Hull House in Chicago</a:t>
            </a:r>
          </a:p>
          <a:p>
            <a:pPr indent="-228600" defTabSz="914400">
              <a:lnSpc>
                <a:spcPct val="90000"/>
              </a:lnSpc>
              <a:buFont typeface="Arial" panose="020B0604020202020204" pitchFamily="34" charset="0"/>
              <a:buChar char="•"/>
            </a:pPr>
            <a:r>
              <a:rPr lang="en-US" sz="2400">
                <a:latin typeface="+mn-lt"/>
              </a:rPr>
              <a:t>Settlement Houses provided social services including education, health and temporary foster care</a:t>
            </a:r>
          </a:p>
          <a:p>
            <a:pPr indent="-228600" defTabSz="914400">
              <a:lnSpc>
                <a:spcPct val="90000"/>
              </a:lnSpc>
              <a:buFont typeface="Arial" panose="020B0604020202020204" pitchFamily="34" charset="0"/>
              <a:buChar char="•"/>
            </a:pPr>
            <a:r>
              <a:rPr lang="en-US" sz="2400">
                <a:latin typeface="+mn-lt"/>
              </a:rPr>
              <a:t>Adams advocated for child labor laws and protections</a:t>
            </a:r>
          </a:p>
          <a:p>
            <a:pPr indent="-228600" defTabSz="914400">
              <a:lnSpc>
                <a:spcPct val="90000"/>
              </a:lnSpc>
              <a:buFont typeface="Arial" panose="020B0604020202020204" pitchFamily="34" charset="0"/>
              <a:buChar char="•"/>
            </a:pPr>
            <a:r>
              <a:rPr lang="en-US" sz="2400">
                <a:latin typeface="+mn-lt"/>
              </a:rPr>
              <a:t>The Children’s Bureau formed and first two Chiefs Julia Latrhop &amp; Grace Abbot were both from Hull House</a:t>
            </a:r>
          </a:p>
        </p:txBody>
      </p:sp>
      <p:pic>
        <p:nvPicPr>
          <p:cNvPr id="5" name="Content Placeholder 4">
            <a:extLst>
              <a:ext uri="{FF2B5EF4-FFF2-40B4-BE49-F238E27FC236}">
                <a16:creationId xmlns:a16="http://schemas.microsoft.com/office/drawing/2014/main" id="{E2C95240-DFD0-4DB7-ACBE-8E2AE84C1B87}"/>
              </a:ext>
            </a:extLst>
          </p:cNvPr>
          <p:cNvPicPr>
            <a:picLocks noGrp="1" noChangeAspect="1"/>
          </p:cNvPicPr>
          <p:nvPr>
            <p:ph sz="half" idx="2"/>
          </p:nvPr>
        </p:nvPicPr>
        <p:blipFill rotWithShape="1">
          <a:blip r:embed="rId3"/>
          <a:srcRect t="13218" b="4527"/>
          <a:stretch/>
        </p:blipFill>
        <p:spPr>
          <a:xfrm>
            <a:off x="7829551" y="306909"/>
            <a:ext cx="4042409" cy="2286000"/>
          </a:xfrm>
          <a:prstGeom prst="rect">
            <a:avLst/>
          </a:prstGeom>
        </p:spPr>
      </p:pic>
      <p:pic>
        <p:nvPicPr>
          <p:cNvPr id="6" name="Picture 5">
            <a:extLst>
              <a:ext uri="{FF2B5EF4-FFF2-40B4-BE49-F238E27FC236}">
                <a16:creationId xmlns:a16="http://schemas.microsoft.com/office/drawing/2014/main" id="{A6054C3B-A2B0-4EE7-81C8-74500C067ECF}"/>
              </a:ext>
            </a:extLst>
          </p:cNvPr>
          <p:cNvPicPr>
            <a:picLocks noChangeAspect="1"/>
          </p:cNvPicPr>
          <p:nvPr/>
        </p:nvPicPr>
        <p:blipFill rotWithShape="1">
          <a:blip r:embed="rId4"/>
          <a:srcRect l="8266" r="15393" b="-2"/>
          <a:stretch/>
        </p:blipFill>
        <p:spPr>
          <a:xfrm>
            <a:off x="7829551" y="2828925"/>
            <a:ext cx="4042410" cy="3388994"/>
          </a:xfrm>
          <a:prstGeom prst="rect">
            <a:avLst/>
          </a:prstGeom>
        </p:spPr>
      </p:pic>
    </p:spTree>
    <p:extLst>
      <p:ext uri="{BB962C8B-B14F-4D97-AF65-F5344CB8AC3E}">
        <p14:creationId xmlns:p14="http://schemas.microsoft.com/office/powerpoint/2010/main" val="376634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1185</Words>
  <Application>Microsoft Office PowerPoint</Application>
  <PresentationFormat>Widescreen</PresentationFormat>
  <Paragraphs>171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Adobe Garamond Pro</vt:lpstr>
      <vt:lpstr>Arial</vt:lpstr>
      <vt:lpstr>Calibri</vt:lpstr>
      <vt:lpstr>Roboto Mono</vt:lpstr>
      <vt:lpstr>Roboto Mono Medium</vt:lpstr>
      <vt:lpstr>Office Theme</vt:lpstr>
      <vt:lpstr>Child Welfare Policy</vt:lpstr>
      <vt:lpstr>Child Abuse Data</vt:lpstr>
      <vt:lpstr>Oklahoma reporting </vt:lpstr>
      <vt:lpstr>Safety Services</vt:lpstr>
      <vt:lpstr>Foster Care Data</vt:lpstr>
      <vt:lpstr>Oklahoma Foster Care</vt:lpstr>
      <vt:lpstr>History of Child Protection </vt:lpstr>
      <vt:lpstr>Orphan Trains</vt:lpstr>
      <vt:lpstr>Hull House</vt:lpstr>
      <vt:lpstr>Child Labor Reform</vt:lpstr>
      <vt:lpstr>“The bones tell the story”</vt:lpstr>
      <vt:lpstr>Child Abuse Prevention and Treatment Act 1974</vt:lpstr>
      <vt:lpstr>Adoption and Safe Families Act 1997</vt:lpstr>
      <vt:lpstr>Indian Child Welfare Act 1978</vt:lpstr>
      <vt:lpstr>Chaffee/ Foster Care Independence Act 1999</vt:lpstr>
      <vt:lpstr>Fostering Connections to Success and Increasing Adoptions Act 2008</vt:lpstr>
      <vt:lpstr>Families First Prevention Services Act 2018</vt:lpstr>
      <vt:lpstr>Preventing Sex Trafficking and Strengthening Families Act 2014</vt:lpstr>
      <vt:lpstr>Head Start Act</vt:lpstr>
      <vt:lpstr>Child Abuse Statues OK</vt:lpstr>
      <vt:lpstr>Failure to Protect</vt:lpstr>
      <vt:lpstr>Challenges in CW Policy</vt:lpstr>
      <vt:lpstr>Challenges in CW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Welfare Policy</dc:title>
  <dc:creator>Pharris, Angela D.</dc:creator>
  <cp:lastModifiedBy>Pharris, Angela D.</cp:lastModifiedBy>
  <cp:revision>5</cp:revision>
  <cp:lastPrinted>2019-03-12T15:33:34Z</cp:lastPrinted>
  <dcterms:created xsi:type="dcterms:W3CDTF">2019-03-12T02:12:54Z</dcterms:created>
  <dcterms:modified xsi:type="dcterms:W3CDTF">2019-03-12T15:38:53Z</dcterms:modified>
</cp:coreProperties>
</file>