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285" r:id="rId2"/>
    <p:sldId id="28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9"/>
    <p:restoredTop sz="94631"/>
  </p:normalViewPr>
  <p:slideViewPr>
    <p:cSldViewPr snapToGrid="0" snapToObjects="1">
      <p:cViewPr varScale="1">
        <p:scale>
          <a:sx n="82" d="100"/>
          <a:sy n="82" d="100"/>
        </p:scale>
        <p:origin x="184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94CEE6-F7D2-4740-B9AC-7EDC3B5C0B9E}" type="datetimeFigureOut">
              <a:rPr lang="en-US" smtClean="0"/>
              <a:t>9/5/16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EACA-04CB-C947-92BE-9F70E365C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60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F39B4-7229-3E4D-A8DA-68AD7EA1C85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20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0CD1-2E88-2940-AE3E-9C900A870EFF}" type="datetimeFigureOut">
              <a:rPr lang="en-US" smtClean="0"/>
              <a:t>9/5/16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A806C-8C3E-624D-82C6-C7C94ACC2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54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0CD1-2E88-2940-AE3E-9C900A870EFF}" type="datetimeFigureOut">
              <a:rPr lang="en-US" smtClean="0"/>
              <a:t>9/5/16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A806C-8C3E-624D-82C6-C7C94ACC2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34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0CD1-2E88-2940-AE3E-9C900A870EFF}" type="datetimeFigureOut">
              <a:rPr lang="en-US" smtClean="0"/>
              <a:t>9/5/16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A806C-8C3E-624D-82C6-C7C94ACC2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54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0CD1-2E88-2940-AE3E-9C900A870EFF}" type="datetimeFigureOut">
              <a:rPr lang="en-US" smtClean="0"/>
              <a:t>9/5/16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A806C-8C3E-624D-82C6-C7C94ACC2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64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0CD1-2E88-2940-AE3E-9C900A870EFF}" type="datetimeFigureOut">
              <a:rPr lang="en-US" smtClean="0"/>
              <a:t>9/5/16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A806C-8C3E-624D-82C6-C7C94ACC2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02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0CD1-2E88-2940-AE3E-9C900A870EFF}" type="datetimeFigureOut">
              <a:rPr lang="en-US" smtClean="0"/>
              <a:t>9/5/16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A806C-8C3E-624D-82C6-C7C94ACC2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48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0CD1-2E88-2940-AE3E-9C900A870EFF}" type="datetimeFigureOut">
              <a:rPr lang="en-US" smtClean="0"/>
              <a:t>9/5/16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A806C-8C3E-624D-82C6-C7C94ACC2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73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0CD1-2E88-2940-AE3E-9C900A870EFF}" type="datetimeFigureOut">
              <a:rPr lang="en-US" smtClean="0"/>
              <a:t>9/5/16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A806C-8C3E-624D-82C6-C7C94ACC2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90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0CD1-2E88-2940-AE3E-9C900A870EFF}" type="datetimeFigureOut">
              <a:rPr lang="en-US" smtClean="0"/>
              <a:t>9/5/16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A806C-8C3E-624D-82C6-C7C94ACC2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41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0CD1-2E88-2940-AE3E-9C900A870EFF}" type="datetimeFigureOut">
              <a:rPr lang="en-US" smtClean="0"/>
              <a:t>9/5/16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A806C-8C3E-624D-82C6-C7C94ACC2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3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0CD1-2E88-2940-AE3E-9C900A870EFF}" type="datetimeFigureOut">
              <a:rPr lang="en-US" smtClean="0"/>
              <a:t>9/5/16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A806C-8C3E-624D-82C6-C7C94ACC2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0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00CD1-2E88-2940-AE3E-9C900A870EFF}" type="datetimeFigureOut">
              <a:rPr lang="en-US" smtClean="0"/>
              <a:t>9/5/16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A806C-8C3E-624D-82C6-C7C94ACC2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97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Relationship Id="rId3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Draw-a-scientist results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HSCI 3023.995 Fall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89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Woman11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85" b="-3885"/>
          <a:stretch>
            <a:fillRect/>
          </a:stretch>
        </p:blipFill>
        <p:spPr>
          <a:xfrm>
            <a:off x="1981200" y="600800"/>
            <a:ext cx="4038600" cy="5803186"/>
          </a:xfrm>
        </p:spPr>
      </p:pic>
      <p:pic>
        <p:nvPicPr>
          <p:cNvPr id="6" name="Content Placeholder 5" descr="Woman10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62" r="-1262"/>
          <a:stretch>
            <a:fillRect/>
          </a:stretch>
        </p:blipFill>
        <p:spPr>
          <a:xfrm>
            <a:off x="6172200" y="873892"/>
            <a:ext cx="4038600" cy="5252272"/>
          </a:xfrm>
        </p:spPr>
      </p:pic>
    </p:spTree>
    <p:extLst>
      <p:ext uri="{BB962C8B-B14F-4D97-AF65-F5344CB8AC3E}">
        <p14:creationId xmlns:p14="http://schemas.microsoft.com/office/powerpoint/2010/main" val="205424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Woman9.pn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1200" y="1245183"/>
            <a:ext cx="4038600" cy="4525963"/>
          </a:xfrm>
        </p:spPr>
      </p:pic>
      <p:pic>
        <p:nvPicPr>
          <p:cNvPr id="6" name="Content Placeholder 5" descr="Woman8.pn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2200" y="1245183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66603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Woman7.pn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41" r="-7141"/>
          <a:stretch>
            <a:fillRect/>
          </a:stretch>
        </p:blipFill>
        <p:spPr>
          <a:xfrm>
            <a:off x="1981200" y="614456"/>
            <a:ext cx="4038600" cy="5511708"/>
          </a:xfrm>
        </p:spPr>
      </p:pic>
      <p:pic>
        <p:nvPicPr>
          <p:cNvPr id="6" name="Content Placeholder 5" descr="Woman6.pn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19" b="-3019"/>
          <a:stretch>
            <a:fillRect/>
          </a:stretch>
        </p:blipFill>
        <p:spPr>
          <a:xfrm>
            <a:off x="6172200" y="614457"/>
            <a:ext cx="4038600" cy="5511707"/>
          </a:xfrm>
        </p:spPr>
      </p:pic>
    </p:spTree>
    <p:extLst>
      <p:ext uri="{BB962C8B-B14F-4D97-AF65-F5344CB8AC3E}">
        <p14:creationId xmlns:p14="http://schemas.microsoft.com/office/powerpoint/2010/main" val="129513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rawASci3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362" b="-8362"/>
          <a:stretch>
            <a:fillRect/>
          </a:stretch>
        </p:blipFill>
        <p:spPr>
          <a:xfrm>
            <a:off x="1981200" y="274638"/>
            <a:ext cx="4038600" cy="6320512"/>
          </a:xfrm>
        </p:spPr>
      </p:pic>
      <p:pic>
        <p:nvPicPr>
          <p:cNvPr id="6" name="Content Placeholder 5" descr="Woman5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115" b="-9115"/>
          <a:stretch>
            <a:fillRect/>
          </a:stretch>
        </p:blipFill>
        <p:spPr>
          <a:xfrm rot="5400000">
            <a:off x="5639416" y="1067417"/>
            <a:ext cx="5104169" cy="4525963"/>
          </a:xfrm>
        </p:spPr>
      </p:pic>
    </p:spTree>
    <p:extLst>
      <p:ext uri="{BB962C8B-B14F-4D97-AF65-F5344CB8AC3E}">
        <p14:creationId xmlns:p14="http://schemas.microsoft.com/office/powerpoint/2010/main" val="51601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Woman3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322" b="-9322"/>
          <a:stretch>
            <a:fillRect/>
          </a:stretch>
        </p:blipFill>
        <p:spPr>
          <a:xfrm>
            <a:off x="1981200" y="274639"/>
            <a:ext cx="4038600" cy="6388785"/>
          </a:xfrm>
        </p:spPr>
      </p:pic>
      <p:pic>
        <p:nvPicPr>
          <p:cNvPr id="6" name="Content Placeholder 5" descr="Woman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62" b="-2062"/>
          <a:stretch>
            <a:fillRect/>
          </a:stretch>
        </p:blipFill>
        <p:spPr>
          <a:xfrm>
            <a:off x="6172200" y="274639"/>
            <a:ext cx="4038600" cy="6388785"/>
          </a:xfrm>
        </p:spPr>
      </p:pic>
    </p:spTree>
    <p:extLst>
      <p:ext uri="{BB962C8B-B14F-4D97-AF65-F5344CB8AC3E}">
        <p14:creationId xmlns:p14="http://schemas.microsoft.com/office/powerpoint/2010/main" val="120236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Mad scientists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Evil.pn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339" y="1825625"/>
            <a:ext cx="3713321" cy="4351338"/>
          </a:xfrm>
        </p:spPr>
      </p:pic>
      <p:pic>
        <p:nvPicPr>
          <p:cNvPr id="8" name="Content Placeholder 7" descr="2016-08-28_231524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302" b="-22302"/>
          <a:stretch>
            <a:fillRect/>
          </a:stretch>
        </p:blipFill>
        <p:spPr>
          <a:xfrm rot="5400000">
            <a:off x="5405971" y="1355477"/>
            <a:ext cx="5571057" cy="4525963"/>
          </a:xfrm>
        </p:spPr>
      </p:pic>
    </p:spTree>
    <p:extLst>
      <p:ext uri="{BB962C8B-B14F-4D97-AF65-F5344CB8AC3E}">
        <p14:creationId xmlns:p14="http://schemas.microsoft.com/office/powerpoint/2010/main" val="72783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Einstein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3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unspecified2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162" r="-10162"/>
          <a:stretch>
            <a:fillRect/>
          </a:stretch>
        </p:blipFill>
        <p:spPr>
          <a:xfrm>
            <a:off x="1981200" y="491564"/>
            <a:ext cx="4038600" cy="5967040"/>
          </a:xfrm>
        </p:spPr>
      </p:pic>
      <p:pic>
        <p:nvPicPr>
          <p:cNvPr id="8" name="Content Placeholder 7" descr="unspecified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06" b="-5406"/>
          <a:stretch>
            <a:fillRect/>
          </a:stretch>
        </p:blipFill>
        <p:spPr>
          <a:xfrm>
            <a:off x="6172200" y="491564"/>
            <a:ext cx="4038600" cy="5967040"/>
          </a:xfrm>
        </p:spPr>
      </p:pic>
    </p:spTree>
    <p:extLst>
      <p:ext uri="{BB962C8B-B14F-4D97-AF65-F5344CB8AC3E}">
        <p14:creationId xmlns:p14="http://schemas.microsoft.com/office/powerpoint/2010/main" val="16899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2016-08-28_231631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069" b="-20069"/>
          <a:stretch>
            <a:fillRect/>
          </a:stretch>
        </p:blipFill>
        <p:spPr>
          <a:xfrm rot="5400000">
            <a:off x="1126215" y="1253068"/>
            <a:ext cx="5748571" cy="4525963"/>
          </a:xfrm>
        </p:spPr>
      </p:pic>
      <p:pic>
        <p:nvPicPr>
          <p:cNvPr id="8" name="Content Placeholder 7" descr="Einstein4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48" r="-12448"/>
          <a:stretch>
            <a:fillRect/>
          </a:stretch>
        </p:blipFill>
        <p:spPr>
          <a:xfrm>
            <a:off x="6417998" y="532528"/>
            <a:ext cx="4038600" cy="5748570"/>
          </a:xfrm>
        </p:spPr>
      </p:pic>
    </p:spTree>
    <p:extLst>
      <p:ext uri="{BB962C8B-B14F-4D97-AF65-F5344CB8AC3E}">
        <p14:creationId xmlns:p14="http://schemas.microsoft.com/office/powerpoint/2010/main" val="139704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Categories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Men with symbols of science (flasks, beakers, lab coats, computers, books, glasses, etc.) (76)</a:t>
            </a:r>
          </a:p>
          <a:p>
            <a:r>
              <a:rPr lang="en-US" dirty="0" smtClean="0"/>
              <a:t>Women (22)</a:t>
            </a:r>
          </a:p>
          <a:p>
            <a:r>
              <a:rPr lang="en-US" dirty="0" smtClean="0"/>
              <a:t>Einstein (7)</a:t>
            </a:r>
          </a:p>
          <a:p>
            <a:r>
              <a:rPr lang="en-US" dirty="0" smtClean="0"/>
              <a:t>Mad scientists (2)</a:t>
            </a:r>
          </a:p>
          <a:p>
            <a:r>
              <a:rPr lang="en-US" dirty="0" smtClean="0"/>
              <a:t>Scientists from popular media (6)</a:t>
            </a:r>
          </a:p>
          <a:p>
            <a:r>
              <a:rPr lang="en-US" dirty="0" smtClean="0"/>
              <a:t>Others (4)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11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Einstein3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28" b="-7928"/>
          <a:stretch>
            <a:fillRect/>
          </a:stretch>
        </p:blipFill>
        <p:spPr>
          <a:xfrm>
            <a:off x="1981200" y="274638"/>
            <a:ext cx="4038600" cy="6238584"/>
          </a:xfrm>
        </p:spPr>
      </p:pic>
      <p:pic>
        <p:nvPicPr>
          <p:cNvPr id="8" name="Content Placeholder 7" descr="Einstein2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935" b="-8935"/>
          <a:stretch>
            <a:fillRect/>
          </a:stretch>
        </p:blipFill>
        <p:spPr>
          <a:xfrm rot="5400000">
            <a:off x="5906626" y="1049889"/>
            <a:ext cx="5065840" cy="4468069"/>
          </a:xfrm>
        </p:spPr>
      </p:pic>
    </p:spTree>
    <p:extLst>
      <p:ext uri="{BB962C8B-B14F-4D97-AF65-F5344CB8AC3E}">
        <p14:creationId xmlns:p14="http://schemas.microsoft.com/office/powerpoint/2010/main" val="173072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Einstei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260" r="-36260"/>
          <a:stretch>
            <a:fillRect/>
          </a:stretch>
        </p:blipFill>
        <p:spPr>
          <a:xfrm>
            <a:off x="1981200" y="274638"/>
            <a:ext cx="8229600" cy="6279548"/>
          </a:xfrm>
        </p:spPr>
      </p:pic>
    </p:spTree>
    <p:extLst>
      <p:ext uri="{BB962C8B-B14F-4D97-AF65-F5344CB8AC3E}">
        <p14:creationId xmlns:p14="http://schemas.microsoft.com/office/powerpoint/2010/main" val="55443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Scientists from popular media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x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48715" y="892487"/>
            <a:ext cx="6518179" cy="48886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7528" y="1274220"/>
            <a:ext cx="1163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Dexter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1506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kem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7770" y="368674"/>
            <a:ext cx="4501907" cy="60025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0430" y="1160637"/>
            <a:ext cx="2222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Professor Oak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0730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Beaker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Beaker2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5" b="-115"/>
          <a:stretch>
            <a:fillRect/>
          </a:stretch>
        </p:blipFill>
        <p:spPr>
          <a:xfrm>
            <a:off x="1981200" y="1535113"/>
            <a:ext cx="4040188" cy="459105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 descr="MuppetBeaker.jp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050" r="-27050"/>
          <a:stretch>
            <a:fillRect/>
          </a:stretch>
        </p:blipFill>
        <p:spPr>
          <a:xfrm>
            <a:off x="6169026" y="1535113"/>
            <a:ext cx="4041775" cy="4591050"/>
          </a:xfrm>
        </p:spPr>
      </p:pic>
    </p:spTree>
    <p:extLst>
      <p:ext uri="{BB962C8B-B14F-4D97-AF65-F5344CB8AC3E}">
        <p14:creationId xmlns:p14="http://schemas.microsoft.com/office/powerpoint/2010/main" val="76458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specified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601" y="0"/>
            <a:ext cx="385762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4500" y="2253001"/>
            <a:ext cx="1082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Oz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911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855" y="464256"/>
            <a:ext cx="4477424" cy="57758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89540" y="1884329"/>
            <a:ext cx="725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Gru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5922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8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unspecified12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4" b="-544"/>
          <a:stretch>
            <a:fillRect/>
          </a:stretch>
        </p:blipFill>
        <p:spPr>
          <a:xfrm>
            <a:off x="1981200" y="682729"/>
            <a:ext cx="4038600" cy="5443435"/>
          </a:xfrm>
        </p:spPr>
      </p:pic>
      <p:pic>
        <p:nvPicPr>
          <p:cNvPr id="8" name="Content Placeholder 7" descr="unspecified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2200" y="833439"/>
            <a:ext cx="4038600" cy="5292725"/>
          </a:xfrm>
        </p:spPr>
      </p:pic>
    </p:spTree>
    <p:extLst>
      <p:ext uri="{BB962C8B-B14F-4D97-AF65-F5344CB8AC3E}">
        <p14:creationId xmlns:p14="http://schemas.microsoft.com/office/powerpoint/2010/main" val="98332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Women scientists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5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unspecified5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5" r="-865"/>
          <a:stretch>
            <a:fillRect/>
          </a:stretch>
        </p:blipFill>
        <p:spPr>
          <a:xfrm>
            <a:off x="1981200" y="832929"/>
            <a:ext cx="4038600" cy="5293235"/>
          </a:xfrm>
        </p:spPr>
      </p:pic>
      <p:pic>
        <p:nvPicPr>
          <p:cNvPr id="6" name="Content Placeholder 5" descr="DrawASci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2200" y="832929"/>
            <a:ext cx="4038600" cy="5293235"/>
          </a:xfrm>
        </p:spPr>
      </p:pic>
    </p:spTree>
    <p:extLst>
      <p:ext uri="{BB962C8B-B14F-4D97-AF65-F5344CB8AC3E}">
        <p14:creationId xmlns:p14="http://schemas.microsoft.com/office/powerpoint/2010/main" val="190978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IMG_0550.jpe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00" r="-2700"/>
          <a:stretch>
            <a:fillRect/>
          </a:stretch>
        </p:blipFill>
        <p:spPr>
          <a:xfrm rot="5400000">
            <a:off x="812934" y="1199223"/>
            <a:ext cx="6375133" cy="4525963"/>
          </a:xfrm>
        </p:spPr>
      </p:pic>
      <p:pic>
        <p:nvPicPr>
          <p:cNvPr id="8" name="Content Placeholder 7" descr="IMG_6306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10" r="-6310"/>
          <a:stretch>
            <a:fillRect/>
          </a:stretch>
        </p:blipFill>
        <p:spPr>
          <a:xfrm>
            <a:off x="6172200" y="274638"/>
            <a:ext cx="4038600" cy="6375132"/>
          </a:xfrm>
        </p:spPr>
      </p:pic>
    </p:spTree>
    <p:extLst>
      <p:ext uri="{BB962C8B-B14F-4D97-AF65-F5344CB8AC3E}">
        <p14:creationId xmlns:p14="http://schemas.microsoft.com/office/powerpoint/2010/main" val="170926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IMG_2089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95" r="-2595"/>
          <a:stretch>
            <a:fillRect/>
          </a:stretch>
        </p:blipFill>
        <p:spPr>
          <a:xfrm rot="5400000">
            <a:off x="826588" y="1185569"/>
            <a:ext cx="6347824" cy="4525963"/>
          </a:xfrm>
        </p:spPr>
      </p:pic>
      <p:pic>
        <p:nvPicPr>
          <p:cNvPr id="8" name="Content Placeholder 7" descr="unspecified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553" r="-6553"/>
          <a:stretch>
            <a:fillRect/>
          </a:stretch>
        </p:blipFill>
        <p:spPr>
          <a:xfrm>
            <a:off x="6172200" y="274638"/>
            <a:ext cx="4038600" cy="6347824"/>
          </a:xfrm>
        </p:spPr>
      </p:pic>
    </p:spTree>
    <p:extLst>
      <p:ext uri="{BB962C8B-B14F-4D97-AF65-F5344CB8AC3E}">
        <p14:creationId xmlns:p14="http://schemas.microsoft.com/office/powerpoint/2010/main" val="79790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IMG_8815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196" b="-9196"/>
          <a:stretch>
            <a:fillRect/>
          </a:stretch>
        </p:blipFill>
        <p:spPr>
          <a:xfrm>
            <a:off x="1981200" y="274638"/>
            <a:ext cx="4038600" cy="6375130"/>
          </a:xfrm>
        </p:spPr>
      </p:pic>
      <p:pic>
        <p:nvPicPr>
          <p:cNvPr id="8" name="Content Placeholder 7" descr="IMG_8814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196" b="-9196"/>
          <a:stretch>
            <a:fillRect/>
          </a:stretch>
        </p:blipFill>
        <p:spPr>
          <a:xfrm>
            <a:off x="6172200" y="274638"/>
            <a:ext cx="4038600" cy="6375130"/>
          </a:xfrm>
        </p:spPr>
      </p:pic>
    </p:spTree>
    <p:extLst>
      <p:ext uri="{BB962C8B-B14F-4D97-AF65-F5344CB8AC3E}">
        <p14:creationId xmlns:p14="http://schemas.microsoft.com/office/powerpoint/2010/main" val="156114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Woman17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8655" b="-68655"/>
          <a:stretch>
            <a:fillRect/>
          </a:stretch>
        </p:blipFill>
        <p:spPr>
          <a:xfrm rot="5400000">
            <a:off x="819761" y="1192396"/>
            <a:ext cx="6361478" cy="4525963"/>
          </a:xfrm>
        </p:spPr>
      </p:pic>
      <p:pic>
        <p:nvPicPr>
          <p:cNvPr id="6" name="Content Placeholder 5" descr="Woman16.pn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50" b="-10950"/>
          <a:stretch>
            <a:fillRect/>
          </a:stretch>
        </p:blipFill>
        <p:spPr>
          <a:xfrm>
            <a:off x="6172200" y="274638"/>
            <a:ext cx="4038600" cy="6361478"/>
          </a:xfrm>
        </p:spPr>
      </p:pic>
    </p:spTree>
    <p:extLst>
      <p:ext uri="{BB962C8B-B14F-4D97-AF65-F5344CB8AC3E}">
        <p14:creationId xmlns:p14="http://schemas.microsoft.com/office/powerpoint/2010/main" val="15160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Woman15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936" b="-6936"/>
          <a:stretch>
            <a:fillRect/>
          </a:stretch>
        </p:blipFill>
        <p:spPr>
          <a:xfrm rot="5400000">
            <a:off x="1344688" y="1157485"/>
            <a:ext cx="5311622" cy="4525963"/>
          </a:xfrm>
        </p:spPr>
      </p:pic>
      <p:pic>
        <p:nvPicPr>
          <p:cNvPr id="6" name="Content Placeholder 5" descr="Woman14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435" b="-8435"/>
          <a:stretch>
            <a:fillRect/>
          </a:stretch>
        </p:blipFill>
        <p:spPr>
          <a:xfrm>
            <a:off x="6172200" y="274639"/>
            <a:ext cx="4038600" cy="6293203"/>
          </a:xfrm>
        </p:spPr>
      </p:pic>
    </p:spTree>
    <p:extLst>
      <p:ext uri="{BB962C8B-B14F-4D97-AF65-F5344CB8AC3E}">
        <p14:creationId xmlns:p14="http://schemas.microsoft.com/office/powerpoint/2010/main" val="110838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Woman13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38" b="-4138"/>
          <a:stretch>
            <a:fillRect/>
          </a:stretch>
        </p:blipFill>
        <p:spPr>
          <a:xfrm>
            <a:off x="1981200" y="546183"/>
            <a:ext cx="4038600" cy="5830495"/>
          </a:xfrm>
        </p:spPr>
      </p:pic>
      <p:pic>
        <p:nvPicPr>
          <p:cNvPr id="6" name="Content Placeholder 5" descr="Woman12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38" b="-4138"/>
          <a:stretch>
            <a:fillRect/>
          </a:stretch>
        </p:blipFill>
        <p:spPr>
          <a:xfrm>
            <a:off x="6172200" y="546183"/>
            <a:ext cx="4038600" cy="5830495"/>
          </a:xfrm>
        </p:spPr>
      </p:pic>
    </p:spTree>
    <p:extLst>
      <p:ext uri="{BB962C8B-B14F-4D97-AF65-F5344CB8AC3E}">
        <p14:creationId xmlns:p14="http://schemas.microsoft.com/office/powerpoint/2010/main" val="136933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74</Words>
  <Application>Microsoft Macintosh PowerPoint</Application>
  <PresentationFormat>Widescreen</PresentationFormat>
  <Paragraphs>20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Draw-a-scientist results</vt:lpstr>
      <vt:lpstr>Categories </vt:lpstr>
      <vt:lpstr>Women scientists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Mad scientists</vt:lpstr>
      <vt:lpstr>PowerPoint Presentation</vt:lpstr>
      <vt:lpstr>Einstein</vt:lpstr>
      <vt:lpstr>PowerPoint Presentation</vt:lpstr>
      <vt:lpstr>PowerPoint Presentation</vt:lpstr>
      <vt:lpstr>PowerPoint Presentation</vt:lpstr>
      <vt:lpstr>PowerPoint Presentation</vt:lpstr>
      <vt:lpstr>Scientists from popular media</vt:lpstr>
      <vt:lpstr>PowerPoint Presentation</vt:lpstr>
      <vt:lpstr>PowerPoint Presentation</vt:lpstr>
      <vt:lpstr>Beaker</vt:lpstr>
      <vt:lpstr>PowerPoint Presentation</vt:lpstr>
      <vt:lpstr>PowerPoint Presentation</vt:lpstr>
      <vt:lpstr>Others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Draw-a-scientist results</dc:title>
  <dc:creator>Kathleen Crowther</dc:creator>
  <cp:lastModifiedBy>Kathleen Crowther</cp:lastModifiedBy>
  <cp:revision>1</cp:revision>
  <dcterms:created xsi:type="dcterms:W3CDTF">2016-09-05T15:50:49Z</dcterms:created>
  <dcterms:modified xsi:type="dcterms:W3CDTF">2016-09-05T15:52:27Z</dcterms:modified>
</cp:coreProperties>
</file>